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436" r:id="rId2"/>
    <p:sldId id="442" r:id="rId3"/>
    <p:sldId id="898" r:id="rId4"/>
    <p:sldId id="900" r:id="rId5"/>
    <p:sldId id="899" r:id="rId6"/>
    <p:sldId id="901" r:id="rId7"/>
    <p:sldId id="902" r:id="rId8"/>
    <p:sldId id="903" r:id="rId9"/>
    <p:sldId id="904" r:id="rId10"/>
    <p:sldId id="466" r:id="rId11"/>
    <p:sldId id="905" r:id="rId12"/>
    <p:sldId id="907" r:id="rId13"/>
    <p:sldId id="906" r:id="rId14"/>
    <p:sldId id="911" r:id="rId15"/>
    <p:sldId id="909" r:id="rId16"/>
    <p:sldId id="910" r:id="rId17"/>
    <p:sldId id="914" r:id="rId18"/>
    <p:sldId id="912" r:id="rId19"/>
    <p:sldId id="913" r:id="rId20"/>
    <p:sldId id="916" r:id="rId21"/>
    <p:sldId id="918" r:id="rId22"/>
    <p:sldId id="919" r:id="rId23"/>
    <p:sldId id="917" r:id="rId24"/>
    <p:sldId id="925" r:id="rId25"/>
    <p:sldId id="926" r:id="rId26"/>
    <p:sldId id="915" r:id="rId27"/>
    <p:sldId id="924" r:id="rId28"/>
    <p:sldId id="921" r:id="rId29"/>
    <p:sldId id="922" r:id="rId30"/>
    <p:sldId id="923" r:id="rId31"/>
    <p:sldId id="920" r:id="rId32"/>
    <p:sldId id="927" r:id="rId33"/>
    <p:sldId id="256" r:id="rId34"/>
    <p:sldId id="258" r:id="rId35"/>
    <p:sldId id="464" r:id="rId36"/>
    <p:sldId id="463" r:id="rId37"/>
    <p:sldId id="939" r:id="rId38"/>
    <p:sldId id="928"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s, Steven" initials="ES" lastIdx="1" clrIdx="0">
    <p:extLst>
      <p:ext uri="{19B8F6BF-5375-455C-9EA6-DF929625EA0E}">
        <p15:presenceInfo xmlns:p15="http://schemas.microsoft.com/office/powerpoint/2012/main" userId="S-1-5-21-436374069-1454471165-682003330-476601" providerId="AD"/>
      </p:ext>
    </p:extLst>
  </p:cmAuthor>
  <p:cmAuthor id="2" name="Evans, Steven" initials="ES [2]" lastIdx="1" clrIdx="1">
    <p:extLst>
      <p:ext uri="{19B8F6BF-5375-455C-9EA6-DF929625EA0E}">
        <p15:presenceInfo xmlns:p15="http://schemas.microsoft.com/office/powerpoint/2012/main" userId="S::sjevan0@uky.edu::c2c2c70a-742f-4fcc-a7a1-011d1752e4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7E6"/>
    <a:srgbClr val="E7ECF3"/>
    <a:srgbClr val="BB9F73"/>
    <a:srgbClr val="FBC4BE"/>
    <a:srgbClr val="FD5003"/>
    <a:srgbClr val="DDCCCB"/>
    <a:srgbClr val="0032A1"/>
    <a:srgbClr val="008000"/>
    <a:srgbClr val="6699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81" autoAdjust="0"/>
    <p:restoredTop sz="48917" autoAdjust="0"/>
  </p:normalViewPr>
  <p:slideViewPr>
    <p:cSldViewPr snapToGrid="0" snapToObjects="1">
      <p:cViewPr varScale="1">
        <p:scale>
          <a:sx n="49" d="100"/>
          <a:sy n="49" d="100"/>
        </p:scale>
        <p:origin x="1974" y="18"/>
      </p:cViewPr>
      <p:guideLst>
        <p:guide orient="horz" pos="2160"/>
        <p:guide pos="2880"/>
      </p:guideLst>
    </p:cSldViewPr>
  </p:slideViewPr>
  <p:notesTextViewPr>
    <p:cViewPr>
      <p:scale>
        <a:sx n="150" d="100"/>
        <a:sy n="15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77F56-FD7F-46B1-B0F9-38C995FDA837}" type="datetimeFigureOut">
              <a:rPr lang="en-US" smtClean="0"/>
              <a:t>4/29/2020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1573F1-F95D-403A-A47C-A1143ABC9F0B}" type="slidenum">
              <a:rPr lang="en-US" smtClean="0"/>
              <a:t>‹#›</a:t>
            </a:fld>
            <a:endParaRPr lang="en-US"/>
          </a:p>
        </p:txBody>
      </p:sp>
    </p:spTree>
    <p:extLst>
      <p:ext uri="{BB962C8B-B14F-4D97-AF65-F5344CB8AC3E}">
        <p14:creationId xmlns:p14="http://schemas.microsoft.com/office/powerpoint/2010/main" val="286082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573F1-F95D-403A-A47C-A1143ABC9F0B}" type="slidenum">
              <a:rPr lang="en-US" smtClean="0"/>
              <a:t>1</a:t>
            </a:fld>
            <a:endParaRPr lang="en-US"/>
          </a:p>
        </p:txBody>
      </p:sp>
    </p:spTree>
    <p:extLst>
      <p:ext uri="{BB962C8B-B14F-4D97-AF65-F5344CB8AC3E}">
        <p14:creationId xmlns:p14="http://schemas.microsoft.com/office/powerpoint/2010/main" val="390204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Having looked at some of the equipment that is used in monitoring, we now want to take a brief look at the requirements for watershed plan monitoring.</a:t>
            </a:r>
          </a:p>
        </p:txBody>
      </p:sp>
      <p:sp>
        <p:nvSpPr>
          <p:cNvPr id="4" name="Slide Number Placeholder 3"/>
          <p:cNvSpPr>
            <a:spLocks noGrp="1"/>
          </p:cNvSpPr>
          <p:nvPr>
            <p:ph type="sldNum" sz="quarter" idx="10"/>
          </p:nvPr>
        </p:nvSpPr>
        <p:spPr/>
        <p:txBody>
          <a:bodyPr/>
          <a:lstStyle/>
          <a:p>
            <a:fld id="{7E1573F1-F95D-403A-A47C-A1143ABC9F0B}" type="slidenum">
              <a:rPr lang="en-US" smtClean="0"/>
              <a:t>10</a:t>
            </a:fld>
            <a:endParaRPr lang="en-US"/>
          </a:p>
        </p:txBody>
      </p:sp>
    </p:spTree>
    <p:extLst>
      <p:ext uri="{BB962C8B-B14F-4D97-AF65-F5344CB8AC3E}">
        <p14:creationId xmlns:p14="http://schemas.microsoft.com/office/powerpoint/2010/main" val="1369008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QAPPs are a </a:t>
            </a:r>
            <a:r>
              <a:rPr lang="en-US" sz="1000" u="sng" dirty="0"/>
              <a:t>must</a:t>
            </a:r>
            <a:r>
              <a:rPr lang="en-US" sz="1000" dirty="0"/>
              <a:t> for watershed planning.  These take time to compile (they are often over 50 pages), are project specific, and are typically prepared by a consultant.</a:t>
            </a:r>
          </a:p>
          <a:p>
            <a:endParaRPr lang="en-US" sz="1000" dirty="0"/>
          </a:p>
          <a:p>
            <a:r>
              <a:rPr lang="en-US" sz="1000" dirty="0"/>
              <a:t>You will need to factor in time and labor for someone to develop this document.</a:t>
            </a:r>
          </a:p>
        </p:txBody>
      </p:sp>
      <p:sp>
        <p:nvSpPr>
          <p:cNvPr id="4" name="Slide Number Placeholder 3"/>
          <p:cNvSpPr>
            <a:spLocks noGrp="1"/>
          </p:cNvSpPr>
          <p:nvPr>
            <p:ph type="sldNum" sz="quarter" idx="10"/>
          </p:nvPr>
        </p:nvSpPr>
        <p:spPr/>
        <p:txBody>
          <a:bodyPr/>
          <a:lstStyle/>
          <a:p>
            <a:fld id="{7E1573F1-F95D-403A-A47C-A1143ABC9F0B}" type="slidenum">
              <a:rPr lang="en-US" smtClean="0"/>
              <a:t>11</a:t>
            </a:fld>
            <a:endParaRPr lang="en-US"/>
          </a:p>
        </p:txBody>
      </p:sp>
    </p:spTree>
    <p:extLst>
      <p:ext uri="{BB962C8B-B14F-4D97-AF65-F5344CB8AC3E}">
        <p14:creationId xmlns:p14="http://schemas.microsoft.com/office/powerpoint/2010/main" val="3553037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12</a:t>
            </a:fld>
            <a:endParaRPr lang="en-US"/>
          </a:p>
        </p:txBody>
      </p:sp>
    </p:spTree>
    <p:extLst>
      <p:ext uri="{BB962C8B-B14F-4D97-AF65-F5344CB8AC3E}">
        <p14:creationId xmlns:p14="http://schemas.microsoft.com/office/powerpoint/2010/main" val="1630418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table lists the parameters required in the preparation of watershed plans, including the collection frequency and the estimated time required to take the measurement.</a:t>
            </a:r>
          </a:p>
          <a:p>
            <a:endParaRPr lang="en-US" sz="1000" dirty="0"/>
          </a:p>
          <a:p>
            <a:r>
              <a:rPr lang="en-US" sz="1000" dirty="0"/>
              <a:t>These parameters as well as the lab parameters should be discussed with KDOW </a:t>
            </a:r>
            <a:r>
              <a:rPr lang="en-US" sz="1000" b="1" u="sng" dirty="0"/>
              <a:t>early</a:t>
            </a:r>
            <a:r>
              <a:rPr lang="en-US" sz="1000" dirty="0"/>
              <a:t> in the project planning</a:t>
            </a:r>
          </a:p>
        </p:txBody>
      </p:sp>
      <p:sp>
        <p:nvSpPr>
          <p:cNvPr id="4" name="Slide Number Placeholder 3"/>
          <p:cNvSpPr>
            <a:spLocks noGrp="1"/>
          </p:cNvSpPr>
          <p:nvPr>
            <p:ph type="sldNum" sz="quarter" idx="10"/>
          </p:nvPr>
        </p:nvSpPr>
        <p:spPr/>
        <p:txBody>
          <a:bodyPr/>
          <a:lstStyle/>
          <a:p>
            <a:fld id="{7E1573F1-F95D-403A-A47C-A1143ABC9F0B}" type="slidenum">
              <a:rPr lang="en-US" smtClean="0"/>
              <a:t>13</a:t>
            </a:fld>
            <a:endParaRPr lang="en-US"/>
          </a:p>
        </p:txBody>
      </p:sp>
    </p:spTree>
    <p:extLst>
      <p:ext uri="{BB962C8B-B14F-4D97-AF65-F5344CB8AC3E}">
        <p14:creationId xmlns:p14="http://schemas.microsoft.com/office/powerpoint/2010/main" val="2063113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For parameters requiring lab analysis, EPA-approved methods must be used by the lab.  These will be outlined in the QAPP.</a:t>
            </a:r>
          </a:p>
        </p:txBody>
      </p:sp>
      <p:sp>
        <p:nvSpPr>
          <p:cNvPr id="4" name="Slide Number Placeholder 3"/>
          <p:cNvSpPr>
            <a:spLocks noGrp="1"/>
          </p:cNvSpPr>
          <p:nvPr>
            <p:ph type="sldNum" sz="quarter" idx="10"/>
          </p:nvPr>
        </p:nvSpPr>
        <p:spPr/>
        <p:txBody>
          <a:bodyPr/>
          <a:lstStyle/>
          <a:p>
            <a:fld id="{7E1573F1-F95D-403A-A47C-A1143ABC9F0B}" type="slidenum">
              <a:rPr lang="en-US" smtClean="0"/>
              <a:t>14</a:t>
            </a:fld>
            <a:endParaRPr lang="en-US"/>
          </a:p>
        </p:txBody>
      </p:sp>
    </p:spTree>
    <p:extLst>
      <p:ext uri="{BB962C8B-B14F-4D97-AF65-F5344CB8AC3E}">
        <p14:creationId xmlns:p14="http://schemas.microsoft.com/office/powerpoint/2010/main" val="2778833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These cost estimates can assist with both watershed plan proposal development and review.</a:t>
            </a:r>
          </a:p>
        </p:txBody>
      </p:sp>
      <p:sp>
        <p:nvSpPr>
          <p:cNvPr id="4" name="Slide Number Placeholder 3"/>
          <p:cNvSpPr>
            <a:spLocks noGrp="1"/>
          </p:cNvSpPr>
          <p:nvPr>
            <p:ph type="sldNum" sz="quarter" idx="10"/>
          </p:nvPr>
        </p:nvSpPr>
        <p:spPr/>
        <p:txBody>
          <a:bodyPr/>
          <a:lstStyle/>
          <a:p>
            <a:fld id="{7E1573F1-F95D-403A-A47C-A1143ABC9F0B}" type="slidenum">
              <a:rPr lang="en-US" smtClean="0"/>
              <a:t>15</a:t>
            </a:fld>
            <a:endParaRPr lang="en-US"/>
          </a:p>
        </p:txBody>
      </p:sp>
    </p:spTree>
    <p:extLst>
      <p:ext uri="{BB962C8B-B14F-4D97-AF65-F5344CB8AC3E}">
        <p14:creationId xmlns:p14="http://schemas.microsoft.com/office/powerpoint/2010/main" val="3389004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Having looked at some of the equipment that is used in monitoring, we want to take a brief look at the process for selecting sampling sites and determining the logistics of a monitoring plan.</a:t>
            </a:r>
          </a:p>
        </p:txBody>
      </p:sp>
      <p:sp>
        <p:nvSpPr>
          <p:cNvPr id="4" name="Slide Number Placeholder 3"/>
          <p:cNvSpPr>
            <a:spLocks noGrp="1"/>
          </p:cNvSpPr>
          <p:nvPr>
            <p:ph type="sldNum" sz="quarter" idx="10"/>
          </p:nvPr>
        </p:nvSpPr>
        <p:spPr/>
        <p:txBody>
          <a:bodyPr/>
          <a:lstStyle/>
          <a:p>
            <a:fld id="{7E1573F1-F95D-403A-A47C-A1143ABC9F0B}" type="slidenum">
              <a:rPr lang="en-US" smtClean="0"/>
              <a:t>16</a:t>
            </a:fld>
            <a:endParaRPr lang="en-US"/>
          </a:p>
        </p:txBody>
      </p:sp>
    </p:spTree>
    <p:extLst>
      <p:ext uri="{BB962C8B-B14F-4D97-AF65-F5344CB8AC3E}">
        <p14:creationId xmlns:p14="http://schemas.microsoft.com/office/powerpoint/2010/main" val="3810763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very practical consideration for planning water quality sampling efforts is timing.  Here are some factors to consider when scheduling your sampling runs.</a:t>
            </a:r>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17</a:t>
            </a:fld>
            <a:endParaRPr lang="en-US"/>
          </a:p>
        </p:txBody>
      </p:sp>
    </p:spTree>
    <p:extLst>
      <p:ext uri="{BB962C8B-B14F-4D97-AF65-F5344CB8AC3E}">
        <p14:creationId xmlns:p14="http://schemas.microsoft.com/office/powerpoint/2010/main" val="1060504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During Preliminary Selection, you are trying to determine your budget, time constraints, focus area, and other factors.</a:t>
            </a:r>
          </a:p>
          <a:p>
            <a:endParaRPr lang="en-US" sz="1000" dirty="0"/>
          </a:p>
          <a:p>
            <a:r>
              <a:rPr lang="en-US" sz="1000" dirty="0"/>
              <a:t>When considering a watershed to monitor, it should be a HUC-12 or smaller.  If possible, it is best to choose headwater watersheds because you do not have to consider upstream inputs.</a:t>
            </a:r>
          </a:p>
          <a:p>
            <a:endParaRPr lang="en-US" sz="1000" dirty="0"/>
          </a:p>
          <a:p>
            <a:r>
              <a:rPr lang="en-US" sz="1000" dirty="0"/>
              <a:t>In your review, you will want to review available data sources to identify challenges, potential pollution sources, and form some general idea of the types of solutions that would be necessary in an area.  We will work through an example.</a:t>
            </a:r>
          </a:p>
        </p:txBody>
      </p:sp>
      <p:sp>
        <p:nvSpPr>
          <p:cNvPr id="4" name="Slide Number Placeholder 3"/>
          <p:cNvSpPr>
            <a:spLocks noGrp="1"/>
          </p:cNvSpPr>
          <p:nvPr>
            <p:ph type="sldNum" sz="quarter" idx="10"/>
          </p:nvPr>
        </p:nvSpPr>
        <p:spPr/>
        <p:txBody>
          <a:bodyPr/>
          <a:lstStyle/>
          <a:p>
            <a:fld id="{7E1573F1-F95D-403A-A47C-A1143ABC9F0B}" type="slidenum">
              <a:rPr lang="en-US" smtClean="0"/>
              <a:t>18</a:t>
            </a:fld>
            <a:endParaRPr lang="en-US"/>
          </a:p>
        </p:txBody>
      </p:sp>
    </p:spTree>
    <p:extLst>
      <p:ext uri="{BB962C8B-B14F-4D97-AF65-F5344CB8AC3E}">
        <p14:creationId xmlns:p14="http://schemas.microsoft.com/office/powerpoint/2010/main" val="2724197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As an example for watershed planning, Lower Cartwright Creek in Washington County near Springfield Kentucky was chosen at random (area with no prior planning).</a:t>
            </a:r>
          </a:p>
          <a:p>
            <a:endParaRPr lang="en-US" sz="1000" dirty="0"/>
          </a:p>
          <a:p>
            <a:r>
              <a:rPr lang="en-US" sz="1000" dirty="0"/>
              <a:t>Lower Cartwright Creek is a HUC-12 watershed, so it is the right size.  It is not a headwater watershed, so we will have to be sure and monitor at the upstream input.  This is not optimal, but it is workable.</a:t>
            </a:r>
          </a:p>
          <a:p>
            <a:endParaRPr lang="en-US" sz="1000" dirty="0"/>
          </a:p>
          <a:p>
            <a:r>
              <a:rPr lang="en-US" sz="1000" dirty="0"/>
              <a:t>By pulling up the </a:t>
            </a:r>
            <a:r>
              <a:rPr lang="en-US" sz="1000" dirty="0" err="1"/>
              <a:t>landuse</a:t>
            </a:r>
            <a:r>
              <a:rPr lang="en-US" sz="1000" dirty="0"/>
              <a:t> in </a:t>
            </a:r>
            <a:r>
              <a:rPr lang="en-US" sz="1000" dirty="0" err="1"/>
              <a:t>WikiWatershed</a:t>
            </a:r>
            <a:r>
              <a:rPr lang="en-US" sz="1000" dirty="0"/>
              <a:t>, we can see that it includes the city of Springfield in the headwaters, mostly cattle pastures throughout the area, and some row crop use concentrated near the floodplain of the streams.</a:t>
            </a:r>
          </a:p>
        </p:txBody>
      </p:sp>
      <p:sp>
        <p:nvSpPr>
          <p:cNvPr id="4" name="Slide Number Placeholder 3"/>
          <p:cNvSpPr>
            <a:spLocks noGrp="1"/>
          </p:cNvSpPr>
          <p:nvPr>
            <p:ph type="sldNum" sz="quarter" idx="10"/>
          </p:nvPr>
        </p:nvSpPr>
        <p:spPr/>
        <p:txBody>
          <a:bodyPr/>
          <a:lstStyle/>
          <a:p>
            <a:fld id="{7E1573F1-F95D-403A-A47C-A1143ABC9F0B}" type="slidenum">
              <a:rPr lang="en-US" smtClean="0"/>
              <a:t>19</a:t>
            </a:fld>
            <a:endParaRPr lang="en-US"/>
          </a:p>
        </p:txBody>
      </p:sp>
    </p:spTree>
    <p:extLst>
      <p:ext uri="{BB962C8B-B14F-4D97-AF65-F5344CB8AC3E}">
        <p14:creationId xmlns:p14="http://schemas.microsoft.com/office/powerpoint/2010/main" val="58692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In this section, we will be talking through the basics of water quality monitoring—the equipment used…the parameters that need to be assessed…site selection and sampling logistics…and data quality levels.</a:t>
            </a:r>
          </a:p>
        </p:txBody>
      </p:sp>
      <p:sp>
        <p:nvSpPr>
          <p:cNvPr id="4" name="Slide Number Placeholder 3"/>
          <p:cNvSpPr>
            <a:spLocks noGrp="1"/>
          </p:cNvSpPr>
          <p:nvPr>
            <p:ph type="sldNum" sz="quarter" idx="10"/>
          </p:nvPr>
        </p:nvSpPr>
        <p:spPr/>
        <p:txBody>
          <a:bodyPr/>
          <a:lstStyle/>
          <a:p>
            <a:fld id="{7E1573F1-F95D-403A-A47C-A1143ABC9F0B}" type="slidenum">
              <a:rPr lang="en-US" smtClean="0"/>
              <a:t>2</a:t>
            </a:fld>
            <a:endParaRPr lang="en-US"/>
          </a:p>
        </p:txBody>
      </p:sp>
    </p:spTree>
    <p:extLst>
      <p:ext uri="{BB962C8B-B14F-4D97-AF65-F5344CB8AC3E}">
        <p14:creationId xmlns:p14="http://schemas.microsoft.com/office/powerpoint/2010/main" val="4002052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Searching for the watershed in the Kentucky Health Portal, we see that at least two reaches have been assessed by KDOW.</a:t>
            </a:r>
          </a:p>
          <a:p>
            <a:endParaRPr lang="en-US" sz="1000" dirty="0"/>
          </a:p>
          <a:p>
            <a:r>
              <a:rPr lang="en-US" sz="1000" b="1" dirty="0"/>
              <a:t>Cartwright Creek</a:t>
            </a:r>
            <a:r>
              <a:rPr lang="en-US" sz="1000" dirty="0"/>
              <a:t>, from 0.0 to 6.6 miles, is </a:t>
            </a:r>
            <a:r>
              <a:rPr lang="en-US" sz="1000" u="sng" dirty="0"/>
              <a:t>impaired for primary contact recreation</a:t>
            </a:r>
            <a:r>
              <a:rPr lang="en-US" sz="1000" dirty="0"/>
              <a:t>, but supports uses for aquatic life and fish consumption.</a:t>
            </a:r>
          </a:p>
          <a:p>
            <a:endParaRPr lang="en-US" sz="1000" dirty="0"/>
          </a:p>
          <a:p>
            <a:r>
              <a:rPr lang="en-US" sz="1000" b="1" dirty="0"/>
              <a:t>Road Run </a:t>
            </a:r>
            <a:r>
              <a:rPr lang="en-US" sz="1000" dirty="0"/>
              <a:t>is </a:t>
            </a:r>
            <a:r>
              <a:rPr lang="en-US" sz="1000" u="sng" dirty="0"/>
              <a:t>impaired (partial support) for aquatic life use</a:t>
            </a:r>
            <a:r>
              <a:rPr lang="en-US" sz="1000" dirty="0"/>
              <a:t>.</a:t>
            </a:r>
          </a:p>
          <a:p>
            <a:endParaRPr lang="en-US" sz="1000" dirty="0"/>
          </a:p>
          <a:p>
            <a:r>
              <a:rPr lang="en-US" sz="1000" dirty="0"/>
              <a:t>So, this tells us there is a difference between these two reaches.</a:t>
            </a:r>
          </a:p>
        </p:txBody>
      </p:sp>
      <p:sp>
        <p:nvSpPr>
          <p:cNvPr id="4" name="Slide Number Placeholder 3"/>
          <p:cNvSpPr>
            <a:spLocks noGrp="1"/>
          </p:cNvSpPr>
          <p:nvPr>
            <p:ph type="sldNum" sz="quarter" idx="10"/>
          </p:nvPr>
        </p:nvSpPr>
        <p:spPr/>
        <p:txBody>
          <a:bodyPr/>
          <a:lstStyle/>
          <a:p>
            <a:fld id="{7E1573F1-F95D-403A-A47C-A1143ABC9F0B}" type="slidenum">
              <a:rPr lang="en-US" smtClean="0"/>
              <a:t>20</a:t>
            </a:fld>
            <a:endParaRPr lang="en-US"/>
          </a:p>
        </p:txBody>
      </p:sp>
    </p:spTree>
    <p:extLst>
      <p:ext uri="{BB962C8B-B14F-4D97-AF65-F5344CB8AC3E}">
        <p14:creationId xmlns:p14="http://schemas.microsoft.com/office/powerpoint/2010/main" val="2477100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Pulling in the data from the Kentucky Watershed Viewer, we can see locations of the permitted dischargers.  What sort of problems might these dischargers cause?  Where might you place sites?</a:t>
            </a:r>
          </a:p>
          <a:p>
            <a:endParaRPr lang="en-US" sz="1000" dirty="0"/>
          </a:p>
          <a:p>
            <a:endParaRPr lang="en-US" sz="1000" dirty="0"/>
          </a:p>
          <a:p>
            <a:r>
              <a:rPr lang="en-US" sz="1000" dirty="0"/>
              <a:t>You should note that most of the permitted dischargers are clustered in Springfield, KY.  WWTP, feed, and dairy may cause high nutrient levels.  Sediment sources might include construction, the feed facility and the topsoil retailer.</a:t>
            </a:r>
          </a:p>
          <a:p>
            <a:endParaRPr lang="en-US" sz="1000" dirty="0"/>
          </a:p>
          <a:p>
            <a:r>
              <a:rPr lang="en-US" sz="1000" dirty="0"/>
              <a:t>However, the public water supply protection area is located on a tributary to the south of Springfield, so this would be a good location for a sampling site.  There are also quarry and concrete dischargers in the area which may be contributing sediment or high </a:t>
            </a:r>
            <a:r>
              <a:rPr lang="en-US" sz="1000" dirty="0" err="1"/>
              <a:t>pH.</a:t>
            </a:r>
            <a:r>
              <a:rPr lang="en-US" sz="1000" dirty="0"/>
              <a:t>  </a:t>
            </a:r>
          </a:p>
        </p:txBody>
      </p:sp>
      <p:sp>
        <p:nvSpPr>
          <p:cNvPr id="4" name="Slide Number Placeholder 3"/>
          <p:cNvSpPr>
            <a:spLocks noGrp="1"/>
          </p:cNvSpPr>
          <p:nvPr>
            <p:ph type="sldNum" sz="quarter" idx="10"/>
          </p:nvPr>
        </p:nvSpPr>
        <p:spPr/>
        <p:txBody>
          <a:bodyPr/>
          <a:lstStyle/>
          <a:p>
            <a:fld id="{7E1573F1-F95D-403A-A47C-A1143ABC9F0B}" type="slidenum">
              <a:rPr lang="en-US" smtClean="0"/>
              <a:t>21</a:t>
            </a:fld>
            <a:endParaRPr lang="en-US"/>
          </a:p>
        </p:txBody>
      </p:sp>
    </p:spTree>
    <p:extLst>
      <p:ext uri="{BB962C8B-B14F-4D97-AF65-F5344CB8AC3E}">
        <p14:creationId xmlns:p14="http://schemas.microsoft.com/office/powerpoint/2010/main" val="3260906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 review of the watershed watch – KGS portal shows 4 sites in the area, all inactive.  These may be good locations to put sites for the future since they have some history.</a:t>
            </a:r>
          </a:p>
        </p:txBody>
      </p:sp>
      <p:sp>
        <p:nvSpPr>
          <p:cNvPr id="4" name="Slide Number Placeholder 3"/>
          <p:cNvSpPr>
            <a:spLocks noGrp="1"/>
          </p:cNvSpPr>
          <p:nvPr>
            <p:ph type="sldNum" sz="quarter" idx="10"/>
          </p:nvPr>
        </p:nvSpPr>
        <p:spPr/>
        <p:txBody>
          <a:bodyPr/>
          <a:lstStyle/>
          <a:p>
            <a:fld id="{7E1573F1-F95D-403A-A47C-A1143ABC9F0B}" type="slidenum">
              <a:rPr lang="en-US" smtClean="0"/>
              <a:t>22</a:t>
            </a:fld>
            <a:endParaRPr lang="en-US"/>
          </a:p>
        </p:txBody>
      </p:sp>
    </p:spTree>
    <p:extLst>
      <p:ext uri="{BB962C8B-B14F-4D97-AF65-F5344CB8AC3E}">
        <p14:creationId xmlns:p14="http://schemas.microsoft.com/office/powerpoint/2010/main" val="4204288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So, having conducted this brief background assessment, you will need to choose potential sampling locations on the map and mark where potential locations might be.</a:t>
            </a:r>
          </a:p>
          <a:p>
            <a:endParaRPr lang="en-US" sz="1000" dirty="0"/>
          </a:p>
          <a:p>
            <a:r>
              <a:rPr lang="en-US" sz="1000" dirty="0"/>
              <a:t>Note that this discussion should begin </a:t>
            </a:r>
            <a:r>
              <a:rPr lang="en-US" sz="1000" b="1" u="sng" dirty="0"/>
              <a:t>early</a:t>
            </a:r>
            <a:r>
              <a:rPr lang="en-US" sz="1000" dirty="0"/>
              <a:t> with the KDOW.  But we want to give you a conceptual idea of how to approach the issue.</a:t>
            </a:r>
          </a:p>
          <a:p>
            <a:endParaRPr lang="en-US" sz="1000" dirty="0"/>
          </a:p>
          <a:p>
            <a:r>
              <a:rPr lang="en-US" sz="1000" dirty="0"/>
              <a:t>A good way to accomplish this is just to print out a basic map, and then add locations as you go through the review process.</a:t>
            </a:r>
          </a:p>
          <a:p>
            <a:endParaRPr lang="en-US" sz="1000" dirty="0"/>
          </a:p>
          <a:p>
            <a:r>
              <a:rPr lang="en-US" sz="1000" dirty="0"/>
              <a:t>Take a moment and identify all potential sites (just general now, not necessarily thinking of the best ones).</a:t>
            </a:r>
          </a:p>
        </p:txBody>
      </p:sp>
      <p:sp>
        <p:nvSpPr>
          <p:cNvPr id="4" name="Slide Number Placeholder 3"/>
          <p:cNvSpPr>
            <a:spLocks noGrp="1"/>
          </p:cNvSpPr>
          <p:nvPr>
            <p:ph type="sldNum" sz="quarter" idx="10"/>
          </p:nvPr>
        </p:nvSpPr>
        <p:spPr/>
        <p:txBody>
          <a:bodyPr/>
          <a:lstStyle/>
          <a:p>
            <a:fld id="{7E1573F1-F95D-403A-A47C-A1143ABC9F0B}" type="slidenum">
              <a:rPr lang="en-US" smtClean="0"/>
              <a:t>23</a:t>
            </a:fld>
            <a:endParaRPr lang="en-US"/>
          </a:p>
        </p:txBody>
      </p:sp>
    </p:spTree>
    <p:extLst>
      <p:ext uri="{BB962C8B-B14F-4D97-AF65-F5344CB8AC3E}">
        <p14:creationId xmlns:p14="http://schemas.microsoft.com/office/powerpoint/2010/main" val="3028314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Here is a general idea of where sampling could be conducted.  </a:t>
            </a:r>
          </a:p>
          <a:p>
            <a:endParaRPr lang="en-US" sz="1000" dirty="0"/>
          </a:p>
          <a:p>
            <a:r>
              <a:rPr lang="en-US" sz="1000" dirty="0"/>
              <a:t>The next step is to prioritize these sites.  What locations are absolutely essential?  High, Medium, Low priority?</a:t>
            </a:r>
          </a:p>
          <a:p>
            <a:endParaRPr lang="en-US" sz="1000" dirty="0"/>
          </a:p>
          <a:p>
            <a:r>
              <a:rPr lang="en-US" sz="1000" dirty="0"/>
              <a:t>What do you think?</a:t>
            </a:r>
          </a:p>
        </p:txBody>
      </p:sp>
      <p:sp>
        <p:nvSpPr>
          <p:cNvPr id="4" name="Slide Number Placeholder 3"/>
          <p:cNvSpPr>
            <a:spLocks noGrp="1"/>
          </p:cNvSpPr>
          <p:nvPr>
            <p:ph type="sldNum" sz="quarter" idx="10"/>
          </p:nvPr>
        </p:nvSpPr>
        <p:spPr/>
        <p:txBody>
          <a:bodyPr/>
          <a:lstStyle/>
          <a:p>
            <a:fld id="{7E1573F1-F95D-403A-A47C-A1143ABC9F0B}" type="slidenum">
              <a:rPr lang="en-US" smtClean="0"/>
              <a:t>24</a:t>
            </a:fld>
            <a:endParaRPr lang="en-US"/>
          </a:p>
        </p:txBody>
      </p:sp>
    </p:spTree>
    <p:extLst>
      <p:ext uri="{BB962C8B-B14F-4D97-AF65-F5344CB8AC3E}">
        <p14:creationId xmlns:p14="http://schemas.microsoft.com/office/powerpoint/2010/main" val="1477242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Here is the prioritization.  Yours may look a little different.</a:t>
            </a:r>
          </a:p>
          <a:p>
            <a:endParaRPr lang="en-US" sz="1000" dirty="0"/>
          </a:p>
          <a:p>
            <a:r>
              <a:rPr lang="en-US" sz="1000" dirty="0"/>
              <a:t>Red sites include the mouth of the watershed, the input upstream and downstream of Springfield, a major land use change.</a:t>
            </a:r>
          </a:p>
          <a:p>
            <a:endParaRPr lang="en-US" sz="1000" dirty="0"/>
          </a:p>
          <a:p>
            <a:r>
              <a:rPr lang="en-US" sz="1000" dirty="0"/>
              <a:t>Orange sites include the tributary to the south with the source water protection area and permitted dischargers, the mouth of Road Run (a KDOW site), and at the Bardstown Road crossing of Cartwright Creek, and downstream of some of the major tributaries along Cartwright Creek and Bloomfield Road.</a:t>
            </a:r>
          </a:p>
          <a:p>
            <a:endParaRPr lang="en-US" sz="1000" dirty="0"/>
          </a:p>
          <a:p>
            <a:r>
              <a:rPr lang="en-US" sz="1000" dirty="0"/>
              <a:t>Green Sites include some major tributaries that it would be good to catch.</a:t>
            </a:r>
          </a:p>
          <a:p>
            <a:endParaRPr lang="en-US" sz="1000" dirty="0"/>
          </a:p>
          <a:p>
            <a:r>
              <a:rPr lang="en-US" sz="1000" dirty="0"/>
              <a:t>Blue sites include some historic WWKY sites and some tributaries of lesser importance.</a:t>
            </a:r>
          </a:p>
          <a:p>
            <a:endParaRPr lang="en-US" sz="1000" dirty="0"/>
          </a:p>
          <a:p>
            <a:r>
              <a:rPr lang="en-US" sz="1000" dirty="0"/>
              <a:t>Based on this exercise, I really want to sample 7 (critical / high priority) sites.  So that would be around $20,300 in just lab costs for a year.  But how many teams will I need to cover the area (labor cost).</a:t>
            </a:r>
          </a:p>
        </p:txBody>
      </p:sp>
      <p:sp>
        <p:nvSpPr>
          <p:cNvPr id="4" name="Slide Number Placeholder 3"/>
          <p:cNvSpPr>
            <a:spLocks noGrp="1"/>
          </p:cNvSpPr>
          <p:nvPr>
            <p:ph type="sldNum" sz="quarter" idx="10"/>
          </p:nvPr>
        </p:nvSpPr>
        <p:spPr/>
        <p:txBody>
          <a:bodyPr/>
          <a:lstStyle/>
          <a:p>
            <a:fld id="{7E1573F1-F95D-403A-A47C-A1143ABC9F0B}" type="slidenum">
              <a:rPr lang="en-US" smtClean="0"/>
              <a:t>25</a:t>
            </a:fld>
            <a:endParaRPr lang="en-US"/>
          </a:p>
        </p:txBody>
      </p:sp>
    </p:spTree>
    <p:extLst>
      <p:ext uri="{BB962C8B-B14F-4D97-AF65-F5344CB8AC3E}">
        <p14:creationId xmlns:p14="http://schemas.microsoft.com/office/powerpoint/2010/main" val="1778894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So, using this watershed, we need to get an idea of some logistical constraints for field collection.</a:t>
            </a:r>
          </a:p>
          <a:p>
            <a:endParaRPr lang="en-US" sz="1000" dirty="0"/>
          </a:p>
          <a:p>
            <a:r>
              <a:rPr lang="en-US" sz="1000" dirty="0"/>
              <a:t>First, we have to identify our time to travel to the watershed, the time to travel to the lab, and the minimum time per site per team.</a:t>
            </a:r>
          </a:p>
          <a:p>
            <a:endParaRPr lang="en-US" sz="1000" dirty="0"/>
          </a:p>
          <a:p>
            <a:r>
              <a:rPr lang="en-US" sz="1000" dirty="0"/>
              <a:t>In this case, it is assumed that it will take 30 minutes to pull equipment together and 30 minutes to travel to the watershed.</a:t>
            </a:r>
          </a:p>
          <a:p>
            <a:endParaRPr lang="en-US" sz="1000" dirty="0"/>
          </a:p>
          <a:p>
            <a:r>
              <a:rPr lang="en-US" sz="1000" dirty="0"/>
              <a:t>By searching for “environmental labs” the closest one is 45 minutes away and we know that they stop accepting samples for E.coli at 4:00 PM (pretty standard).</a:t>
            </a:r>
          </a:p>
          <a:p>
            <a:endParaRPr lang="en-US" sz="1000" dirty="0"/>
          </a:p>
          <a:p>
            <a:r>
              <a:rPr lang="en-US" sz="1000" dirty="0"/>
              <a:t>With lunch, that leaves 5 hours to sample.</a:t>
            </a:r>
          </a:p>
          <a:p>
            <a:endParaRPr lang="en-US" sz="1000" dirty="0"/>
          </a:p>
          <a:p>
            <a:r>
              <a:rPr lang="en-US" sz="1000" dirty="0"/>
              <a:t>Assuming our team can sample one site per hour, then we can do 5 sites maximum per team.  A more experienced team may be able to move faster, however flow measurements can take more time.</a:t>
            </a:r>
          </a:p>
          <a:p>
            <a:endParaRPr lang="en-US" sz="1000" dirty="0"/>
          </a:p>
          <a:p>
            <a:r>
              <a:rPr lang="en-US" sz="1000" dirty="0"/>
              <a:t>This gives us some basic logistics for what is possible in order to estimate time / field cost for a project.  If I want to sample 7 sites, I will need at least two teams to cover all sites in the same day.  Now I can project my labor costs (2 teams of 2 for 16 events at 8 hours per day) based on a labor rate.</a:t>
            </a:r>
          </a:p>
        </p:txBody>
      </p:sp>
      <p:sp>
        <p:nvSpPr>
          <p:cNvPr id="4" name="Slide Number Placeholder 3"/>
          <p:cNvSpPr>
            <a:spLocks noGrp="1"/>
          </p:cNvSpPr>
          <p:nvPr>
            <p:ph type="sldNum" sz="quarter" idx="10"/>
          </p:nvPr>
        </p:nvSpPr>
        <p:spPr/>
        <p:txBody>
          <a:bodyPr/>
          <a:lstStyle/>
          <a:p>
            <a:fld id="{7E1573F1-F95D-403A-A47C-A1143ABC9F0B}" type="slidenum">
              <a:rPr lang="en-US" smtClean="0"/>
              <a:t>26</a:t>
            </a:fld>
            <a:endParaRPr lang="en-US"/>
          </a:p>
        </p:txBody>
      </p:sp>
    </p:spTree>
    <p:extLst>
      <p:ext uri="{BB962C8B-B14F-4D97-AF65-F5344CB8AC3E}">
        <p14:creationId xmlns:p14="http://schemas.microsoft.com/office/powerpoint/2010/main" val="2644158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u="sng" dirty="0"/>
              <a:t>Authorization</a:t>
            </a:r>
            <a:r>
              <a:rPr lang="en-US" altLang="en-US" sz="1000" dirty="0"/>
              <a:t>.  The location of the data acquisition sites will in part be guided by the permission granted by the landowners and the appropriate authorities.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u="sng" dirty="0"/>
              <a:t>Accessibility</a:t>
            </a:r>
            <a:r>
              <a:rPr lang="en-US" altLang="en-US" sz="1000" dirty="0"/>
              <a:t>.  The data acquisition site should be located such that field personnel can safely perform the required duties during both high and low flow conditions.  In some instances, data acquisition sites must be located in remote areas to achieve the project objectives.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u="sng" dirty="0"/>
              <a:t>Safety</a:t>
            </a:r>
            <a:r>
              <a:rPr lang="en-US" altLang="en-US" sz="1000" dirty="0"/>
              <a:t>.  The data acquisition site should be located such that following the designated safety protocols will ensure the safety of field personnel.  Special consideration should be given to high flow events, traffic, debris, and steep slopes.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u="sng" dirty="0"/>
              <a:t>Well-mixed zone</a:t>
            </a:r>
            <a:r>
              <a:rPr lang="en-US" altLang="en-US" sz="1000" dirty="0"/>
              <a:t>.  The data acquisition site should exhibit characteristics of a well-mixed zone with regards to suspended sediments and water quality parameters.  The water should be sufficiently mixed such that a single sample will closely reflect the average parameter value for the reach.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u="sng" dirty="0"/>
              <a:t>Low flow conditions</a:t>
            </a:r>
            <a:r>
              <a:rPr lang="en-US" altLang="en-US" sz="1000" dirty="0"/>
              <a:t>.  The data acquisition site should allow for data collection during low flow conditions, especially with regards to water level.  As such, the low flow channel or </a:t>
            </a:r>
            <a:r>
              <a:rPr lang="en-US" altLang="en-US" sz="1000" dirty="0" err="1"/>
              <a:t>thalweg</a:t>
            </a:r>
            <a:r>
              <a:rPr lang="en-US" altLang="en-US" sz="1000" dirty="0"/>
              <a:t> should be located and utilized to every extent possible.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u="sng" dirty="0"/>
              <a:t>Previous Monitoring</a:t>
            </a:r>
            <a:r>
              <a:rPr lang="en-US" altLang="en-US" sz="1000" dirty="0"/>
              <a:t>.  Is there another site previously sampled that is nearby.  You may benefit from historic data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u="sng" dirty="0"/>
              <a:t>Backwater</a:t>
            </a:r>
            <a:r>
              <a:rPr lang="en-US" altLang="en-US" sz="1000" dirty="0"/>
              <a:t>.  The data acquisition site should be located such that backwater effects are not encountered.  Backwater effects may be attributed to the changing stream depths to in-stream structures, low flow bridges, and debris jams.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u="sng" dirty="0"/>
              <a:t>Low flow conditions</a:t>
            </a:r>
            <a:r>
              <a:rPr lang="en-US" altLang="en-US" sz="1000" dirty="0"/>
              <a:t>.  The data acquisition site should allow for data collection during low flow conditions, especially with regards to water level.  As such, the low flow channel or </a:t>
            </a:r>
            <a:r>
              <a:rPr lang="en-US" altLang="en-US" sz="1000" dirty="0" err="1"/>
              <a:t>thalweg</a:t>
            </a:r>
            <a:r>
              <a:rPr lang="en-US" altLang="en-US" sz="1000" dirty="0"/>
              <a:t> should be located and utilized to every extent possible.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u="sng" dirty="0"/>
              <a:t>Construction planned</a:t>
            </a:r>
            <a:r>
              <a:rPr lang="en-US" altLang="en-US" sz="1000" dirty="0"/>
              <a:t>.  If construction is planned in the area it may alter your access or site conditions during the monitoring.  Check with property owners where possible.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u="sng" dirty="0"/>
              <a:t>Uniformity</a:t>
            </a:r>
            <a:r>
              <a:rPr lang="en-US" altLang="en-US" sz="1000" dirty="0"/>
              <a:t>.  With regards to streamflow measurements, the data acquisition site should be located along a uniform reach such as a riffle or run.  A constant depth characterizes uniform flow conditions, across the reach, coupled with parallelism amongst streamlines, bed, water surface, and energy grade.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000"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27</a:t>
            </a:fld>
            <a:endParaRPr lang="en-US"/>
          </a:p>
        </p:txBody>
      </p:sp>
    </p:spTree>
    <p:extLst>
      <p:ext uri="{BB962C8B-B14F-4D97-AF65-F5344CB8AC3E}">
        <p14:creationId xmlns:p14="http://schemas.microsoft.com/office/powerpoint/2010/main" val="2022898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Let’s say we have budget for 7 sites to be sampled by two teams.  Prior to doing a final field visit to verify, you want to do a Google Earth “Street view” and aerial review of the locations.  </a:t>
            </a:r>
          </a:p>
          <a:p>
            <a:endParaRPr lang="en-US" sz="1000" dirty="0"/>
          </a:p>
          <a:p>
            <a:r>
              <a:rPr lang="en-US" sz="1000" dirty="0"/>
              <a:t>For each location, the first thing you need to consider is where to park.  Look for roadway </a:t>
            </a:r>
            <a:r>
              <a:rPr lang="en-US" sz="1000" dirty="0" err="1"/>
              <a:t>pulloffs</a:t>
            </a:r>
            <a:r>
              <a:rPr lang="en-US" sz="1000" dirty="0"/>
              <a:t>, parking lots, or other accessibility.  If you cannot park safely, then find another site.</a:t>
            </a:r>
          </a:p>
          <a:p>
            <a:endParaRPr lang="en-US" sz="1000" dirty="0"/>
          </a:p>
          <a:p>
            <a:r>
              <a:rPr lang="en-US" sz="1000" dirty="0"/>
              <a:t>Then consider how far you would have to park.  If parking is far away, you have to transport equipment to the sites.  </a:t>
            </a:r>
          </a:p>
          <a:p>
            <a:endParaRPr lang="en-US" sz="1000" dirty="0"/>
          </a:p>
          <a:p>
            <a:r>
              <a:rPr lang="en-US" sz="1000" dirty="0"/>
              <a:t>If you have to walk upstream or cross over a tributary, remember that some sampling events may be during storm flows, so that may not be safe.</a:t>
            </a:r>
          </a:p>
          <a:p>
            <a:endParaRPr lang="en-US" sz="1000" dirty="0"/>
          </a:p>
          <a:p>
            <a:r>
              <a:rPr lang="en-US" sz="1000" dirty="0"/>
              <a:t>Most of the critical and high priority sites look great.</a:t>
            </a:r>
          </a:p>
        </p:txBody>
      </p:sp>
      <p:sp>
        <p:nvSpPr>
          <p:cNvPr id="4" name="Slide Number Placeholder 3"/>
          <p:cNvSpPr>
            <a:spLocks noGrp="1"/>
          </p:cNvSpPr>
          <p:nvPr>
            <p:ph type="sldNum" sz="quarter" idx="10"/>
          </p:nvPr>
        </p:nvSpPr>
        <p:spPr/>
        <p:txBody>
          <a:bodyPr/>
          <a:lstStyle/>
          <a:p>
            <a:fld id="{7E1573F1-F95D-403A-A47C-A1143ABC9F0B}" type="slidenum">
              <a:rPr lang="en-US" smtClean="0"/>
              <a:t>28</a:t>
            </a:fld>
            <a:endParaRPr lang="en-US"/>
          </a:p>
        </p:txBody>
      </p:sp>
    </p:spTree>
    <p:extLst>
      <p:ext uri="{BB962C8B-B14F-4D97-AF65-F5344CB8AC3E}">
        <p14:creationId xmlns:p14="http://schemas.microsoft.com/office/powerpoint/2010/main" val="23208034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However, look at this tributary near the furthest upstream point in the watershed.  </a:t>
            </a:r>
          </a:p>
          <a:p>
            <a:endParaRPr lang="en-US" sz="1000" dirty="0"/>
          </a:p>
          <a:p>
            <a:r>
              <a:rPr lang="en-US" sz="1000" dirty="0"/>
              <a:t>The only way to access that tributary would be to walk quite a distance over farmland.  This makes this site a poor choice.</a:t>
            </a:r>
          </a:p>
          <a:p>
            <a:endParaRPr lang="en-US" sz="1000" dirty="0"/>
          </a:p>
          <a:p>
            <a:r>
              <a:rPr lang="en-US" sz="1000" dirty="0"/>
              <a:t>If we decide we have budget for 7, we can move the site to one of out “good” sites which has a nice roadway pull off and trail.</a:t>
            </a:r>
          </a:p>
        </p:txBody>
      </p:sp>
      <p:sp>
        <p:nvSpPr>
          <p:cNvPr id="4" name="Slide Number Placeholder 3"/>
          <p:cNvSpPr>
            <a:spLocks noGrp="1"/>
          </p:cNvSpPr>
          <p:nvPr>
            <p:ph type="sldNum" sz="quarter" idx="10"/>
          </p:nvPr>
        </p:nvSpPr>
        <p:spPr/>
        <p:txBody>
          <a:bodyPr/>
          <a:lstStyle/>
          <a:p>
            <a:fld id="{7E1573F1-F95D-403A-A47C-A1143ABC9F0B}" type="slidenum">
              <a:rPr lang="en-US" smtClean="0"/>
              <a:t>29</a:t>
            </a:fld>
            <a:endParaRPr lang="en-US"/>
          </a:p>
        </p:txBody>
      </p:sp>
    </p:spTree>
    <p:extLst>
      <p:ext uri="{BB962C8B-B14F-4D97-AF65-F5344CB8AC3E}">
        <p14:creationId xmlns:p14="http://schemas.microsoft.com/office/powerpoint/2010/main" val="534505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First, we want to briefly cover some of the more common equipment you will encounter in water quality monitoring for technical reports.</a:t>
            </a:r>
          </a:p>
          <a:p>
            <a:endParaRPr lang="en-US" sz="1000" dirty="0"/>
          </a:p>
          <a:p>
            <a:r>
              <a:rPr lang="en-US" sz="1000" dirty="0"/>
              <a:t>For measuring basic physicochemical parameters in the field, there are a range of options depending on price and required accuracy / sensitivity.  </a:t>
            </a:r>
          </a:p>
          <a:p>
            <a:endParaRPr lang="en-US" sz="1000" dirty="0"/>
          </a:p>
          <a:p>
            <a:r>
              <a:rPr lang="en-US" sz="1000" dirty="0"/>
              <a:t>Basic field parameters include dissolved oxygen, pH, conductivity, and temperature.  </a:t>
            </a:r>
          </a:p>
          <a:p>
            <a:endParaRPr lang="en-US" sz="1000" dirty="0"/>
          </a:p>
          <a:p>
            <a:r>
              <a:rPr lang="en-US" sz="1000" dirty="0"/>
              <a:t>Separate kits are available from different manufacturers.  Total cost is around $200-$250 dollars for an initial set of equipment.</a:t>
            </a:r>
          </a:p>
          <a:p>
            <a:endParaRPr lang="en-US" sz="1000" dirty="0"/>
          </a:p>
          <a:p>
            <a:r>
              <a:rPr lang="en-US" sz="1000" dirty="0"/>
              <a:t>This is the type of equipment that is provided to citizen samplers in Kentucky’s Watershed Watch program.</a:t>
            </a:r>
          </a:p>
          <a:p>
            <a:endParaRPr lang="en-US" sz="1000" dirty="0"/>
          </a:p>
          <a:p>
            <a:endParaRPr lang="en-US" sz="1000"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3</a:t>
            </a:fld>
            <a:endParaRPr lang="en-US"/>
          </a:p>
        </p:txBody>
      </p:sp>
    </p:spTree>
    <p:extLst>
      <p:ext uri="{BB962C8B-B14F-4D97-AF65-F5344CB8AC3E}">
        <p14:creationId xmlns:p14="http://schemas.microsoft.com/office/powerpoint/2010/main" val="672461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This picture is just a hand drawn delineation of watershed drainage areas to get an idea of what each site is capturing. This will give you an idea of what sort of resolution you will have on the data for BMP placement when the project is completed.</a:t>
            </a:r>
          </a:p>
          <a:p>
            <a:endParaRPr lang="en-US" sz="1000" dirty="0"/>
          </a:p>
          <a:p>
            <a:endParaRPr lang="en-US" sz="1000" dirty="0"/>
          </a:p>
          <a:p>
            <a:r>
              <a:rPr lang="en-US" sz="1000" dirty="0"/>
              <a:t>If you are developing a monitoring plan and have finalized your sites via a field collected GPS location, it is now time to work with a GIS specialist to develop a sampling map, or develop one of your own using publicly accessible tools that we will cover later today.</a:t>
            </a:r>
          </a:p>
          <a:p>
            <a:endParaRPr lang="en-US" sz="1000" dirty="0"/>
          </a:p>
          <a:p>
            <a:r>
              <a:rPr lang="en-US" sz="1000" dirty="0"/>
              <a:t>One of the easiest way to delineate a drainage area is to use </a:t>
            </a:r>
            <a:r>
              <a:rPr lang="en-US" sz="1000" dirty="0" err="1"/>
              <a:t>StreamStates</a:t>
            </a:r>
            <a:r>
              <a:rPr lang="en-US" sz="1000" dirty="0"/>
              <a:t> by USGS.</a:t>
            </a:r>
          </a:p>
        </p:txBody>
      </p:sp>
      <p:sp>
        <p:nvSpPr>
          <p:cNvPr id="4" name="Slide Number Placeholder 3"/>
          <p:cNvSpPr>
            <a:spLocks noGrp="1"/>
          </p:cNvSpPr>
          <p:nvPr>
            <p:ph type="sldNum" sz="quarter" idx="10"/>
          </p:nvPr>
        </p:nvSpPr>
        <p:spPr/>
        <p:txBody>
          <a:bodyPr/>
          <a:lstStyle/>
          <a:p>
            <a:fld id="{7E1573F1-F95D-403A-A47C-A1143ABC9F0B}" type="slidenum">
              <a:rPr lang="en-US" smtClean="0"/>
              <a:t>30</a:t>
            </a:fld>
            <a:endParaRPr lang="en-US"/>
          </a:p>
        </p:txBody>
      </p:sp>
    </p:spTree>
    <p:extLst>
      <p:ext uri="{BB962C8B-B14F-4D97-AF65-F5344CB8AC3E}">
        <p14:creationId xmlns:p14="http://schemas.microsoft.com/office/powerpoint/2010/main" val="4048934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But first, remember you will want to do some sort of erosion survey as well.  Take a look a the location of the tributaries and see how much is accessible by road.</a:t>
            </a:r>
          </a:p>
          <a:p>
            <a:endParaRPr lang="en-US" sz="1000" dirty="0"/>
          </a:p>
          <a:p>
            <a:r>
              <a:rPr lang="en-US" sz="1000" dirty="0"/>
              <a:t>In this case, you can do a visual survey of erosion of most of the streams pretty quickly.  </a:t>
            </a:r>
          </a:p>
          <a:p>
            <a:r>
              <a:rPr lang="en-US" sz="1000" dirty="0"/>
              <a:t>For other areas you would need to get permission to access properties.  That will take time.  You will also be limited by the rate of walking per day and travel time back and forth to the vehicle to move to a new location.</a:t>
            </a:r>
          </a:p>
          <a:p>
            <a:endParaRPr lang="en-US" sz="1000" dirty="0"/>
          </a:p>
          <a:p>
            <a:r>
              <a:rPr lang="en-US" sz="1000" dirty="0"/>
              <a:t>Use these accessibility estimates to determine the amount of time the effort should take in order to develop labor estimates.  </a:t>
            </a:r>
          </a:p>
          <a:p>
            <a:r>
              <a:rPr lang="en-US" sz="1000" dirty="0"/>
              <a:t>(i.e. 3 miles of walking stream per day x number of miles need, etc.…)</a:t>
            </a:r>
          </a:p>
        </p:txBody>
      </p:sp>
      <p:sp>
        <p:nvSpPr>
          <p:cNvPr id="4" name="Slide Number Placeholder 3"/>
          <p:cNvSpPr>
            <a:spLocks noGrp="1"/>
          </p:cNvSpPr>
          <p:nvPr>
            <p:ph type="sldNum" sz="quarter" idx="10"/>
          </p:nvPr>
        </p:nvSpPr>
        <p:spPr/>
        <p:txBody>
          <a:bodyPr/>
          <a:lstStyle/>
          <a:p>
            <a:fld id="{7E1573F1-F95D-403A-A47C-A1143ABC9F0B}" type="slidenum">
              <a:rPr lang="en-US" smtClean="0"/>
              <a:t>31</a:t>
            </a:fld>
            <a:endParaRPr lang="en-US"/>
          </a:p>
        </p:txBody>
      </p:sp>
    </p:spTree>
    <p:extLst>
      <p:ext uri="{BB962C8B-B14F-4D97-AF65-F5344CB8AC3E}">
        <p14:creationId xmlns:p14="http://schemas.microsoft.com/office/powerpoint/2010/main" val="686344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in talking about monitoring planning, one last item we want to mention is data quality.</a:t>
            </a:r>
          </a:p>
          <a:p>
            <a:endParaRPr lang="en-US" dirty="0"/>
          </a:p>
          <a:p>
            <a:r>
              <a:rPr lang="en-US" dirty="0"/>
              <a:t>There is an idiom that originated with computer scientists regarding data quality: “garbage in, garbage out.”</a:t>
            </a:r>
          </a:p>
          <a:p>
            <a:endParaRPr lang="en-US" dirty="0"/>
          </a:p>
          <a:p>
            <a:r>
              <a:rPr lang="en-US" dirty="0"/>
              <a:t>If you have poor quality inputs, the result will be poor no matter how good or fancy your analysis is.</a:t>
            </a:r>
          </a:p>
          <a:p>
            <a:r>
              <a:rPr lang="en-US" dirty="0"/>
              <a:t>Likewise, if your analysis is poor, it result will be poor no matter how good the data.</a:t>
            </a:r>
          </a:p>
          <a:p>
            <a:endParaRPr lang="en-US" dirty="0"/>
          </a:p>
          <a:p>
            <a:r>
              <a:rPr lang="en-US" dirty="0"/>
              <a:t>So how good does our water data have to be for the result not to be garbage?</a:t>
            </a:r>
          </a:p>
        </p:txBody>
      </p:sp>
      <p:sp>
        <p:nvSpPr>
          <p:cNvPr id="4" name="Slide Number Placeholder 3"/>
          <p:cNvSpPr>
            <a:spLocks noGrp="1"/>
          </p:cNvSpPr>
          <p:nvPr>
            <p:ph type="sldNum" sz="quarter" idx="5"/>
          </p:nvPr>
        </p:nvSpPr>
        <p:spPr/>
        <p:txBody>
          <a:bodyPr/>
          <a:lstStyle/>
          <a:p>
            <a:fld id="{7E1573F1-F95D-403A-A47C-A1143ABC9F0B}" type="slidenum">
              <a:rPr lang="en-US" smtClean="0"/>
              <a:t>32</a:t>
            </a:fld>
            <a:endParaRPr lang="en-US"/>
          </a:p>
        </p:txBody>
      </p:sp>
    </p:spTree>
    <p:extLst>
      <p:ext uri="{BB962C8B-B14F-4D97-AF65-F5344CB8AC3E}">
        <p14:creationId xmlns:p14="http://schemas.microsoft.com/office/powerpoint/2010/main" val="38529475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EPA has defined level of information ratings to evaluate the quality depending on the data type.</a:t>
            </a:r>
          </a:p>
        </p:txBody>
      </p:sp>
      <p:sp>
        <p:nvSpPr>
          <p:cNvPr id="4" name="Slide Number Placeholder 3"/>
          <p:cNvSpPr>
            <a:spLocks noGrp="1"/>
          </p:cNvSpPr>
          <p:nvPr>
            <p:ph type="sldNum" sz="quarter" idx="5"/>
          </p:nvPr>
        </p:nvSpPr>
        <p:spPr/>
        <p:txBody>
          <a:bodyPr/>
          <a:lstStyle/>
          <a:p>
            <a:fld id="{7E1573F1-F95D-403A-A47C-A1143ABC9F0B}" type="slidenum">
              <a:rPr lang="en-US" smtClean="0"/>
              <a:t>33</a:t>
            </a:fld>
            <a:endParaRPr lang="en-US"/>
          </a:p>
        </p:txBody>
      </p:sp>
    </p:spTree>
    <p:extLst>
      <p:ext uri="{BB962C8B-B14F-4D97-AF65-F5344CB8AC3E}">
        <p14:creationId xmlns:p14="http://schemas.microsoft.com/office/powerpoint/2010/main" val="1027486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taken from Table 3-1 in the KDOW CALM (Consolidated Assessment and Listing Methodology), indicates the aquatic life use and the human recreational use (primary and secondary) core indicators and supplemental indicators.  Supplemental indicators cannot be used alone to make a final use assessment, but only as support for an assessment.  Core indicators are measurements that can indicate that an impairment is present if enough samples of sufficient quality are collected.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human recreational use indicators are pretty straight-forward. E.coli is typically used to assess human recreational use.</a:t>
            </a:r>
          </a:p>
          <a:p>
            <a:endParaRPr lang="en-US" dirty="0"/>
          </a:p>
          <a:p>
            <a:r>
              <a:rPr lang="en-US" dirty="0"/>
              <a:t>For the aquatic life use, macroinvertebrates and fish are primarily used to assess headwater and </a:t>
            </a:r>
            <a:r>
              <a:rPr lang="en-US" dirty="0" err="1"/>
              <a:t>wadeable</a:t>
            </a:r>
            <a:r>
              <a:rPr lang="en-US" dirty="0"/>
              <a:t> streams.</a:t>
            </a:r>
          </a:p>
          <a:p>
            <a:endParaRPr lang="en-US" dirty="0"/>
          </a:p>
          <a:p>
            <a:r>
              <a:rPr lang="en-US" dirty="0"/>
              <a:t>Two other distinctions should be noted – Priority and non-priority pollutants.  </a:t>
            </a:r>
          </a:p>
          <a:p>
            <a:endParaRPr lang="en-US" b="0" dirty="0"/>
          </a:p>
          <a:p>
            <a:r>
              <a:rPr lang="en-US" b="1" dirty="0"/>
              <a:t>Priority Chemical Parameters </a:t>
            </a:r>
            <a:r>
              <a:rPr lang="en-US" b="0" dirty="0"/>
              <a:t>include a specific list of 126 chemicals that includes volatile and semi-volatile organic compounds, PCBs, pesticides, heavy metals, and the like.  65 of these are called </a:t>
            </a:r>
            <a:r>
              <a:rPr lang="en-US" dirty="0"/>
              <a:t>“toxic pollutants.”   This is the long-list of chemicals in 401 KAR 10:031</a:t>
            </a:r>
          </a:p>
          <a:p>
            <a:endParaRPr lang="en-US" dirty="0"/>
          </a:p>
          <a:p>
            <a:r>
              <a:rPr lang="en-US" b="1" dirty="0"/>
              <a:t>Nonpriority chemicals </a:t>
            </a:r>
            <a:r>
              <a:rPr lang="en-US" dirty="0"/>
              <a:t>include in situ parameters as well as nutrients, alkalinity, chlorine, and the like.</a:t>
            </a:r>
          </a:p>
        </p:txBody>
      </p:sp>
      <p:sp>
        <p:nvSpPr>
          <p:cNvPr id="4" name="Slide Number Placeholder 3"/>
          <p:cNvSpPr>
            <a:spLocks noGrp="1"/>
          </p:cNvSpPr>
          <p:nvPr>
            <p:ph type="sldNum" sz="quarter" idx="5"/>
          </p:nvPr>
        </p:nvSpPr>
        <p:spPr/>
        <p:txBody>
          <a:bodyPr/>
          <a:lstStyle/>
          <a:p>
            <a:fld id="{7E1573F1-F95D-403A-A47C-A1143ABC9F0B}" type="slidenum">
              <a:rPr lang="en-US" smtClean="0"/>
              <a:t>34</a:t>
            </a:fld>
            <a:endParaRPr lang="en-US"/>
          </a:p>
        </p:txBody>
      </p:sp>
    </p:spTree>
    <p:extLst>
      <p:ext uri="{BB962C8B-B14F-4D97-AF65-F5344CB8AC3E}">
        <p14:creationId xmlns:p14="http://schemas.microsoft.com/office/powerpoint/2010/main" val="3509382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overview – in order to meet the KDOW requirements for a watershed plan, you must produce chemical, biological, and habitat data at the following quality levels.</a:t>
            </a:r>
          </a:p>
          <a:p>
            <a:endParaRPr lang="en-US" dirty="0"/>
          </a:p>
          <a:p>
            <a:r>
              <a:rPr lang="en-US" dirty="0"/>
              <a:t>The KDOW CALM (Consolidated Assessment and Listing Methodology) indicates the levels necessary for use for  assessment purposes.  DOW is collecting data for watershed plans such that it can also be used for assessments and TMDLs.  </a:t>
            </a:r>
          </a:p>
          <a:p>
            <a:endParaRPr lang="en-US" dirty="0"/>
          </a:p>
          <a:p>
            <a:r>
              <a:rPr lang="en-US" dirty="0"/>
              <a:t>Some key takeaways include the need for a professional biologist for collection of Biology.</a:t>
            </a:r>
          </a:p>
          <a:p>
            <a:r>
              <a:rPr lang="en-US" dirty="0"/>
              <a:t>Although a QAPP is not necessary to use habitat data in aquatic life use assessments, it should be developed for collection for watershed planning.</a:t>
            </a:r>
          </a:p>
        </p:txBody>
      </p:sp>
      <p:sp>
        <p:nvSpPr>
          <p:cNvPr id="4" name="Slide Number Placeholder 3"/>
          <p:cNvSpPr>
            <a:spLocks noGrp="1"/>
          </p:cNvSpPr>
          <p:nvPr>
            <p:ph type="sldNum" sz="quarter" idx="5"/>
          </p:nvPr>
        </p:nvSpPr>
        <p:spPr/>
        <p:txBody>
          <a:bodyPr/>
          <a:lstStyle/>
          <a:p>
            <a:fld id="{7E1573F1-F95D-403A-A47C-A1143ABC9F0B}" type="slidenum">
              <a:rPr lang="en-US" smtClean="0"/>
              <a:t>35</a:t>
            </a:fld>
            <a:endParaRPr lang="en-US"/>
          </a:p>
        </p:txBody>
      </p:sp>
    </p:spTree>
    <p:extLst>
      <p:ext uri="{BB962C8B-B14F-4D97-AF65-F5344CB8AC3E}">
        <p14:creationId xmlns:p14="http://schemas.microsoft.com/office/powerpoint/2010/main" val="38380551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a professional biologist?  These are the minimum requirements that you would need for a contractor if you do not have one on staff.  </a:t>
            </a:r>
          </a:p>
        </p:txBody>
      </p:sp>
      <p:sp>
        <p:nvSpPr>
          <p:cNvPr id="4" name="Slide Number Placeholder 3"/>
          <p:cNvSpPr>
            <a:spLocks noGrp="1"/>
          </p:cNvSpPr>
          <p:nvPr>
            <p:ph type="sldNum" sz="quarter" idx="5"/>
          </p:nvPr>
        </p:nvSpPr>
        <p:spPr/>
        <p:txBody>
          <a:bodyPr/>
          <a:lstStyle/>
          <a:p>
            <a:fld id="{7E1573F1-F95D-403A-A47C-A1143ABC9F0B}" type="slidenum">
              <a:rPr lang="en-US" smtClean="0"/>
              <a:t>36</a:t>
            </a:fld>
            <a:endParaRPr lang="en-US"/>
          </a:p>
        </p:txBody>
      </p:sp>
    </p:spTree>
    <p:extLst>
      <p:ext uri="{BB962C8B-B14F-4D97-AF65-F5344CB8AC3E}">
        <p14:creationId xmlns:p14="http://schemas.microsoft.com/office/powerpoint/2010/main" val="9732382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37</a:t>
            </a:fld>
            <a:endParaRPr lang="en-US"/>
          </a:p>
        </p:txBody>
      </p:sp>
    </p:spTree>
    <p:extLst>
      <p:ext uri="{BB962C8B-B14F-4D97-AF65-F5344CB8AC3E}">
        <p14:creationId xmlns:p14="http://schemas.microsoft.com/office/powerpoint/2010/main" val="30000024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38</a:t>
            </a:fld>
            <a:endParaRPr lang="en-US"/>
          </a:p>
        </p:txBody>
      </p:sp>
    </p:spTree>
    <p:extLst>
      <p:ext uri="{BB962C8B-B14F-4D97-AF65-F5344CB8AC3E}">
        <p14:creationId xmlns:p14="http://schemas.microsoft.com/office/powerpoint/2010/main" val="1582081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If you want to pay a little more initially to get results faster and more accurately, the same information can be collected with </a:t>
            </a:r>
            <a:r>
              <a:rPr lang="en-US" sz="1000" b="1" dirty="0"/>
              <a:t>multi-parameter water quality meters (also called </a:t>
            </a:r>
            <a:r>
              <a:rPr lang="en-US" sz="1000" b="1" dirty="0" err="1"/>
              <a:t>sondes</a:t>
            </a:r>
            <a:r>
              <a:rPr lang="en-US" sz="1000" b="1" dirty="0"/>
              <a:t>).  </a:t>
            </a:r>
            <a:r>
              <a:rPr lang="en-US" sz="1000" dirty="0"/>
              <a:t>These start at around $1,000 and can cost over $5,000 depending on the quality of the instrument and the capacity of the datalogger.</a:t>
            </a:r>
          </a:p>
          <a:p>
            <a:endParaRPr lang="en-US" sz="1000" dirty="0"/>
          </a:p>
          <a:p>
            <a:r>
              <a:rPr lang="en-US" sz="1000" dirty="0"/>
              <a:t>There are also field instruments called </a:t>
            </a:r>
            <a:r>
              <a:rPr lang="en-US" sz="1000" b="1" dirty="0"/>
              <a:t>colorimeters</a:t>
            </a:r>
            <a:r>
              <a:rPr lang="en-US" sz="1000" dirty="0"/>
              <a:t> that can measure many commonly collected laboratory parameters.  These provide immediate field results based on the color of the vial after a chemical reaction.  A colorimeter than can run a spectrum of tests costs over $1,500, while individual single parameter colorimetric kits can be obtained for $50 to $100.  </a:t>
            </a:r>
          </a:p>
          <a:p>
            <a:r>
              <a:rPr lang="en-US" sz="1000" dirty="0"/>
              <a:t>A turbidimeter, which measures water turbidity, can also be added to some multiparameter </a:t>
            </a:r>
            <a:r>
              <a:rPr lang="en-US" sz="1000" dirty="0" err="1"/>
              <a:t>sondes</a:t>
            </a:r>
            <a:r>
              <a:rPr lang="en-US" sz="1000" dirty="0"/>
              <a:t> or purchased separately for about $500.</a:t>
            </a:r>
          </a:p>
        </p:txBody>
      </p:sp>
      <p:sp>
        <p:nvSpPr>
          <p:cNvPr id="4" name="Slide Number Placeholder 3"/>
          <p:cNvSpPr>
            <a:spLocks noGrp="1"/>
          </p:cNvSpPr>
          <p:nvPr>
            <p:ph type="sldNum" sz="quarter" idx="10"/>
          </p:nvPr>
        </p:nvSpPr>
        <p:spPr/>
        <p:txBody>
          <a:bodyPr/>
          <a:lstStyle/>
          <a:p>
            <a:fld id="{7E1573F1-F95D-403A-A47C-A1143ABC9F0B}" type="slidenum">
              <a:rPr lang="en-US" smtClean="0"/>
              <a:t>4</a:t>
            </a:fld>
            <a:endParaRPr lang="en-US"/>
          </a:p>
        </p:txBody>
      </p:sp>
    </p:spTree>
    <p:extLst>
      <p:ext uri="{BB962C8B-B14F-4D97-AF65-F5344CB8AC3E}">
        <p14:creationId xmlns:p14="http://schemas.microsoft.com/office/powerpoint/2010/main" val="3522180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Stream flow can be measured in a variety of methods, again with the cost increasing with accuracy.</a:t>
            </a:r>
          </a:p>
          <a:p>
            <a:endParaRPr lang="en-US" sz="1000" dirty="0"/>
          </a:p>
          <a:p>
            <a:r>
              <a:rPr lang="en-US" sz="1000" dirty="0"/>
              <a:t>To get a very simple estimate of stream flow, a measuring tape of around 100 feet, a wooden ruler or yard stick, a stopwatch, and a “weighty” object such as an orange can be used.  While a great method for volunteers, this method is less accurate than other methods.</a:t>
            </a:r>
          </a:p>
          <a:p>
            <a:endParaRPr lang="en-US" sz="1000" dirty="0"/>
          </a:p>
          <a:p>
            <a:r>
              <a:rPr lang="en-US" sz="1000" dirty="0"/>
              <a:t>For more precise measurements, </a:t>
            </a:r>
            <a:r>
              <a:rPr lang="en-US" sz="1000" b="1" dirty="0"/>
              <a:t>a topset wading rod combined with an electromagnetic, doppler, or a Price-type meter </a:t>
            </a:r>
            <a:r>
              <a:rPr lang="en-US" sz="1000" dirty="0"/>
              <a:t>can be used in conjunction with a tape measure to determine the flow.  These meters begin at $5,000.  This will allow for accurate time of visit measurements.</a:t>
            </a:r>
          </a:p>
          <a:p>
            <a:endParaRPr lang="en-US" sz="1000" dirty="0"/>
          </a:p>
          <a:p>
            <a:r>
              <a:rPr lang="en-US" sz="1000" b="1" dirty="0"/>
              <a:t>For long term measurements, continuous monitoring stations </a:t>
            </a:r>
            <a:r>
              <a:rPr lang="en-US" sz="1000" dirty="0"/>
              <a:t>can be constructed, and pressure transducers installed.  The stream will have to be surveyed and flows routinely measured in order to develop stage discharge curves that correlate the depth of the water to the stream flow.  A power source and telemetry may also need to be installed to transmit results.  These costs can exceed $10,000.  This is necessary if you need a more comprehensive assessment of the flow regime.</a:t>
            </a:r>
          </a:p>
        </p:txBody>
      </p:sp>
      <p:sp>
        <p:nvSpPr>
          <p:cNvPr id="4" name="Slide Number Placeholder 3"/>
          <p:cNvSpPr>
            <a:spLocks noGrp="1"/>
          </p:cNvSpPr>
          <p:nvPr>
            <p:ph type="sldNum" sz="quarter" idx="10"/>
          </p:nvPr>
        </p:nvSpPr>
        <p:spPr/>
        <p:txBody>
          <a:bodyPr/>
          <a:lstStyle/>
          <a:p>
            <a:fld id="{7E1573F1-F95D-403A-A47C-A1143ABC9F0B}" type="slidenum">
              <a:rPr lang="en-US" smtClean="0"/>
              <a:t>5</a:t>
            </a:fld>
            <a:endParaRPr lang="en-US"/>
          </a:p>
        </p:txBody>
      </p:sp>
    </p:spTree>
    <p:extLst>
      <p:ext uri="{BB962C8B-B14F-4D97-AF65-F5344CB8AC3E}">
        <p14:creationId xmlns:p14="http://schemas.microsoft.com/office/powerpoint/2010/main" val="4058676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For collecting samples in the field, you will need some clean bottles, a pen and paper to record the custody, and a cooler to keep samples on ice.  Deionized water is also needed for cleaning equipment. Depending on the depth of water, hip waders or chest waders may also be necessary.</a:t>
            </a:r>
          </a:p>
          <a:p>
            <a:endParaRPr lang="en-US" sz="1000" dirty="0"/>
          </a:p>
          <a:p>
            <a:r>
              <a:rPr lang="en-US" sz="1000" dirty="0"/>
              <a:t>If field filtering is required, for instance for </a:t>
            </a:r>
            <a:r>
              <a:rPr lang="en-US" sz="1000" dirty="0" err="1"/>
              <a:t>orthophosphorus</a:t>
            </a:r>
            <a:r>
              <a:rPr lang="en-US" sz="1000" dirty="0"/>
              <a:t> collection or chlorophyll a, then a field filtration system with a hand vacuum pump will be necessary.  These typically cost less than $100.  It should be noted that if such equipment is used for </a:t>
            </a:r>
            <a:r>
              <a:rPr lang="en-US" sz="1000" dirty="0" err="1"/>
              <a:t>orthophosphorus</a:t>
            </a:r>
            <a:r>
              <a:rPr lang="en-US" sz="1000" dirty="0"/>
              <a:t>, clean procedures are extensive and utilize hazardous chemicals.</a:t>
            </a:r>
          </a:p>
          <a:p>
            <a:endParaRPr lang="en-US" sz="1000" dirty="0"/>
          </a:p>
          <a:p>
            <a:r>
              <a:rPr lang="en-US" sz="1000" dirty="0"/>
              <a:t>If you want sample collection to occur automatically or to composite samples  (collect numerous samples over timespan and combines them into one representative sample) over the course of a storm, an automatic sampler can be installed.  This can be helpful </a:t>
            </a:r>
            <a:r>
              <a:rPr lang="en-US" sz="1000" u="sng" dirty="0"/>
              <a:t>if a sampling site is in a remote location, stormwater runoff sampling, pretreatment sampling, or other automated needs</a:t>
            </a:r>
            <a:r>
              <a:rPr lang="en-US" sz="1000" dirty="0"/>
              <a:t>.</a:t>
            </a:r>
          </a:p>
        </p:txBody>
      </p:sp>
      <p:sp>
        <p:nvSpPr>
          <p:cNvPr id="4" name="Slide Number Placeholder 3"/>
          <p:cNvSpPr>
            <a:spLocks noGrp="1"/>
          </p:cNvSpPr>
          <p:nvPr>
            <p:ph type="sldNum" sz="quarter" idx="10"/>
          </p:nvPr>
        </p:nvSpPr>
        <p:spPr/>
        <p:txBody>
          <a:bodyPr/>
          <a:lstStyle/>
          <a:p>
            <a:fld id="{7E1573F1-F95D-403A-A47C-A1143ABC9F0B}" type="slidenum">
              <a:rPr lang="en-US" smtClean="0"/>
              <a:t>6</a:t>
            </a:fld>
            <a:endParaRPr lang="en-US"/>
          </a:p>
        </p:txBody>
      </p:sp>
    </p:spTree>
    <p:extLst>
      <p:ext uri="{BB962C8B-B14F-4D97-AF65-F5344CB8AC3E}">
        <p14:creationId xmlns:p14="http://schemas.microsoft.com/office/powerpoint/2010/main" val="923841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For biological surveys including habitat, aquatic macroinvertebrates, and fish, a range of equipment is required.</a:t>
            </a:r>
          </a:p>
          <a:p>
            <a:endParaRPr lang="en-US" sz="1000" dirty="0"/>
          </a:p>
          <a:p>
            <a:r>
              <a:rPr lang="en-US" sz="1000" dirty="0"/>
              <a:t>For habitat, just a camera and a datasheet is required.  A tape measure to record the length of the reach and the depth of the water or height of the banks may be helpful.</a:t>
            </a:r>
          </a:p>
          <a:p>
            <a:endParaRPr lang="en-US" sz="1000" dirty="0"/>
          </a:p>
          <a:p>
            <a:r>
              <a:rPr lang="en-US" sz="1000" dirty="0"/>
              <a:t>For macroinvertebrates, a quarter meter square quadrat is used in conjunction with a kick-net to sample riffles.  D-frame nets, a sediment sieve, sorting trays, tweezers, buckets, and sampling jars and vials are also necessary.  For volunteer sampling, you might want an identification key, but for bioassessments, this identification will occur in a laboratory.</a:t>
            </a:r>
          </a:p>
          <a:p>
            <a:endParaRPr lang="en-US" sz="1000" dirty="0"/>
          </a:p>
          <a:p>
            <a:r>
              <a:rPr lang="en-US" sz="1000" dirty="0"/>
              <a:t>For fish surveys, seines are used as well as backpack or boat </a:t>
            </a:r>
            <a:r>
              <a:rPr lang="en-US" sz="1000" dirty="0" err="1"/>
              <a:t>electroshockers</a:t>
            </a:r>
            <a:r>
              <a:rPr lang="en-US" sz="1000" dirty="0"/>
              <a:t>, nets, and buckets.  You’ll probably want a key for this in the field, and a few jars in case you need to hold on to a specimen.</a:t>
            </a:r>
          </a:p>
        </p:txBody>
      </p:sp>
      <p:sp>
        <p:nvSpPr>
          <p:cNvPr id="4" name="Slide Number Placeholder 3"/>
          <p:cNvSpPr>
            <a:spLocks noGrp="1"/>
          </p:cNvSpPr>
          <p:nvPr>
            <p:ph type="sldNum" sz="quarter" idx="10"/>
          </p:nvPr>
        </p:nvSpPr>
        <p:spPr/>
        <p:txBody>
          <a:bodyPr/>
          <a:lstStyle/>
          <a:p>
            <a:fld id="{7E1573F1-F95D-403A-A47C-A1143ABC9F0B}" type="slidenum">
              <a:rPr lang="en-US" smtClean="0"/>
              <a:t>7</a:t>
            </a:fld>
            <a:endParaRPr lang="en-US"/>
          </a:p>
        </p:txBody>
      </p:sp>
    </p:spTree>
    <p:extLst>
      <p:ext uri="{BB962C8B-B14F-4D97-AF65-F5344CB8AC3E}">
        <p14:creationId xmlns:p14="http://schemas.microsoft.com/office/powerpoint/2010/main" val="3983202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For watershed planning, some sort of survey for erosion will need to be accomplished.  This may be as simple as taking some pictures along with GPS locations and measuring the height and length of streambank eroding.</a:t>
            </a:r>
          </a:p>
          <a:p>
            <a:endParaRPr lang="en-US" sz="1000" dirty="0"/>
          </a:p>
          <a:p>
            <a:r>
              <a:rPr lang="en-US" sz="1000" dirty="0"/>
              <a:t>A protractor may be helpful to estimate the bank angle or a clinometer may be used if more exact measurements are necessary.  A </a:t>
            </a:r>
            <a:r>
              <a:rPr lang="en-US" sz="1000" dirty="0" err="1"/>
              <a:t>gravelometer</a:t>
            </a:r>
            <a:r>
              <a:rPr lang="en-US" sz="1000" dirty="0"/>
              <a:t> may be used to determine the pebble size when doing a pebble count to characterize the stream bed.</a:t>
            </a:r>
          </a:p>
          <a:p>
            <a:endParaRPr lang="en-US" sz="1000" dirty="0"/>
          </a:p>
          <a:p>
            <a:r>
              <a:rPr lang="en-US" sz="1000" dirty="0"/>
              <a:t>For more extensive characterizations, stream surveying equipment may be necessary.  Bank pins or sediment traps may also be installed in streams for intensive projects.</a:t>
            </a:r>
          </a:p>
        </p:txBody>
      </p:sp>
      <p:sp>
        <p:nvSpPr>
          <p:cNvPr id="4" name="Slide Number Placeholder 3"/>
          <p:cNvSpPr>
            <a:spLocks noGrp="1"/>
          </p:cNvSpPr>
          <p:nvPr>
            <p:ph type="sldNum" sz="quarter" idx="10"/>
          </p:nvPr>
        </p:nvSpPr>
        <p:spPr/>
        <p:txBody>
          <a:bodyPr/>
          <a:lstStyle/>
          <a:p>
            <a:fld id="{7E1573F1-F95D-403A-A47C-A1143ABC9F0B}" type="slidenum">
              <a:rPr lang="en-US" smtClean="0"/>
              <a:t>8</a:t>
            </a:fld>
            <a:endParaRPr lang="en-US"/>
          </a:p>
        </p:txBody>
      </p:sp>
    </p:spTree>
    <p:extLst>
      <p:ext uri="{BB962C8B-B14F-4D97-AF65-F5344CB8AC3E}">
        <p14:creationId xmlns:p14="http://schemas.microsoft.com/office/powerpoint/2010/main" val="524289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In addition to the equipment previously noted, lake monitoring can utilize some specialized equipment.</a:t>
            </a:r>
          </a:p>
          <a:p>
            <a:endParaRPr lang="en-US" sz="1000" dirty="0"/>
          </a:p>
          <a:p>
            <a:r>
              <a:rPr lang="en-US" sz="1000" dirty="0"/>
              <a:t>A </a:t>
            </a:r>
            <a:r>
              <a:rPr lang="en-US" sz="1000" dirty="0" err="1"/>
              <a:t>secchi</a:t>
            </a:r>
            <a:r>
              <a:rPr lang="en-US" sz="1000" dirty="0"/>
              <a:t> disk can provide a low cost measurement of water transparency.  </a:t>
            </a:r>
          </a:p>
          <a:p>
            <a:endParaRPr lang="en-US" sz="1000" dirty="0"/>
          </a:p>
          <a:p>
            <a:r>
              <a:rPr lang="en-US" sz="1000" dirty="0"/>
              <a:t>A Van Dorn Sampler allows samples to be collected from a specific depth by lowering via a measured rope and releasing a weight that closes the ends of the container.</a:t>
            </a:r>
          </a:p>
          <a:p>
            <a:endParaRPr lang="en-US" sz="1000" dirty="0"/>
          </a:p>
          <a:p>
            <a:r>
              <a:rPr lang="en-US" sz="1000" dirty="0"/>
              <a:t>A fish finder can be used to determine lake depth.  </a:t>
            </a:r>
          </a:p>
          <a:p>
            <a:endParaRPr lang="en-US" sz="1000" dirty="0"/>
          </a:p>
          <a:p>
            <a:r>
              <a:rPr lang="en-US" sz="1000" dirty="0"/>
              <a:t>A multi-parameter </a:t>
            </a:r>
            <a:r>
              <a:rPr lang="en-US" sz="1000" dirty="0" err="1"/>
              <a:t>sonde</a:t>
            </a:r>
            <a:r>
              <a:rPr lang="en-US" sz="1000" dirty="0"/>
              <a:t> is also used in lakes with a long, pre-measured cable to reach the desired depth of measurement.</a:t>
            </a:r>
          </a:p>
        </p:txBody>
      </p:sp>
      <p:sp>
        <p:nvSpPr>
          <p:cNvPr id="4" name="Slide Number Placeholder 3"/>
          <p:cNvSpPr>
            <a:spLocks noGrp="1"/>
          </p:cNvSpPr>
          <p:nvPr>
            <p:ph type="sldNum" sz="quarter" idx="10"/>
          </p:nvPr>
        </p:nvSpPr>
        <p:spPr/>
        <p:txBody>
          <a:bodyPr/>
          <a:lstStyle/>
          <a:p>
            <a:fld id="{7E1573F1-F95D-403A-A47C-A1143ABC9F0B}" type="slidenum">
              <a:rPr lang="en-US" smtClean="0"/>
              <a:t>9</a:t>
            </a:fld>
            <a:endParaRPr lang="en-US"/>
          </a:p>
        </p:txBody>
      </p:sp>
    </p:spTree>
    <p:extLst>
      <p:ext uri="{BB962C8B-B14F-4D97-AF65-F5344CB8AC3E}">
        <p14:creationId xmlns:p14="http://schemas.microsoft.com/office/powerpoint/2010/main" val="7154653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5800" y="1966821"/>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37"/>
            <a:ext cx="7772400" cy="1470025"/>
          </a:xfrm>
        </p:spPr>
        <p:txBody>
          <a:bodyPr>
            <a:normAutofit/>
          </a:bodyPr>
          <a:lstStyle>
            <a:lvl1pPr>
              <a:defRPr sz="4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746" y="287842"/>
            <a:ext cx="6929342" cy="1036673"/>
          </a:xfrm>
          <a:prstGeom prst="rect">
            <a:avLst/>
          </a:prstGeom>
        </p:spPr>
      </p:pic>
      <p:pic>
        <p:nvPicPr>
          <p:cNvPr id="1030" name="Picture 6" descr="Image result for KDOW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88446" y="287842"/>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5385" y="6129862"/>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6193391"/>
            <a:ext cx="8248475" cy="307777"/>
          </a:xfrm>
          <a:prstGeom prst="rect">
            <a:avLst/>
          </a:prstGeom>
          <a:noFill/>
        </p:spPr>
        <p:txBody>
          <a:bodyPr wrap="square" rtlCol="0">
            <a:spAutoFit/>
          </a:bodyPr>
          <a:lstStyle/>
          <a:p>
            <a:r>
              <a:rPr lang="en-US" sz="700" dirty="0">
                <a:latin typeface="Avenir Next Regular"/>
              </a:rPr>
              <a:t>Watershed</a:t>
            </a:r>
            <a:r>
              <a:rPr lang="en-US" sz="700"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700" dirty="0">
              <a:latin typeface="Avenir Next Regular"/>
            </a:endParaRPr>
          </a:p>
        </p:txBody>
      </p:sp>
      <p:sp>
        <p:nvSpPr>
          <p:cNvPr id="4" name="Rectangle 3"/>
          <p:cNvSpPr/>
          <p:nvPr userDrawn="1"/>
        </p:nvSpPr>
        <p:spPr>
          <a:xfrm>
            <a:off x="601910" y="5655115"/>
            <a:ext cx="2650655" cy="200055"/>
          </a:xfrm>
          <a:prstGeom prst="rect">
            <a:avLst/>
          </a:prstGeom>
          <a:noFill/>
        </p:spPr>
        <p:txBody>
          <a:bodyPr wrap="square" rtlCol="0">
            <a:spAutoFit/>
          </a:bodyPr>
          <a:lstStyle/>
          <a:p>
            <a:pPr lvl="0"/>
            <a:r>
              <a:rPr lang="en-US" sz="700" dirty="0">
                <a:latin typeface="Avenir Next Regular"/>
              </a:rPr>
              <a:t>Watershed image via</a:t>
            </a:r>
            <a:r>
              <a:rPr lang="en-US" sz="700" baseline="0" dirty="0">
                <a:latin typeface="Avenir Next Regular"/>
              </a:rPr>
              <a:t> </a:t>
            </a:r>
            <a:r>
              <a:rPr lang="en-US" sz="700" dirty="0">
                <a:latin typeface="Avenir Next Regular"/>
              </a:rPr>
              <a:t>http://ian.umces.edu</a:t>
            </a:r>
          </a:p>
        </p:txBody>
      </p:sp>
    </p:spTree>
    <p:extLst>
      <p:ext uri="{BB962C8B-B14F-4D97-AF65-F5344CB8AC3E}">
        <p14:creationId xmlns:p14="http://schemas.microsoft.com/office/powerpoint/2010/main" val="2452735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296688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3" y="274638"/>
            <a:ext cx="6927706"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55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6" y="274638"/>
            <a:ext cx="6956903"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453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345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6" y="274638"/>
            <a:ext cx="7037194"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931254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656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8493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37231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3" y="274638"/>
            <a:ext cx="6777435"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318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1987126" y="1600200"/>
            <a:ext cx="31966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0"/>
            <a:ext cx="32006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93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71" y="274638"/>
            <a:ext cx="8225327" cy="1143000"/>
          </a:xfrm>
        </p:spPr>
        <p:txBody>
          <a:bodyPr>
            <a:noAutofit/>
          </a:bodyPr>
          <a:lstStyle>
            <a:lvl1pPr algn="l">
              <a:defRPr sz="4000" baseline="0">
                <a:solidFill>
                  <a:srgbClr val="0032A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61472" y="1316053"/>
            <a:ext cx="8225327" cy="485401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4" name="Group 3"/>
          <p:cNvGrpSpPr/>
          <p:nvPr userDrawn="1"/>
        </p:nvGrpSpPr>
        <p:grpSpPr>
          <a:xfrm>
            <a:off x="0" y="6364486"/>
            <a:ext cx="9144000" cy="486561"/>
            <a:chOff x="0" y="6364486"/>
            <a:chExt cx="9144000" cy="486561"/>
          </a:xfrm>
        </p:grpSpPr>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grpSp>
    </p:spTree>
    <p:extLst>
      <p:ext uri="{BB962C8B-B14F-4D97-AF65-F5344CB8AC3E}">
        <p14:creationId xmlns:p14="http://schemas.microsoft.com/office/powerpoint/2010/main" val="2215464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3" y="274638"/>
            <a:ext cx="672559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3923" y="2174875"/>
            <a:ext cx="319279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3064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4" y="274638"/>
            <a:ext cx="6946286"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1644743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32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285270" y="273050"/>
            <a:ext cx="4596299" cy="62415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49133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242779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72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442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957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2050194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4416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69" y="274638"/>
            <a:ext cx="8470810" cy="1143000"/>
          </a:xfrm>
        </p:spPr>
        <p:txBody>
          <a:bodyPr>
            <a:noAutofit/>
          </a:bodyPr>
          <a:lstStyle>
            <a:lvl1pPr algn="l">
              <a:defRPr sz="3600"/>
            </a:lvl1pPr>
          </a:lstStyle>
          <a:p>
            <a:r>
              <a:rPr lang="en-US" dirty="0"/>
              <a:t>Click to edit Master title style</a:t>
            </a:r>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86"/>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3580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75801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25195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lgn="l">
              <a:defRPr sz="3600"/>
            </a:lvl1pPr>
          </a:lstStyle>
          <a:p>
            <a:r>
              <a:rPr lang="en-US" dirty="0"/>
              <a:t>Click to edit Master title style</a:t>
            </a:r>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77"/>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62680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1" y="274638"/>
            <a:ext cx="8648299" cy="1143000"/>
          </a:xfrm>
        </p:spPr>
        <p:txBody>
          <a:bodyPr>
            <a:noAutofit/>
          </a:bodyPr>
          <a:lstStyle>
            <a:lvl1pPr algn="l">
              <a:defRPr sz="3600"/>
            </a:lvl1pPr>
          </a:lstStyle>
          <a:p>
            <a:r>
              <a:rPr lang="en-US" dirty="0"/>
              <a:t>Click to edit Master title style</a:t>
            </a:r>
          </a:p>
        </p:txBody>
      </p:sp>
      <p:grpSp>
        <p:nvGrpSpPr>
          <p:cNvPr id="4" name="Group 3"/>
          <p:cNvGrpSpPr/>
          <p:nvPr userDrawn="1"/>
        </p:nvGrpSpPr>
        <p:grpSpPr>
          <a:xfrm>
            <a:off x="-12346" y="6366577"/>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71255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77"/>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58495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Box 5"/>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91660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77"/>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0946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296731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304335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69" r:id="rId5"/>
    <p:sldLayoutId id="2147483670" r:id="rId6"/>
    <p:sldLayoutId id="2147483671" r:id="rId7"/>
    <p:sldLayoutId id="2147483672" r:id="rId8"/>
    <p:sldLayoutId id="2147483658" r:id="rId9"/>
    <p:sldLayoutId id="214748368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9" r:id="rId18"/>
    <p:sldLayoutId id="2147483660" r:id="rId19"/>
    <p:sldLayoutId id="2147483661" r:id="rId20"/>
    <p:sldLayoutId id="2147483662" r:id="rId21"/>
    <p:sldLayoutId id="2147483663" r:id="rId22"/>
    <p:sldLayoutId id="2147483664" r:id="rId23"/>
    <p:sldLayoutId id="2147483665" r:id="rId24"/>
    <p:sldLayoutId id="2147483673" r:id="rId25"/>
    <p:sldLayoutId id="2147483674" r:id="rId26"/>
    <p:sldLayoutId id="2147483675" r:id="rId27"/>
    <p:sldLayoutId id="2147483676" r:id="rId28"/>
    <p:sldLayoutId id="2147483677" r:id="rId29"/>
    <p:sldLayoutId id="2147483678" r:id="rId30"/>
    <p:sldLayoutId id="2147483679" r:id="rId31"/>
  </p:sldLayoutIdLst>
  <p:txStyles>
    <p:title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png"/><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80.png"/><Relationship Id="rId3" Type="http://schemas.openxmlformats.org/officeDocument/2006/relationships/image" Target="../media/image60.png"/><Relationship Id="rId7" Type="http://schemas.openxmlformats.org/officeDocument/2006/relationships/image" Target="../media/image73.png"/><Relationship Id="rId12" Type="http://schemas.openxmlformats.org/officeDocument/2006/relationships/image" Target="../media/image79.sv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2.svg"/><Relationship Id="rId11" Type="http://schemas.openxmlformats.org/officeDocument/2006/relationships/image" Target="../media/image78.png"/><Relationship Id="rId5" Type="http://schemas.openxmlformats.org/officeDocument/2006/relationships/image" Target="../media/image71.png"/><Relationship Id="rId10" Type="http://schemas.openxmlformats.org/officeDocument/2006/relationships/image" Target="../media/image77.svg"/><Relationship Id="rId4" Type="http://schemas.openxmlformats.org/officeDocument/2006/relationships/image" Target="../media/image75.png"/><Relationship Id="rId9"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3.jpeg"/><Relationship Id="rId7" Type="http://schemas.openxmlformats.org/officeDocument/2006/relationships/image" Target="../media/image27.jpg"/><Relationship Id="rId12"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jpeg"/><Relationship Id="rId10" Type="http://schemas.microsoft.com/office/2007/relationships/hdphoto" Target="../media/hdphoto3.wdp"/><Relationship Id="rId4" Type="http://schemas.openxmlformats.org/officeDocument/2006/relationships/image" Target="../media/image24.jpe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notesSlide" Target="../notesSlides/notesSlide7.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24.jpeg"/><Relationship Id="rId10" Type="http://schemas.openxmlformats.org/officeDocument/2006/relationships/image" Target="../media/image45.png"/><Relationship Id="rId4" Type="http://schemas.microsoft.com/office/2007/relationships/hdphoto" Target="../media/hdphoto4.wdp"/><Relationship Id="rId9" Type="http://schemas.openxmlformats.org/officeDocument/2006/relationships/image" Target="../media/image44.png"/><Relationship Id="rId1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9.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23.jpeg"/><Relationship Id="rId4" Type="http://schemas.microsoft.com/office/2007/relationships/hdphoto" Target="../media/hdphoto4.wdp"/><Relationship Id="rId9"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latin typeface="AvenirNext LT Pro Bold" panose="020B0804020202020204" pitchFamily="34" charset="0"/>
              </a:rPr>
              <a:t>Watershed Academy</a:t>
            </a:r>
            <a:br>
              <a:rPr lang="en-US" sz="4800" dirty="0">
                <a:latin typeface="AvenirNext LT Pro Bold" panose="020B0804020202020204" pitchFamily="34" charset="0"/>
              </a:rPr>
            </a:br>
            <a:r>
              <a:rPr lang="en-US" sz="2000" dirty="0">
                <a:latin typeface="AvenirNext LT Pro Bold" panose="020B0804020202020204" pitchFamily="34" charset="0"/>
              </a:rPr>
              <a:t>Watershed Coordinator Training Series</a:t>
            </a:r>
            <a:endParaRPr lang="en-US" sz="4800" dirty="0">
              <a:latin typeface="AvenirNext LT Pro Bold" panose="020B0804020202020204" pitchFamily="34" charset="0"/>
            </a:endParaRPr>
          </a:p>
        </p:txBody>
      </p:sp>
      <p:sp>
        <p:nvSpPr>
          <p:cNvPr id="3" name="Subtitle 2"/>
          <p:cNvSpPr>
            <a:spLocks noGrp="1"/>
          </p:cNvSpPr>
          <p:nvPr>
            <p:ph type="subTitle" idx="1"/>
          </p:nvPr>
        </p:nvSpPr>
        <p:spPr>
          <a:xfrm>
            <a:off x="685800" y="4335462"/>
            <a:ext cx="7772400" cy="1381542"/>
          </a:xfrm>
          <a:solidFill>
            <a:schemeClr val="bg1">
              <a:alpha val="60000"/>
            </a:schemeClr>
          </a:solidFill>
        </p:spPr>
        <p:txBody>
          <a:bodyPr>
            <a:noAutofit/>
          </a:bodyPr>
          <a:lstStyle/>
          <a:p>
            <a:r>
              <a:rPr lang="en-US" sz="2800" b="1" dirty="0">
                <a:latin typeface="Mercury Display Semibold" panose="02000603080000020004" pitchFamily="50" charset="0"/>
              </a:rPr>
              <a:t>Dealing with Data</a:t>
            </a:r>
          </a:p>
          <a:p>
            <a:r>
              <a:rPr lang="en-US" sz="2000" b="1" dirty="0">
                <a:latin typeface="Mercury Display Semibold" panose="02000603080000020004" pitchFamily="50" charset="0"/>
              </a:rPr>
              <a:t>2. Collecting Data: Requirements for Watershed Planning</a:t>
            </a:r>
          </a:p>
        </p:txBody>
      </p:sp>
    </p:spTree>
    <p:extLst>
      <p:ext uri="{BB962C8B-B14F-4D97-AF65-F5344CB8AC3E}">
        <p14:creationId xmlns:p14="http://schemas.microsoft.com/office/powerpoint/2010/main" val="136084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Watershed Monitoring Requirements</a:t>
            </a:r>
          </a:p>
        </p:txBody>
      </p:sp>
      <p:sp>
        <p:nvSpPr>
          <p:cNvPr id="5" name="Content Placeholder 4"/>
          <p:cNvSpPr>
            <a:spLocks noGrp="1"/>
          </p:cNvSpPr>
          <p:nvPr>
            <p:ph idx="1"/>
          </p:nvPr>
        </p:nvSpPr>
        <p:spPr/>
        <p:txBody>
          <a:bodyPr>
            <a:normAutofit/>
          </a:bodyPr>
          <a:lstStyle/>
          <a:p>
            <a:r>
              <a:rPr lang="en-US" sz="3600" dirty="0">
                <a:latin typeface="Calibri" panose="020F0502020204030204" pitchFamily="34" charset="0"/>
                <a:cs typeface="Calibri" panose="020F0502020204030204" pitchFamily="34" charset="0"/>
              </a:rPr>
              <a:t>Quality Assurance Project Plan (QAPP)</a:t>
            </a:r>
          </a:p>
          <a:p>
            <a:r>
              <a:rPr lang="en-US" sz="3600" dirty="0">
                <a:latin typeface="Calibri" panose="020F0502020204030204" pitchFamily="34" charset="0"/>
                <a:cs typeface="Calibri" panose="020F0502020204030204" pitchFamily="34" charset="0"/>
              </a:rPr>
              <a:t>Sampling Procedures</a:t>
            </a:r>
          </a:p>
          <a:p>
            <a:r>
              <a:rPr lang="en-US" sz="3600" dirty="0"/>
              <a:t>Required Water Quality Parameters</a:t>
            </a:r>
          </a:p>
          <a:p>
            <a:r>
              <a:rPr lang="en-US" sz="3600" dirty="0">
                <a:latin typeface="Calibri" panose="020F0502020204030204" pitchFamily="34" charset="0"/>
                <a:cs typeface="Calibri" panose="020F0502020204030204" pitchFamily="34" charset="0"/>
              </a:rPr>
              <a:t>Cost </a:t>
            </a:r>
            <a:r>
              <a:rPr lang="en-US" sz="3600" dirty="0"/>
              <a:t>Considerations</a:t>
            </a:r>
            <a:endParaRPr lang="en-US" sz="36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2599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Quality Assurance Project Plan (QAPP)</a:t>
            </a:r>
          </a:p>
        </p:txBody>
      </p:sp>
      <p:sp>
        <p:nvSpPr>
          <p:cNvPr id="5" name="Content Placeholder 4"/>
          <p:cNvSpPr>
            <a:spLocks noGrp="1"/>
          </p:cNvSpPr>
          <p:nvPr>
            <p:ph idx="1"/>
          </p:nvPr>
        </p:nvSpPr>
        <p:spPr>
          <a:xfrm>
            <a:off x="461472" y="1417637"/>
            <a:ext cx="8225327" cy="4752427"/>
          </a:xfrm>
        </p:spPr>
        <p:txBody>
          <a:bodyPr>
            <a:normAutofit fontScale="77500" lnSpcReduction="20000"/>
          </a:bodyPr>
          <a:lstStyle/>
          <a:p>
            <a:r>
              <a:rPr lang="en-US" sz="3600" dirty="0"/>
              <a:t>Must be approved before watershed planning monitoring can occur – 319(h) requirement.</a:t>
            </a:r>
          </a:p>
          <a:p>
            <a:r>
              <a:rPr lang="en-US" sz="3600" dirty="0"/>
              <a:t>Plan includes information about: </a:t>
            </a:r>
          </a:p>
          <a:p>
            <a:pPr lvl="1"/>
            <a:r>
              <a:rPr lang="en-US" sz="3200" dirty="0"/>
              <a:t>project management, </a:t>
            </a:r>
          </a:p>
          <a:p>
            <a:pPr lvl="1"/>
            <a:r>
              <a:rPr lang="en-US" sz="3200" dirty="0"/>
              <a:t>data quality objectives, </a:t>
            </a:r>
          </a:p>
          <a:p>
            <a:pPr lvl="1"/>
            <a:r>
              <a:rPr lang="en-US" sz="3200" dirty="0"/>
              <a:t>sampling and laboratory methods, </a:t>
            </a:r>
          </a:p>
          <a:p>
            <a:pPr lvl="1"/>
            <a:r>
              <a:rPr lang="en-US" sz="3200" dirty="0"/>
              <a:t>quality controls, </a:t>
            </a:r>
          </a:p>
          <a:p>
            <a:pPr lvl="1"/>
            <a:r>
              <a:rPr lang="en-US" sz="3200" dirty="0"/>
              <a:t>data assessment and response, and </a:t>
            </a:r>
          </a:p>
          <a:p>
            <a:pPr lvl="1"/>
            <a:r>
              <a:rPr lang="en-US" sz="3200" dirty="0"/>
              <a:t>data review and use</a:t>
            </a:r>
          </a:p>
          <a:p>
            <a:r>
              <a:rPr lang="en-US" sz="3600" dirty="0"/>
              <a:t>Template available online.</a:t>
            </a:r>
          </a:p>
          <a:p>
            <a:pPr marL="0" indent="0">
              <a:buNone/>
            </a:pPr>
            <a:r>
              <a:rPr lang="en-US" sz="2600" dirty="0">
                <a:solidFill>
                  <a:schemeClr val="accent2"/>
                </a:solidFill>
              </a:rPr>
              <a:t>https://eec.ky.gov/Environmental-Protection/Water/QA/Pages/default.aspx</a:t>
            </a:r>
          </a:p>
          <a:p>
            <a:r>
              <a:rPr lang="en-US" sz="3600" dirty="0">
                <a:latin typeface="Calibri" panose="020F0502020204030204" pitchFamily="34" charset="0"/>
                <a:cs typeface="Calibri" panose="020F0502020204030204" pitchFamily="34" charset="0"/>
              </a:rPr>
              <a:t>Typically prepared by technical consultant.</a:t>
            </a:r>
          </a:p>
          <a:p>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5078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Standard Operating Procedures (SOPs)</a:t>
            </a:r>
          </a:p>
        </p:txBody>
      </p:sp>
      <p:sp>
        <p:nvSpPr>
          <p:cNvPr id="5" name="Content Placeholder 4"/>
          <p:cNvSpPr>
            <a:spLocks noGrp="1"/>
          </p:cNvSpPr>
          <p:nvPr>
            <p:ph idx="1"/>
          </p:nvPr>
        </p:nvSpPr>
        <p:spPr>
          <a:xfrm>
            <a:off x="461472" y="1417637"/>
            <a:ext cx="8225327" cy="4890565"/>
          </a:xfrm>
        </p:spPr>
        <p:txBody>
          <a:bodyPr>
            <a:normAutofit/>
          </a:bodyPr>
          <a:lstStyle/>
          <a:p>
            <a:pPr marL="0" indent="0">
              <a:buNone/>
            </a:pPr>
            <a:r>
              <a:rPr lang="en-US" sz="2800" dirty="0">
                <a:latin typeface="Calibri" panose="020F0502020204030204" pitchFamily="34" charset="0"/>
                <a:cs typeface="Calibri" panose="020F0502020204030204" pitchFamily="34" charset="0"/>
              </a:rPr>
              <a:t>Standardized approach to data collection and sample processing.  SOPs are available for the following:</a:t>
            </a:r>
          </a:p>
        </p:txBody>
      </p:sp>
      <p:sp>
        <p:nvSpPr>
          <p:cNvPr id="2" name="Rectangle 1">
            <a:extLst>
              <a:ext uri="{FF2B5EF4-FFF2-40B4-BE49-F238E27FC236}">
                <a16:creationId xmlns:a16="http://schemas.microsoft.com/office/drawing/2014/main" id="{1AB7C763-11B6-4484-9D60-A8AB5B711C2A}"/>
              </a:ext>
            </a:extLst>
          </p:cNvPr>
          <p:cNvSpPr/>
          <p:nvPr/>
        </p:nvSpPr>
        <p:spPr>
          <a:xfrm>
            <a:off x="280548" y="2514600"/>
            <a:ext cx="8221056" cy="1828800"/>
          </a:xfrm>
          <a:prstGeom prst="rect">
            <a:avLst/>
          </a:prstGeom>
        </p:spPr>
        <p:txBody>
          <a:bodyPr wrap="square" numCol="2">
            <a:noAutofit/>
          </a:bodyPr>
          <a:lstStyle/>
          <a:p>
            <a:pPr marL="800100" lvl="1"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Algae</a:t>
            </a:r>
          </a:p>
          <a:p>
            <a:pPr marL="800100" lvl="1"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Bacteria</a:t>
            </a:r>
          </a:p>
          <a:p>
            <a:pPr marL="800100" lvl="1"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Fish</a:t>
            </a:r>
          </a:p>
          <a:p>
            <a:pPr marL="800100" lvl="1"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Groundwater </a:t>
            </a:r>
          </a:p>
          <a:p>
            <a:pPr marL="800100" lvl="1"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Habitat </a:t>
            </a:r>
          </a:p>
          <a:p>
            <a:pPr marL="800100" lvl="1"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Index Calculation</a:t>
            </a:r>
          </a:p>
          <a:p>
            <a:pPr marL="800100" lvl="1"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Macroinvertebrates </a:t>
            </a:r>
          </a:p>
          <a:p>
            <a:pPr marL="800100" lvl="1"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Sampling and Field Measurements</a:t>
            </a:r>
          </a:p>
        </p:txBody>
      </p:sp>
      <p:sp>
        <p:nvSpPr>
          <p:cNvPr id="3" name="TextBox 2">
            <a:extLst>
              <a:ext uri="{FF2B5EF4-FFF2-40B4-BE49-F238E27FC236}">
                <a16:creationId xmlns:a16="http://schemas.microsoft.com/office/drawing/2014/main" id="{3B9420CD-05D5-49B4-B477-91545DC1A52F}"/>
              </a:ext>
            </a:extLst>
          </p:cNvPr>
          <p:cNvSpPr txBox="1"/>
          <p:nvPr/>
        </p:nvSpPr>
        <p:spPr>
          <a:xfrm>
            <a:off x="648182" y="4965539"/>
            <a:ext cx="8368496" cy="1538883"/>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Approved SOPs are available online for all Division of Water Methods</a:t>
            </a:r>
          </a:p>
          <a:p>
            <a:r>
              <a:rPr lang="en-US" sz="2000" dirty="0">
                <a:solidFill>
                  <a:schemeClr val="accent2"/>
                </a:solidFill>
                <a:latin typeface="Calibri" panose="020F0502020204030204" pitchFamily="34" charset="0"/>
                <a:cs typeface="Calibri" panose="020F0502020204030204" pitchFamily="34" charset="0"/>
              </a:rPr>
              <a:t>https://eec.ky.gov/Environmental-Protection/Water/QA/Pages/default.aspx</a:t>
            </a:r>
            <a:r>
              <a:rPr lang="en-US" sz="2000" dirty="0">
                <a:latin typeface="Calibri" panose="020F0502020204030204" pitchFamily="34" charset="0"/>
                <a:cs typeface="Calibri" panose="020F0502020204030204" pitchFamily="34" charset="0"/>
              </a:rPr>
              <a:t> </a:t>
            </a:r>
          </a:p>
          <a:p>
            <a:endParaRPr lang="en-US" dirty="0"/>
          </a:p>
        </p:txBody>
      </p:sp>
    </p:spTree>
    <p:extLst>
      <p:ext uri="{BB962C8B-B14F-4D97-AF65-F5344CB8AC3E}">
        <p14:creationId xmlns:p14="http://schemas.microsoft.com/office/powerpoint/2010/main" val="3662895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13382"/>
            <a:ext cx="8225327" cy="1143000"/>
          </a:xfrm>
        </p:spPr>
        <p:txBody>
          <a:bodyPr/>
          <a:lstStyle/>
          <a:p>
            <a:pPr algn="l"/>
            <a:r>
              <a:rPr lang="en-US" dirty="0"/>
              <a:t>Required Field Parameters for Watershed Planning</a:t>
            </a:r>
          </a:p>
        </p:txBody>
      </p:sp>
      <p:graphicFrame>
        <p:nvGraphicFramePr>
          <p:cNvPr id="8" name="Content Placeholder 6">
            <a:extLst>
              <a:ext uri="{FF2B5EF4-FFF2-40B4-BE49-F238E27FC236}">
                <a16:creationId xmlns:a16="http://schemas.microsoft.com/office/drawing/2014/main" id="{0DB6AF9B-E36E-4BD6-80C5-EAF8D4451FF2}"/>
              </a:ext>
            </a:extLst>
          </p:cNvPr>
          <p:cNvGraphicFramePr>
            <a:graphicFrameLocks/>
          </p:cNvGraphicFramePr>
          <p:nvPr>
            <p:extLst>
              <p:ext uri="{D42A27DB-BD31-4B8C-83A1-F6EECF244321}">
                <p14:modId xmlns:p14="http://schemas.microsoft.com/office/powerpoint/2010/main" val="1096795307"/>
              </p:ext>
            </p:extLst>
          </p:nvPr>
        </p:nvGraphicFramePr>
        <p:xfrm>
          <a:off x="154676" y="1185217"/>
          <a:ext cx="8764471" cy="3169920"/>
        </p:xfrm>
        <a:graphic>
          <a:graphicData uri="http://schemas.openxmlformats.org/drawingml/2006/table">
            <a:tbl>
              <a:tblPr firstRow="1" bandRow="1">
                <a:tableStyleId>{5C22544A-7EE6-4342-B048-85BDC9FD1C3A}</a:tableStyleId>
              </a:tblPr>
              <a:tblGrid>
                <a:gridCol w="1104498">
                  <a:extLst>
                    <a:ext uri="{9D8B030D-6E8A-4147-A177-3AD203B41FA5}">
                      <a16:colId xmlns:a16="http://schemas.microsoft.com/office/drawing/2014/main" val="4097200234"/>
                    </a:ext>
                  </a:extLst>
                </a:gridCol>
                <a:gridCol w="2983042">
                  <a:extLst>
                    <a:ext uri="{9D8B030D-6E8A-4147-A177-3AD203B41FA5}">
                      <a16:colId xmlns:a16="http://schemas.microsoft.com/office/drawing/2014/main" val="627542870"/>
                    </a:ext>
                  </a:extLst>
                </a:gridCol>
                <a:gridCol w="2428407">
                  <a:extLst>
                    <a:ext uri="{9D8B030D-6E8A-4147-A177-3AD203B41FA5}">
                      <a16:colId xmlns:a16="http://schemas.microsoft.com/office/drawing/2014/main" val="3781594109"/>
                    </a:ext>
                  </a:extLst>
                </a:gridCol>
                <a:gridCol w="2248524">
                  <a:extLst>
                    <a:ext uri="{9D8B030D-6E8A-4147-A177-3AD203B41FA5}">
                      <a16:colId xmlns:a16="http://schemas.microsoft.com/office/drawing/2014/main" val="662308343"/>
                    </a:ext>
                  </a:extLst>
                </a:gridCol>
              </a:tblGrid>
              <a:tr h="202953">
                <a:tc>
                  <a:txBody>
                    <a:bodyPr/>
                    <a:lstStyle/>
                    <a:p>
                      <a:r>
                        <a:rPr lang="en-US" sz="2000" dirty="0">
                          <a:latin typeface="Calibri" panose="020F0502020204030204" pitchFamily="34" charset="0"/>
                          <a:cs typeface="Calibri" panose="020F0502020204030204" pitchFamily="34" charset="0"/>
                        </a:rPr>
                        <a:t>Group</a:t>
                      </a:r>
                    </a:p>
                  </a:txBody>
                  <a:tcPr/>
                </a:tc>
                <a:tc>
                  <a:txBody>
                    <a:bodyPr/>
                    <a:lstStyle/>
                    <a:p>
                      <a:r>
                        <a:rPr lang="en-US" sz="2000" dirty="0">
                          <a:latin typeface="Calibri" panose="020F0502020204030204" pitchFamily="34" charset="0"/>
                          <a:cs typeface="Calibri" panose="020F0502020204030204" pitchFamily="34" charset="0"/>
                        </a:rPr>
                        <a:t>Field Parameters</a:t>
                      </a:r>
                    </a:p>
                  </a:txBody>
                  <a:tcPr/>
                </a:tc>
                <a:tc>
                  <a:txBody>
                    <a:bodyPr/>
                    <a:lstStyle/>
                    <a:p>
                      <a:r>
                        <a:rPr lang="en-US" sz="2000" dirty="0">
                          <a:latin typeface="Calibri" panose="020F0502020204030204" pitchFamily="34" charset="0"/>
                          <a:cs typeface="Calibri" panose="020F0502020204030204" pitchFamily="34" charset="0"/>
                        </a:rPr>
                        <a:t>Frequency</a:t>
                      </a:r>
                    </a:p>
                  </a:txBody>
                  <a:tcPr/>
                </a:tc>
                <a:tc>
                  <a:txBody>
                    <a:bodyPr/>
                    <a:lstStyle/>
                    <a:p>
                      <a:r>
                        <a:rPr lang="en-US" sz="2000" dirty="0">
                          <a:latin typeface="Calibri" panose="020F0502020204030204" pitchFamily="34" charset="0"/>
                          <a:cs typeface="Calibri" panose="020F0502020204030204" pitchFamily="34" charset="0"/>
                        </a:rPr>
                        <a:t>Time / Site</a:t>
                      </a:r>
                    </a:p>
                  </a:txBody>
                  <a:tcPr/>
                </a:tc>
                <a:extLst>
                  <a:ext uri="{0D108BD9-81ED-4DB2-BD59-A6C34878D82A}">
                    <a16:rowId xmlns:a16="http://schemas.microsoft.com/office/drawing/2014/main" val="4098680048"/>
                  </a:ext>
                </a:extLst>
              </a:tr>
              <a:tr h="153167">
                <a:tc>
                  <a:txBody>
                    <a:bodyPr/>
                    <a:lstStyle/>
                    <a:p>
                      <a:r>
                        <a:rPr lang="en-US" sz="2000" dirty="0">
                          <a:latin typeface="Calibri" panose="020F0502020204030204" pitchFamily="34" charset="0"/>
                          <a:cs typeface="Calibri" panose="020F0502020204030204" pitchFamily="34" charset="0"/>
                        </a:rPr>
                        <a:t>Flow</a:t>
                      </a:r>
                    </a:p>
                  </a:txBody>
                  <a:tcPr anchor="ctr"/>
                </a:tc>
                <a:tc>
                  <a:txBody>
                    <a:bodyPr/>
                    <a:lstStyle/>
                    <a:p>
                      <a:r>
                        <a:rPr lang="en-US" sz="2000" dirty="0">
                          <a:latin typeface="Calibri" panose="020F0502020204030204" pitchFamily="34" charset="0"/>
                          <a:cs typeface="Calibri" panose="020F0502020204030204" pitchFamily="34" charset="0"/>
                        </a:rPr>
                        <a:t>Stream Discharge</a:t>
                      </a:r>
                    </a:p>
                  </a:txBody>
                  <a:tcPr anchor="ctr"/>
                </a:tc>
                <a:tc>
                  <a:txBody>
                    <a:bodyPr/>
                    <a:lstStyle/>
                    <a:p>
                      <a:r>
                        <a:rPr lang="en-US" sz="2000" dirty="0">
                          <a:latin typeface="Calibri" panose="020F0502020204030204" pitchFamily="34" charset="0"/>
                          <a:cs typeface="Calibri" panose="020F0502020204030204" pitchFamily="34" charset="0"/>
                        </a:rPr>
                        <a:t>Every Time</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Calibri" panose="020F0502020204030204" pitchFamily="34" charset="0"/>
                          <a:cs typeface="Calibri" panose="020F0502020204030204" pitchFamily="34" charset="0"/>
                        </a:rPr>
                        <a:t>30 - 60 min</a:t>
                      </a:r>
                    </a:p>
                  </a:txBody>
                  <a:tcPr anchor="ctr"/>
                </a:tc>
                <a:extLst>
                  <a:ext uri="{0D108BD9-81ED-4DB2-BD59-A6C34878D82A}">
                    <a16:rowId xmlns:a16="http://schemas.microsoft.com/office/drawing/2014/main" val="2245800418"/>
                  </a:ext>
                </a:extLst>
              </a:tr>
              <a:tr h="153167">
                <a:tc rowSpan="6">
                  <a:txBody>
                    <a:bodyPr/>
                    <a:lstStyle/>
                    <a:p>
                      <a:r>
                        <a:rPr lang="en-US" sz="2000" dirty="0">
                          <a:latin typeface="Calibri" panose="020F0502020204030204" pitchFamily="34" charset="0"/>
                          <a:cs typeface="Calibri" panose="020F0502020204030204" pitchFamily="34" charset="0"/>
                        </a:rPr>
                        <a:t>Field Data</a:t>
                      </a:r>
                    </a:p>
                  </a:txBody>
                  <a:tcPr anchor="ctr"/>
                </a:tc>
                <a:tc>
                  <a:txBody>
                    <a:bodyPr/>
                    <a:lstStyle/>
                    <a:p>
                      <a:r>
                        <a:rPr lang="en-US" sz="2000" dirty="0">
                          <a:latin typeface="Calibri" panose="020F0502020204030204" pitchFamily="34" charset="0"/>
                          <a:cs typeface="Calibri" panose="020F0502020204030204" pitchFamily="34" charset="0"/>
                        </a:rPr>
                        <a:t>pH</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Every Time</a:t>
                      </a:r>
                    </a:p>
                  </a:txBody>
                  <a:tcPr anchor="ctr"/>
                </a:tc>
                <a:tc rowSpan="6">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15 - 60 min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Depending on equipment</a:t>
                      </a:r>
                    </a:p>
                  </a:txBody>
                  <a:tcPr anchor="ctr"/>
                </a:tc>
                <a:extLst>
                  <a:ext uri="{0D108BD9-81ED-4DB2-BD59-A6C34878D82A}">
                    <a16:rowId xmlns:a16="http://schemas.microsoft.com/office/drawing/2014/main" val="2045522054"/>
                  </a:ext>
                </a:extLst>
              </a:tr>
              <a:tr h="153167">
                <a:tc vMerge="1">
                  <a:txBody>
                    <a:bodyPr/>
                    <a:lstStyle/>
                    <a:p>
                      <a:endParaRPr lang="en-US" dirty="0"/>
                    </a:p>
                  </a:txBody>
                  <a:tcPr anchor="ctr"/>
                </a:tc>
                <a:tc>
                  <a:txBody>
                    <a:bodyPr/>
                    <a:lstStyle/>
                    <a:p>
                      <a:r>
                        <a:rPr lang="en-US" sz="2000" dirty="0">
                          <a:latin typeface="Calibri" panose="020F0502020204030204" pitchFamily="34" charset="0"/>
                          <a:cs typeface="Calibri" panose="020F0502020204030204" pitchFamily="34" charset="0"/>
                        </a:rPr>
                        <a:t>Dissolved Oxygen</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Every Time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txBody>
                  <a:tcPr anchor="ct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699944812"/>
                  </a:ext>
                </a:extLst>
              </a:tr>
              <a:tr h="202953">
                <a:tc vMerge="1">
                  <a:txBody>
                    <a:bodyPr/>
                    <a:lstStyle/>
                    <a:p>
                      <a:endParaRPr lang="en-US" dirty="0"/>
                    </a:p>
                  </a:txBody>
                  <a:tcPr anchor="ctr"/>
                </a:tc>
                <a:tc>
                  <a:txBody>
                    <a:bodyPr/>
                    <a:lstStyle/>
                    <a:p>
                      <a:r>
                        <a:rPr lang="en-US" sz="2000" dirty="0">
                          <a:latin typeface="Calibri" panose="020F0502020204030204" pitchFamily="34" charset="0"/>
                          <a:cs typeface="Calibri" panose="020F0502020204030204" pitchFamily="34" charset="0"/>
                        </a:rPr>
                        <a:t>% Saturation</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Every Time</a:t>
                      </a:r>
                    </a:p>
                  </a:txBody>
                  <a:tcPr anchor="ct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611841118"/>
                  </a:ext>
                </a:extLst>
              </a:tr>
              <a:tr h="202953">
                <a:tc vMerge="1">
                  <a:txBody>
                    <a:bodyPr/>
                    <a:lstStyle/>
                    <a:p>
                      <a:endParaRPr lang="en-US" dirty="0"/>
                    </a:p>
                  </a:txBody>
                  <a:tcPr anchor="ctr"/>
                </a:tc>
                <a:tc>
                  <a:txBody>
                    <a:bodyPr/>
                    <a:lstStyle/>
                    <a:p>
                      <a:r>
                        <a:rPr lang="en-US" sz="2000" dirty="0">
                          <a:latin typeface="Calibri" panose="020F0502020204030204" pitchFamily="34" charset="0"/>
                          <a:cs typeface="Calibri" panose="020F0502020204030204" pitchFamily="34" charset="0"/>
                        </a:rPr>
                        <a:t>Conductivity</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Every Time</a:t>
                      </a:r>
                    </a:p>
                  </a:txBody>
                  <a:tcPr anchor="ct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4095176174"/>
                  </a:ext>
                </a:extLst>
              </a:tr>
              <a:tr h="202953">
                <a:tc vMerge="1">
                  <a:txBody>
                    <a:bodyPr/>
                    <a:lstStyle/>
                    <a:p>
                      <a:endParaRPr lang="en-US" dirty="0"/>
                    </a:p>
                  </a:txBody>
                  <a:tcPr anchor="ctr"/>
                </a:tc>
                <a:tc>
                  <a:txBody>
                    <a:bodyPr/>
                    <a:lstStyle/>
                    <a:p>
                      <a:r>
                        <a:rPr lang="en-US" sz="2000" dirty="0">
                          <a:latin typeface="Calibri" panose="020F0502020204030204" pitchFamily="34" charset="0"/>
                          <a:cs typeface="Calibri" panose="020F0502020204030204" pitchFamily="34" charset="0"/>
                        </a:rPr>
                        <a:t>Temperature</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Every Time</a:t>
                      </a:r>
                    </a:p>
                  </a:txBody>
                  <a:tcPr anchor="ct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853506156"/>
                  </a:ext>
                </a:extLst>
              </a:tr>
              <a:tr h="202953">
                <a:tc vMerge="1">
                  <a:txBody>
                    <a:bodyPr/>
                    <a:lstStyle/>
                    <a:p>
                      <a:endParaRPr lang="en-US" dirty="0"/>
                    </a:p>
                  </a:txBody>
                  <a:tcPr anchor="ctr"/>
                </a:tc>
                <a:tc>
                  <a:txBody>
                    <a:bodyPr/>
                    <a:lstStyle/>
                    <a:p>
                      <a:r>
                        <a:rPr lang="en-US" sz="2000" dirty="0">
                          <a:latin typeface="Calibri" panose="020F0502020204030204" pitchFamily="34" charset="0"/>
                          <a:cs typeface="Calibri" panose="020F0502020204030204" pitchFamily="34" charset="0"/>
                        </a:rPr>
                        <a:t>Turbidity (est.)</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Every Time</a:t>
                      </a:r>
                    </a:p>
                  </a:txBody>
                  <a:tcPr anchor="ct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549956369"/>
                  </a:ext>
                </a:extLst>
              </a:tr>
            </a:tbl>
          </a:graphicData>
        </a:graphic>
      </p:graphicFrame>
      <p:graphicFrame>
        <p:nvGraphicFramePr>
          <p:cNvPr id="9" name="Table 8">
            <a:extLst>
              <a:ext uri="{FF2B5EF4-FFF2-40B4-BE49-F238E27FC236}">
                <a16:creationId xmlns:a16="http://schemas.microsoft.com/office/drawing/2014/main" id="{934B69F5-6123-4DDF-8E90-15E77048ECE4}"/>
              </a:ext>
            </a:extLst>
          </p:cNvPr>
          <p:cNvGraphicFramePr>
            <a:graphicFrameLocks noGrp="1"/>
          </p:cNvGraphicFramePr>
          <p:nvPr>
            <p:extLst>
              <p:ext uri="{D42A27DB-BD31-4B8C-83A1-F6EECF244321}">
                <p14:modId xmlns:p14="http://schemas.microsoft.com/office/powerpoint/2010/main" val="3044817561"/>
              </p:ext>
            </p:extLst>
          </p:nvPr>
        </p:nvGraphicFramePr>
        <p:xfrm>
          <a:off x="154677" y="4508947"/>
          <a:ext cx="8764469" cy="1798320"/>
        </p:xfrm>
        <a:graphic>
          <a:graphicData uri="http://schemas.openxmlformats.org/drawingml/2006/table">
            <a:tbl>
              <a:tblPr firstRow="1" bandRow="1">
                <a:tableStyleId>{5C22544A-7EE6-4342-B048-85BDC9FD1C3A}</a:tableStyleId>
              </a:tblPr>
              <a:tblGrid>
                <a:gridCol w="1147681">
                  <a:extLst>
                    <a:ext uri="{9D8B030D-6E8A-4147-A177-3AD203B41FA5}">
                      <a16:colId xmlns:a16="http://schemas.microsoft.com/office/drawing/2014/main" val="3366317302"/>
                    </a:ext>
                  </a:extLst>
                </a:gridCol>
                <a:gridCol w="2962344">
                  <a:extLst>
                    <a:ext uri="{9D8B030D-6E8A-4147-A177-3AD203B41FA5}">
                      <a16:colId xmlns:a16="http://schemas.microsoft.com/office/drawing/2014/main" val="666069074"/>
                    </a:ext>
                  </a:extLst>
                </a:gridCol>
                <a:gridCol w="2420911">
                  <a:extLst>
                    <a:ext uri="{9D8B030D-6E8A-4147-A177-3AD203B41FA5}">
                      <a16:colId xmlns:a16="http://schemas.microsoft.com/office/drawing/2014/main" val="2992398265"/>
                    </a:ext>
                  </a:extLst>
                </a:gridCol>
                <a:gridCol w="2233533">
                  <a:extLst>
                    <a:ext uri="{9D8B030D-6E8A-4147-A177-3AD203B41FA5}">
                      <a16:colId xmlns:a16="http://schemas.microsoft.com/office/drawing/2014/main" val="3959437471"/>
                    </a:ext>
                  </a:extLst>
                </a:gridCol>
              </a:tblGrid>
              <a:tr h="202953">
                <a:tc>
                  <a:txBody>
                    <a:bodyPr/>
                    <a:lstStyle/>
                    <a:p>
                      <a:r>
                        <a:rPr lang="en-US" sz="2000" dirty="0">
                          <a:latin typeface="Calibri" panose="020F0502020204030204" pitchFamily="34" charset="0"/>
                          <a:cs typeface="Calibri" panose="020F0502020204030204" pitchFamily="34" charset="0"/>
                        </a:rPr>
                        <a:t>Group</a:t>
                      </a:r>
                    </a:p>
                  </a:txBody>
                  <a:tcPr/>
                </a:tc>
                <a:tc>
                  <a:txBody>
                    <a:bodyPr/>
                    <a:lstStyle/>
                    <a:p>
                      <a:r>
                        <a:rPr lang="en-US" sz="2000" dirty="0">
                          <a:latin typeface="Calibri" panose="020F0502020204030204" pitchFamily="34" charset="0"/>
                          <a:cs typeface="Calibri" panose="020F0502020204030204" pitchFamily="34" charset="0"/>
                        </a:rPr>
                        <a:t>Survey</a:t>
                      </a:r>
                    </a:p>
                  </a:txBody>
                  <a:tcPr/>
                </a:tc>
                <a:tc>
                  <a:txBody>
                    <a:bodyPr/>
                    <a:lstStyle/>
                    <a:p>
                      <a:r>
                        <a:rPr lang="en-US" sz="2000" dirty="0">
                          <a:latin typeface="Calibri" panose="020F0502020204030204" pitchFamily="34" charset="0"/>
                          <a:cs typeface="Calibri" panose="020F0502020204030204" pitchFamily="34" charset="0"/>
                        </a:rPr>
                        <a:t>Frequency</a:t>
                      </a:r>
                    </a:p>
                  </a:txBody>
                  <a:tcPr/>
                </a:tc>
                <a:tc>
                  <a:txBody>
                    <a:bodyPr/>
                    <a:lstStyle/>
                    <a:p>
                      <a:r>
                        <a:rPr lang="en-US" sz="2000" dirty="0">
                          <a:latin typeface="Calibri" panose="020F0502020204030204" pitchFamily="34" charset="0"/>
                          <a:cs typeface="Calibri" panose="020F0502020204030204" pitchFamily="34" charset="0"/>
                        </a:rPr>
                        <a:t>Time Requirement</a:t>
                      </a:r>
                    </a:p>
                  </a:txBody>
                  <a:tcPr/>
                </a:tc>
                <a:extLst>
                  <a:ext uri="{0D108BD9-81ED-4DB2-BD59-A6C34878D82A}">
                    <a16:rowId xmlns:a16="http://schemas.microsoft.com/office/drawing/2014/main" val="2079847891"/>
                  </a:ext>
                </a:extLst>
              </a:tr>
              <a:tr h="202953">
                <a:tc rowSpan="2">
                  <a:txBody>
                    <a:bodyPr/>
                    <a:lstStyle/>
                    <a:p>
                      <a:r>
                        <a:rPr lang="en-US" sz="2000" dirty="0">
                          <a:latin typeface="Calibri" panose="020F0502020204030204" pitchFamily="34" charset="0"/>
                          <a:cs typeface="Calibri" panose="020F0502020204030204" pitchFamily="34" charset="0"/>
                        </a:rPr>
                        <a:t>Biology</a:t>
                      </a:r>
                    </a:p>
                  </a:txBody>
                  <a:tcPr anchor="ctr">
                    <a:solidFill>
                      <a:srgbClr val="CBD7E6"/>
                    </a:solidFill>
                  </a:tcPr>
                </a:tc>
                <a:tc>
                  <a:txBody>
                    <a:bodyPr/>
                    <a:lstStyle/>
                    <a:p>
                      <a:r>
                        <a:rPr lang="en-US" sz="2000" dirty="0">
                          <a:latin typeface="Calibri" panose="020F0502020204030204" pitchFamily="34" charset="0"/>
                          <a:cs typeface="Calibri" panose="020F0502020204030204" pitchFamily="34" charset="0"/>
                        </a:rPr>
                        <a:t>Habitat Assessment</a:t>
                      </a:r>
                    </a:p>
                  </a:txBody>
                  <a:tcPr anchor="ctr">
                    <a:solidFill>
                      <a:srgbClr val="E7ECF3"/>
                    </a:solidFill>
                  </a:tcPr>
                </a:tc>
                <a:tc rowSpan="2">
                  <a:txBody>
                    <a:bodyPr/>
                    <a:lstStyle/>
                    <a:p>
                      <a:r>
                        <a:rPr lang="en-US" sz="2000" dirty="0">
                          <a:latin typeface="Calibri" panose="020F0502020204030204" pitchFamily="34" charset="0"/>
                          <a:cs typeface="Calibri" panose="020F0502020204030204" pitchFamily="34" charset="0"/>
                        </a:rPr>
                        <a:t>Once, </a:t>
                      </a:r>
                    </a:p>
                    <a:p>
                      <a:r>
                        <a:rPr lang="en-US" sz="2000" dirty="0">
                          <a:latin typeface="Calibri" panose="020F0502020204030204" pitchFamily="34" charset="0"/>
                          <a:cs typeface="Calibri" panose="020F0502020204030204" pitchFamily="34" charset="0"/>
                        </a:rPr>
                        <a:t>Mar-May (&lt;5sqmi) </a:t>
                      </a:r>
                    </a:p>
                    <a:p>
                      <a:r>
                        <a:rPr lang="en-US" sz="2000" dirty="0">
                          <a:latin typeface="Calibri" panose="020F0502020204030204" pitchFamily="34" charset="0"/>
                          <a:cs typeface="Calibri" panose="020F0502020204030204" pitchFamily="34" charset="0"/>
                        </a:rPr>
                        <a:t>May-Sept (&gt;5sqmi)</a:t>
                      </a:r>
                    </a:p>
                  </a:txBody>
                  <a:tcPr anchor="ctr"/>
                </a:tc>
                <a:tc rowSpan="2">
                  <a:txBody>
                    <a:bodyPr/>
                    <a:lstStyle/>
                    <a:p>
                      <a:r>
                        <a:rPr lang="en-US" sz="2000" dirty="0">
                          <a:latin typeface="Calibri" panose="020F0502020204030204" pitchFamily="34" charset="0"/>
                          <a:cs typeface="Calibri" panose="020F0502020204030204" pitchFamily="34" charset="0"/>
                        </a:rPr>
                        <a:t>4 hours + Lab Identification</a:t>
                      </a:r>
                    </a:p>
                  </a:txBody>
                  <a:tcPr anchor="ctr"/>
                </a:tc>
                <a:extLst>
                  <a:ext uri="{0D108BD9-81ED-4DB2-BD59-A6C34878D82A}">
                    <a16:rowId xmlns:a16="http://schemas.microsoft.com/office/drawing/2014/main" val="3056740333"/>
                  </a:ext>
                </a:extLst>
              </a:tr>
              <a:tr h="202953">
                <a:tc vMerge="1">
                  <a:txBody>
                    <a:bodyPr/>
                    <a:lstStyle/>
                    <a:p>
                      <a:endParaRPr lang="en-US" dirty="0"/>
                    </a:p>
                  </a:txBody>
                  <a:tcPr/>
                </a:tc>
                <a:tc>
                  <a:txBody>
                    <a:bodyPr/>
                    <a:lstStyle/>
                    <a:p>
                      <a:r>
                        <a:rPr lang="en-US" sz="2000" dirty="0">
                          <a:latin typeface="Calibri" panose="020F0502020204030204" pitchFamily="34" charset="0"/>
                          <a:cs typeface="Calibri" panose="020F0502020204030204" pitchFamily="34" charset="0"/>
                        </a:rPr>
                        <a:t>Macroinvertebrates</a:t>
                      </a:r>
                    </a:p>
                  </a:txBody>
                  <a:tcPr anchor="ctr">
                    <a:solidFill>
                      <a:srgbClr val="CBD7E6"/>
                    </a:solidFill>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2436874859"/>
                  </a:ext>
                </a:extLst>
              </a:tr>
              <a:tr h="202953">
                <a:tc>
                  <a:txBody>
                    <a:bodyPr/>
                    <a:lstStyle/>
                    <a:p>
                      <a:r>
                        <a:rPr lang="en-US" sz="2000" dirty="0">
                          <a:latin typeface="Calibri" panose="020F0502020204030204" pitchFamily="34" charset="0"/>
                          <a:cs typeface="Calibri" panose="020F0502020204030204" pitchFamily="34" charset="0"/>
                        </a:rPr>
                        <a:t>Erosion</a:t>
                      </a:r>
                    </a:p>
                  </a:txBody>
                  <a:tcPr anchor="ctr">
                    <a:solidFill>
                      <a:srgbClr val="E7ECF3"/>
                    </a:solidFill>
                  </a:tcPr>
                </a:tc>
                <a:tc>
                  <a:txBody>
                    <a:bodyPr/>
                    <a:lstStyle/>
                    <a:p>
                      <a:r>
                        <a:rPr lang="en-US" sz="2000" dirty="0">
                          <a:latin typeface="Calibri" panose="020F0502020204030204" pitchFamily="34" charset="0"/>
                          <a:cs typeface="Calibri" panose="020F0502020204030204" pitchFamily="34" charset="0"/>
                        </a:rPr>
                        <a:t>Visual Erosion Assessment</a:t>
                      </a:r>
                    </a:p>
                  </a:txBody>
                  <a:tcPr anchor="ctr">
                    <a:solidFill>
                      <a:srgbClr val="E7ECF3"/>
                    </a:solidFill>
                  </a:tcPr>
                </a:tc>
                <a:tc>
                  <a:txBody>
                    <a:bodyPr/>
                    <a:lstStyle/>
                    <a:p>
                      <a:r>
                        <a:rPr lang="en-US" sz="2000" dirty="0">
                          <a:latin typeface="Calibri" panose="020F0502020204030204" pitchFamily="34" charset="0"/>
                          <a:cs typeface="Calibri" panose="020F0502020204030204" pitchFamily="34" charset="0"/>
                        </a:rPr>
                        <a:t>Review of reaches</a:t>
                      </a:r>
                    </a:p>
                  </a:txBody>
                  <a:tcPr anchor="ctr">
                    <a:solidFill>
                      <a:srgbClr val="E7ECF3"/>
                    </a:solidFill>
                  </a:tcPr>
                </a:tc>
                <a:tc>
                  <a:txBody>
                    <a:bodyPr/>
                    <a:lstStyle/>
                    <a:p>
                      <a:r>
                        <a:rPr lang="en-US" sz="2000" dirty="0">
                          <a:latin typeface="Calibri" panose="020F0502020204030204" pitchFamily="34" charset="0"/>
                          <a:cs typeface="Calibri" panose="020F0502020204030204" pitchFamily="34" charset="0"/>
                        </a:rPr>
                        <a:t>Varies by access</a:t>
                      </a:r>
                    </a:p>
                  </a:txBody>
                  <a:tcPr anchor="ctr">
                    <a:solidFill>
                      <a:srgbClr val="E7ECF3"/>
                    </a:solidFill>
                  </a:tcPr>
                </a:tc>
                <a:extLst>
                  <a:ext uri="{0D108BD9-81ED-4DB2-BD59-A6C34878D82A}">
                    <a16:rowId xmlns:a16="http://schemas.microsoft.com/office/drawing/2014/main" val="573870192"/>
                  </a:ext>
                </a:extLst>
              </a:tr>
            </a:tbl>
          </a:graphicData>
        </a:graphic>
      </p:graphicFrame>
    </p:spTree>
    <p:extLst>
      <p:ext uri="{BB962C8B-B14F-4D97-AF65-F5344CB8AC3E}">
        <p14:creationId xmlns:p14="http://schemas.microsoft.com/office/powerpoint/2010/main" val="3687615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144011"/>
            <a:ext cx="8225327" cy="1143000"/>
          </a:xfrm>
        </p:spPr>
        <p:txBody>
          <a:bodyPr/>
          <a:lstStyle/>
          <a:p>
            <a:pPr algn="l"/>
            <a:r>
              <a:rPr lang="en-US" dirty="0"/>
              <a:t>Water Quality Laboratory Parameters for Watershed Planning</a:t>
            </a:r>
          </a:p>
        </p:txBody>
      </p:sp>
      <p:graphicFrame>
        <p:nvGraphicFramePr>
          <p:cNvPr id="7" name="Content Placeholder 6">
            <a:extLst>
              <a:ext uri="{FF2B5EF4-FFF2-40B4-BE49-F238E27FC236}">
                <a16:creationId xmlns:a16="http://schemas.microsoft.com/office/drawing/2014/main" id="{70AFB6F5-4957-420D-A9E2-E5E92C7736F6}"/>
              </a:ext>
            </a:extLst>
          </p:cNvPr>
          <p:cNvGraphicFramePr>
            <a:graphicFrameLocks noGrp="1"/>
          </p:cNvGraphicFramePr>
          <p:nvPr>
            <p:ph idx="1"/>
            <p:extLst>
              <p:ext uri="{D42A27DB-BD31-4B8C-83A1-F6EECF244321}">
                <p14:modId xmlns:p14="http://schemas.microsoft.com/office/powerpoint/2010/main" val="1258748159"/>
              </p:ext>
            </p:extLst>
          </p:nvPr>
        </p:nvGraphicFramePr>
        <p:xfrm>
          <a:off x="461471" y="1326555"/>
          <a:ext cx="5137355" cy="4940396"/>
        </p:xfrm>
        <a:graphic>
          <a:graphicData uri="http://schemas.openxmlformats.org/drawingml/2006/table">
            <a:tbl>
              <a:tblPr firstRow="1" bandRow="1">
                <a:tableStyleId>{5C22544A-7EE6-4342-B048-85BDC9FD1C3A}</a:tableStyleId>
              </a:tblPr>
              <a:tblGrid>
                <a:gridCol w="1344505">
                  <a:extLst>
                    <a:ext uri="{9D8B030D-6E8A-4147-A177-3AD203B41FA5}">
                      <a16:colId xmlns:a16="http://schemas.microsoft.com/office/drawing/2014/main" val="4097200234"/>
                    </a:ext>
                  </a:extLst>
                </a:gridCol>
                <a:gridCol w="2134493">
                  <a:extLst>
                    <a:ext uri="{9D8B030D-6E8A-4147-A177-3AD203B41FA5}">
                      <a16:colId xmlns:a16="http://schemas.microsoft.com/office/drawing/2014/main" val="627542870"/>
                    </a:ext>
                  </a:extLst>
                </a:gridCol>
                <a:gridCol w="1658357">
                  <a:extLst>
                    <a:ext uri="{9D8B030D-6E8A-4147-A177-3AD203B41FA5}">
                      <a16:colId xmlns:a16="http://schemas.microsoft.com/office/drawing/2014/main" val="3781594109"/>
                    </a:ext>
                  </a:extLst>
                </a:gridCol>
              </a:tblGrid>
              <a:tr h="459836">
                <a:tc>
                  <a:txBody>
                    <a:bodyPr/>
                    <a:lstStyle/>
                    <a:p>
                      <a:r>
                        <a:rPr lang="en-US" sz="2000" dirty="0">
                          <a:latin typeface="Calibri" panose="020F0502020204030204" pitchFamily="34" charset="0"/>
                          <a:cs typeface="Calibri" panose="020F0502020204030204" pitchFamily="34" charset="0"/>
                        </a:rPr>
                        <a:t>Group</a:t>
                      </a:r>
                    </a:p>
                  </a:txBody>
                  <a:tcPr/>
                </a:tc>
                <a:tc>
                  <a:txBody>
                    <a:bodyPr/>
                    <a:lstStyle/>
                    <a:p>
                      <a:r>
                        <a:rPr lang="en-US" sz="2000" dirty="0">
                          <a:latin typeface="Calibri" panose="020F0502020204030204" pitchFamily="34" charset="0"/>
                          <a:cs typeface="Calibri" panose="020F0502020204030204" pitchFamily="34" charset="0"/>
                        </a:rPr>
                        <a:t>Lab Parameter</a:t>
                      </a:r>
                    </a:p>
                  </a:txBody>
                  <a:tcPr/>
                </a:tc>
                <a:tc>
                  <a:txBody>
                    <a:bodyPr/>
                    <a:lstStyle/>
                    <a:p>
                      <a:r>
                        <a:rPr lang="en-US" sz="2000" dirty="0">
                          <a:latin typeface="Calibri" panose="020F0502020204030204" pitchFamily="34" charset="0"/>
                          <a:cs typeface="Calibri" panose="020F0502020204030204" pitchFamily="34" charset="0"/>
                        </a:rPr>
                        <a:t>Frequency</a:t>
                      </a:r>
                    </a:p>
                  </a:txBody>
                  <a:tcPr/>
                </a:tc>
                <a:extLst>
                  <a:ext uri="{0D108BD9-81ED-4DB2-BD59-A6C34878D82A}">
                    <a16:rowId xmlns:a16="http://schemas.microsoft.com/office/drawing/2014/main" val="4098680048"/>
                  </a:ext>
                </a:extLst>
              </a:tr>
              <a:tr h="913056">
                <a:tc>
                  <a:txBody>
                    <a:bodyPr/>
                    <a:lstStyle/>
                    <a:p>
                      <a:r>
                        <a:rPr lang="en-US" sz="2000" dirty="0">
                          <a:latin typeface="Calibri" panose="020F0502020204030204" pitchFamily="34" charset="0"/>
                          <a:cs typeface="Calibri" panose="020F0502020204030204" pitchFamily="34" charset="0"/>
                        </a:rPr>
                        <a:t>Bacteria</a:t>
                      </a:r>
                    </a:p>
                  </a:txBody>
                  <a:tcPr anchor="ctr"/>
                </a:tc>
                <a:tc>
                  <a:txBody>
                    <a:bodyPr/>
                    <a:lstStyle/>
                    <a:p>
                      <a:r>
                        <a:rPr lang="en-US" sz="2000" i="1" dirty="0">
                          <a:latin typeface="Calibri" panose="020F0502020204030204" pitchFamily="34" charset="0"/>
                          <a:cs typeface="Calibri" panose="020F0502020204030204" pitchFamily="34" charset="0"/>
                        </a:rPr>
                        <a:t>E. coli</a:t>
                      </a:r>
                    </a:p>
                  </a:txBody>
                  <a:tcPr anchor="ctr"/>
                </a:tc>
                <a:tc>
                  <a:txBody>
                    <a:bodyPr/>
                    <a:lstStyle/>
                    <a:p>
                      <a:r>
                        <a:rPr lang="en-US" sz="2000" dirty="0">
                          <a:latin typeface="Calibri" panose="020F0502020204030204" pitchFamily="34" charset="0"/>
                          <a:cs typeface="Calibri" panose="020F0502020204030204" pitchFamily="34" charset="0"/>
                        </a:rPr>
                        <a:t>5x/ 30 days in May/ June &amp; Monthly</a:t>
                      </a:r>
                    </a:p>
                  </a:txBody>
                  <a:tcPr anchor="ctr"/>
                </a:tc>
                <a:extLst>
                  <a:ext uri="{0D108BD9-81ED-4DB2-BD59-A6C34878D82A}">
                    <a16:rowId xmlns:a16="http://schemas.microsoft.com/office/drawing/2014/main" val="2245800418"/>
                  </a:ext>
                </a:extLst>
              </a:tr>
              <a:tr h="365222">
                <a:tc rowSpan="6">
                  <a:txBody>
                    <a:bodyPr/>
                    <a:lstStyle/>
                    <a:p>
                      <a:r>
                        <a:rPr lang="en-US" sz="2000" dirty="0">
                          <a:latin typeface="Calibri" panose="020F0502020204030204" pitchFamily="34" charset="0"/>
                          <a:cs typeface="Calibri" panose="020F0502020204030204" pitchFamily="34" charset="0"/>
                        </a:rPr>
                        <a:t>Nutrients</a:t>
                      </a:r>
                    </a:p>
                  </a:txBody>
                  <a:tcPr anchor="ctr"/>
                </a:tc>
                <a:tc>
                  <a:txBody>
                    <a:bodyPr/>
                    <a:lstStyle/>
                    <a:p>
                      <a:r>
                        <a:rPr lang="en-US" sz="2000" dirty="0">
                          <a:latin typeface="Calibri" panose="020F0502020204030204" pitchFamily="34" charset="0"/>
                          <a:cs typeface="Calibri" panose="020F0502020204030204" pitchFamily="34" charset="0"/>
                        </a:rPr>
                        <a:t>Nitrate/Nitrite</a:t>
                      </a:r>
                    </a:p>
                  </a:txBody>
                  <a:tcPr anchor="ctr"/>
                </a:tc>
                <a:tc>
                  <a:txBody>
                    <a:bodyPr/>
                    <a:lstStyle/>
                    <a:p>
                      <a:r>
                        <a:rPr lang="en-US" sz="2000" dirty="0">
                          <a:latin typeface="Calibri" panose="020F0502020204030204" pitchFamily="34" charset="0"/>
                          <a:cs typeface="Calibri" panose="020F0502020204030204" pitchFamily="34" charset="0"/>
                        </a:rPr>
                        <a:t>Monthly</a:t>
                      </a:r>
                    </a:p>
                  </a:txBody>
                  <a:tcPr anchor="ctr"/>
                </a:tc>
                <a:extLst>
                  <a:ext uri="{0D108BD9-81ED-4DB2-BD59-A6C34878D82A}">
                    <a16:rowId xmlns:a16="http://schemas.microsoft.com/office/drawing/2014/main" val="2045522054"/>
                  </a:ext>
                </a:extLst>
              </a:tr>
              <a:tr h="365222">
                <a:tc vMerge="1">
                  <a:txBody>
                    <a:bodyPr/>
                    <a:lstStyle/>
                    <a:p>
                      <a:endParaRPr lang="en-US" dirty="0"/>
                    </a:p>
                  </a:txBody>
                  <a:tcPr/>
                </a:tc>
                <a:tc>
                  <a:txBody>
                    <a:bodyPr/>
                    <a:lstStyle/>
                    <a:p>
                      <a:r>
                        <a:rPr lang="en-US" sz="2000" dirty="0">
                          <a:latin typeface="Calibri" panose="020F0502020204030204" pitchFamily="34" charset="0"/>
                          <a:cs typeface="Calibri" panose="020F0502020204030204" pitchFamily="34" charset="0"/>
                        </a:rPr>
                        <a:t>Ammonia</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Monthly</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699944812"/>
                  </a:ext>
                </a:extLst>
              </a:tr>
              <a:tr h="365222">
                <a:tc vMerge="1">
                  <a:txBody>
                    <a:bodyPr/>
                    <a:lstStyle/>
                    <a:p>
                      <a:endParaRPr lang="en-US" dirty="0"/>
                    </a:p>
                  </a:txBody>
                  <a:tcPr/>
                </a:tc>
                <a:tc>
                  <a:txBody>
                    <a:bodyPr/>
                    <a:lstStyle/>
                    <a:p>
                      <a:r>
                        <a:rPr lang="en-US" sz="2000" dirty="0">
                          <a:latin typeface="Calibri" panose="020F0502020204030204" pitchFamily="34" charset="0"/>
                          <a:cs typeface="Calibri" panose="020F0502020204030204" pitchFamily="34" charset="0"/>
                        </a:rPr>
                        <a:t>TKN</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Monthly</a:t>
                      </a:r>
                    </a:p>
                  </a:txBody>
                  <a:tcPr anchor="ctr"/>
                </a:tc>
                <a:extLst>
                  <a:ext uri="{0D108BD9-81ED-4DB2-BD59-A6C34878D82A}">
                    <a16:rowId xmlns:a16="http://schemas.microsoft.com/office/drawing/2014/main" val="3611841118"/>
                  </a:ext>
                </a:extLst>
              </a:tr>
              <a:tr h="365222">
                <a:tc vMerge="1">
                  <a:txBody>
                    <a:bodyPr/>
                    <a:lstStyle/>
                    <a:p>
                      <a:endParaRPr lang="en-US" dirty="0"/>
                    </a:p>
                  </a:txBody>
                  <a:tcPr/>
                </a:tc>
                <a:tc>
                  <a:txBody>
                    <a:bodyPr/>
                    <a:lstStyle/>
                    <a:p>
                      <a:r>
                        <a:rPr lang="en-US" sz="2000" dirty="0">
                          <a:latin typeface="Calibri" panose="020F0502020204030204" pitchFamily="34" charset="0"/>
                          <a:cs typeface="Calibri" panose="020F0502020204030204" pitchFamily="34" charset="0"/>
                        </a:rPr>
                        <a:t>Total Phosphorus</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Monthly</a:t>
                      </a:r>
                    </a:p>
                  </a:txBody>
                  <a:tcPr anchor="ctr"/>
                </a:tc>
                <a:extLst>
                  <a:ext uri="{0D108BD9-81ED-4DB2-BD59-A6C34878D82A}">
                    <a16:rowId xmlns:a16="http://schemas.microsoft.com/office/drawing/2014/main" val="4095176174"/>
                  </a:ext>
                </a:extLst>
              </a:tr>
              <a:tr h="365222">
                <a:tc vMerge="1">
                  <a:txBody>
                    <a:bodyPr/>
                    <a:lstStyle/>
                    <a:p>
                      <a:endParaRPr lang="en-US" dirty="0"/>
                    </a:p>
                  </a:txBody>
                  <a:tcPr/>
                </a:tc>
                <a:tc>
                  <a:txBody>
                    <a:bodyPr/>
                    <a:lstStyle/>
                    <a:p>
                      <a:r>
                        <a:rPr lang="en-US" sz="2000" dirty="0">
                          <a:latin typeface="Calibri" panose="020F0502020204030204" pitchFamily="34" charset="0"/>
                          <a:cs typeface="Calibri" panose="020F0502020204030204" pitchFamily="34" charset="0"/>
                        </a:rPr>
                        <a:t>Orthophosphate</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Monthly</a:t>
                      </a:r>
                    </a:p>
                  </a:txBody>
                  <a:tcPr anchor="ctr"/>
                </a:tc>
                <a:extLst>
                  <a:ext uri="{0D108BD9-81ED-4DB2-BD59-A6C34878D82A}">
                    <a16:rowId xmlns:a16="http://schemas.microsoft.com/office/drawing/2014/main" val="3853506156"/>
                  </a:ext>
                </a:extLst>
              </a:tr>
              <a:tr h="0">
                <a:tc vMerge="1">
                  <a:txBody>
                    <a:bodyPr/>
                    <a:lstStyle/>
                    <a:p>
                      <a:endParaRPr lang="en-US" dirty="0"/>
                    </a:p>
                  </a:txBody>
                  <a:tcPr/>
                </a:tc>
                <a:tc>
                  <a:txBody>
                    <a:bodyPr/>
                    <a:lstStyle/>
                    <a:p>
                      <a:r>
                        <a:rPr lang="en-US" sz="2000" dirty="0">
                          <a:latin typeface="Calibri" panose="020F0502020204030204" pitchFamily="34" charset="0"/>
                          <a:cs typeface="Calibri" panose="020F0502020204030204" pitchFamily="34" charset="0"/>
                        </a:rPr>
                        <a:t>Biochemical Oxygen Demand</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Monthly</a:t>
                      </a:r>
                    </a:p>
                  </a:txBody>
                  <a:tcPr anchor="ctr"/>
                </a:tc>
                <a:extLst>
                  <a:ext uri="{0D108BD9-81ED-4DB2-BD59-A6C34878D82A}">
                    <a16:rowId xmlns:a16="http://schemas.microsoft.com/office/drawing/2014/main" val="3549956369"/>
                  </a:ext>
                </a:extLst>
              </a:tr>
              <a:tr h="0">
                <a:tc rowSpan="2">
                  <a:txBody>
                    <a:bodyPr/>
                    <a:lstStyle/>
                    <a:p>
                      <a:r>
                        <a:rPr lang="en-US" sz="2000" dirty="0">
                          <a:latin typeface="Calibri" panose="020F0502020204030204" pitchFamily="34" charset="0"/>
                          <a:cs typeface="Calibri" panose="020F0502020204030204" pitchFamily="34" charset="0"/>
                        </a:rPr>
                        <a:t>Solids</a:t>
                      </a:r>
                    </a:p>
                  </a:txBody>
                  <a:tcPr anchor="ctr">
                    <a:solidFill>
                      <a:srgbClr val="CBD7E6"/>
                    </a:solidFill>
                  </a:tcPr>
                </a:tc>
                <a:tc>
                  <a:txBody>
                    <a:bodyPr/>
                    <a:lstStyle/>
                    <a:p>
                      <a:r>
                        <a:rPr lang="en-US" sz="2000" dirty="0">
                          <a:latin typeface="Calibri" panose="020F0502020204030204" pitchFamily="34" charset="0"/>
                          <a:cs typeface="Calibri" panose="020F0502020204030204" pitchFamily="34" charset="0"/>
                        </a:rPr>
                        <a:t>Total Suspended</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Monthly</a:t>
                      </a:r>
                    </a:p>
                  </a:txBody>
                  <a:tcPr anchor="ctr"/>
                </a:tc>
                <a:extLst>
                  <a:ext uri="{0D108BD9-81ED-4DB2-BD59-A6C34878D82A}">
                    <a16:rowId xmlns:a16="http://schemas.microsoft.com/office/drawing/2014/main" val="3636109909"/>
                  </a:ext>
                </a:extLst>
              </a:tr>
              <a:tr h="180151">
                <a:tc vMerge="1">
                  <a:txBody>
                    <a:bodyPr/>
                    <a:lstStyle/>
                    <a:p>
                      <a:endParaRPr lang="en-US" dirty="0">
                        <a:latin typeface="Calibri" panose="020F0502020204030204" pitchFamily="34" charset="0"/>
                        <a:cs typeface="Calibri" panose="020F050202020403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Calibri" panose="020F0502020204030204" pitchFamily="34" charset="0"/>
                          <a:cs typeface="Calibri" panose="020F0502020204030204" pitchFamily="34" charset="0"/>
                        </a:rPr>
                        <a:t>Total Dissolved</a:t>
                      </a:r>
                    </a:p>
                  </a:txBody>
                  <a:tcPr anchor="ctr">
                    <a:solidFill>
                      <a:srgbClr val="CBD7E6"/>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Monthly</a:t>
                      </a:r>
                    </a:p>
                  </a:txBody>
                  <a:tcPr anchor="ctr"/>
                </a:tc>
                <a:extLst>
                  <a:ext uri="{0D108BD9-81ED-4DB2-BD59-A6C34878D82A}">
                    <a16:rowId xmlns:a16="http://schemas.microsoft.com/office/drawing/2014/main" val="608543613"/>
                  </a:ext>
                </a:extLst>
              </a:tr>
            </a:tbl>
          </a:graphicData>
        </a:graphic>
      </p:graphicFrame>
      <p:sp>
        <p:nvSpPr>
          <p:cNvPr id="5" name="TextBox 4">
            <a:extLst>
              <a:ext uri="{FF2B5EF4-FFF2-40B4-BE49-F238E27FC236}">
                <a16:creationId xmlns:a16="http://schemas.microsoft.com/office/drawing/2014/main" id="{B1D1830E-A80C-427A-B680-CA9EC4E6D20F}"/>
              </a:ext>
            </a:extLst>
          </p:cNvPr>
          <p:cNvSpPr txBox="1"/>
          <p:nvPr/>
        </p:nvSpPr>
        <p:spPr>
          <a:xfrm>
            <a:off x="6003408" y="1413245"/>
            <a:ext cx="2683389" cy="1815882"/>
          </a:xfrm>
          <a:prstGeom prst="rect">
            <a:avLst/>
          </a:prstGeom>
          <a:noFill/>
        </p:spPr>
        <p:txBody>
          <a:bodyPr wrap="square" rtlCol="0">
            <a:spAutoFit/>
          </a:bodyPr>
          <a:lstStyle/>
          <a:p>
            <a:r>
              <a:rPr lang="en-US" sz="2800" dirty="0">
                <a:solidFill>
                  <a:srgbClr val="0032A1"/>
                </a:solidFill>
                <a:latin typeface="Calibri" panose="020F0502020204030204" pitchFamily="34" charset="0"/>
                <a:cs typeface="Calibri" panose="020F0502020204030204" pitchFamily="34" charset="0"/>
              </a:rPr>
              <a:t>Must use EPA approved laboratory methods</a:t>
            </a:r>
          </a:p>
        </p:txBody>
      </p:sp>
    </p:spTree>
    <p:extLst>
      <p:ext uri="{BB962C8B-B14F-4D97-AF65-F5344CB8AC3E}">
        <p14:creationId xmlns:p14="http://schemas.microsoft.com/office/powerpoint/2010/main" val="350499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274638"/>
            <a:ext cx="5319897" cy="1143000"/>
          </a:xfrm>
        </p:spPr>
        <p:txBody>
          <a:bodyPr/>
          <a:lstStyle/>
          <a:p>
            <a:pPr algn="l"/>
            <a:r>
              <a:rPr lang="en-US" dirty="0"/>
              <a:t>Lab Cost Considerations</a:t>
            </a:r>
          </a:p>
        </p:txBody>
      </p:sp>
      <p:graphicFrame>
        <p:nvGraphicFramePr>
          <p:cNvPr id="9" name="Content Placeholder 6">
            <a:extLst>
              <a:ext uri="{FF2B5EF4-FFF2-40B4-BE49-F238E27FC236}">
                <a16:creationId xmlns:a16="http://schemas.microsoft.com/office/drawing/2014/main" id="{B7B012EB-942D-4AD5-8103-F3A9B6AF4B90}"/>
              </a:ext>
            </a:extLst>
          </p:cNvPr>
          <p:cNvGraphicFramePr>
            <a:graphicFrameLocks/>
          </p:cNvGraphicFramePr>
          <p:nvPr>
            <p:extLst>
              <p:ext uri="{D42A27DB-BD31-4B8C-83A1-F6EECF244321}">
                <p14:modId xmlns:p14="http://schemas.microsoft.com/office/powerpoint/2010/main" val="1463718992"/>
              </p:ext>
            </p:extLst>
          </p:nvPr>
        </p:nvGraphicFramePr>
        <p:xfrm>
          <a:off x="373334" y="1417638"/>
          <a:ext cx="5408033" cy="4014504"/>
        </p:xfrm>
        <a:graphic>
          <a:graphicData uri="http://schemas.openxmlformats.org/drawingml/2006/table">
            <a:tbl>
              <a:tblPr firstRow="1" bandRow="1">
                <a:tableStyleId>{5C22544A-7EE6-4342-B048-85BDC9FD1C3A}</a:tableStyleId>
              </a:tblPr>
              <a:tblGrid>
                <a:gridCol w="1378218">
                  <a:extLst>
                    <a:ext uri="{9D8B030D-6E8A-4147-A177-3AD203B41FA5}">
                      <a16:colId xmlns:a16="http://schemas.microsoft.com/office/drawing/2014/main" val="4097200234"/>
                    </a:ext>
                  </a:extLst>
                </a:gridCol>
                <a:gridCol w="2562739">
                  <a:extLst>
                    <a:ext uri="{9D8B030D-6E8A-4147-A177-3AD203B41FA5}">
                      <a16:colId xmlns:a16="http://schemas.microsoft.com/office/drawing/2014/main" val="627542870"/>
                    </a:ext>
                  </a:extLst>
                </a:gridCol>
                <a:gridCol w="1467076">
                  <a:extLst>
                    <a:ext uri="{9D8B030D-6E8A-4147-A177-3AD203B41FA5}">
                      <a16:colId xmlns:a16="http://schemas.microsoft.com/office/drawing/2014/main" val="3781594109"/>
                    </a:ext>
                  </a:extLst>
                </a:gridCol>
              </a:tblGrid>
              <a:tr h="448344">
                <a:tc>
                  <a:txBody>
                    <a:bodyPr/>
                    <a:lstStyle/>
                    <a:p>
                      <a:r>
                        <a:rPr lang="en-US" dirty="0">
                          <a:latin typeface="Calibri" panose="020F0502020204030204" pitchFamily="34" charset="0"/>
                          <a:cs typeface="Calibri" panose="020F0502020204030204" pitchFamily="34" charset="0"/>
                        </a:rPr>
                        <a:t>Group</a:t>
                      </a:r>
                    </a:p>
                  </a:txBody>
                  <a:tcPr/>
                </a:tc>
                <a:tc>
                  <a:txBody>
                    <a:bodyPr/>
                    <a:lstStyle/>
                    <a:p>
                      <a:r>
                        <a:rPr lang="en-US" dirty="0">
                          <a:latin typeface="Calibri" panose="020F0502020204030204" pitchFamily="34" charset="0"/>
                          <a:cs typeface="Calibri" panose="020F0502020204030204" pitchFamily="34" charset="0"/>
                        </a:rPr>
                        <a:t>Lab Parameter</a:t>
                      </a:r>
                    </a:p>
                  </a:txBody>
                  <a:tcPr/>
                </a:tc>
                <a:tc>
                  <a:txBody>
                    <a:bodyPr/>
                    <a:lstStyle/>
                    <a:p>
                      <a:r>
                        <a:rPr lang="en-US" dirty="0">
                          <a:latin typeface="Calibri" panose="020F0502020204030204" pitchFamily="34" charset="0"/>
                          <a:cs typeface="Calibri" panose="020F0502020204030204" pitchFamily="34" charset="0"/>
                        </a:rPr>
                        <a:t>Typical Cost*</a:t>
                      </a:r>
                    </a:p>
                  </a:txBody>
                  <a:tcPr/>
                </a:tc>
                <a:extLst>
                  <a:ext uri="{0D108BD9-81ED-4DB2-BD59-A6C34878D82A}">
                    <a16:rowId xmlns:a16="http://schemas.microsoft.com/office/drawing/2014/main" val="4098680048"/>
                  </a:ext>
                </a:extLst>
              </a:tr>
              <a:tr h="345236">
                <a:tc>
                  <a:txBody>
                    <a:bodyPr/>
                    <a:lstStyle/>
                    <a:p>
                      <a:r>
                        <a:rPr lang="en-US" dirty="0">
                          <a:latin typeface="Calibri" panose="020F0502020204030204" pitchFamily="34" charset="0"/>
                          <a:cs typeface="Calibri" panose="020F0502020204030204" pitchFamily="34" charset="0"/>
                        </a:rPr>
                        <a:t>Bacteria</a:t>
                      </a:r>
                    </a:p>
                  </a:txBody>
                  <a:tcPr anchor="ctr"/>
                </a:tc>
                <a:tc>
                  <a:txBody>
                    <a:bodyPr/>
                    <a:lstStyle/>
                    <a:p>
                      <a:r>
                        <a:rPr lang="en-US" i="1" dirty="0">
                          <a:latin typeface="Calibri" panose="020F0502020204030204" pitchFamily="34" charset="0"/>
                          <a:cs typeface="Calibri" panose="020F0502020204030204" pitchFamily="34" charset="0"/>
                        </a:rPr>
                        <a:t>E. coli</a:t>
                      </a:r>
                    </a:p>
                  </a:txBody>
                  <a:tcPr anchor="ctr"/>
                </a:tc>
                <a:tc>
                  <a:txBody>
                    <a:bodyPr/>
                    <a:lstStyle/>
                    <a:p>
                      <a:r>
                        <a:rPr lang="en-US" dirty="0">
                          <a:latin typeface="Calibri" panose="020F0502020204030204" pitchFamily="34" charset="0"/>
                          <a:cs typeface="Calibri" panose="020F0502020204030204" pitchFamily="34" charset="0"/>
                        </a:rPr>
                        <a:t>$20 - $40</a:t>
                      </a:r>
                    </a:p>
                  </a:txBody>
                  <a:tcPr anchor="ctr"/>
                </a:tc>
                <a:extLst>
                  <a:ext uri="{0D108BD9-81ED-4DB2-BD59-A6C34878D82A}">
                    <a16:rowId xmlns:a16="http://schemas.microsoft.com/office/drawing/2014/main" val="2245800418"/>
                  </a:ext>
                </a:extLst>
              </a:tr>
              <a:tr h="335031">
                <a:tc rowSpan="6">
                  <a:txBody>
                    <a:bodyPr/>
                    <a:lstStyle/>
                    <a:p>
                      <a:r>
                        <a:rPr lang="en-US" dirty="0">
                          <a:latin typeface="Calibri" panose="020F0502020204030204" pitchFamily="34" charset="0"/>
                          <a:cs typeface="Calibri" panose="020F0502020204030204" pitchFamily="34" charset="0"/>
                        </a:rPr>
                        <a:t>Nutrients</a:t>
                      </a:r>
                    </a:p>
                  </a:txBody>
                  <a:tcPr anchor="ctr"/>
                </a:tc>
                <a:tc>
                  <a:txBody>
                    <a:bodyPr/>
                    <a:lstStyle/>
                    <a:p>
                      <a:r>
                        <a:rPr lang="en-US" dirty="0">
                          <a:latin typeface="Calibri" panose="020F0502020204030204" pitchFamily="34" charset="0"/>
                          <a:cs typeface="Calibri" panose="020F0502020204030204" pitchFamily="34" charset="0"/>
                        </a:rPr>
                        <a:t>Nitrate/Nitrite</a:t>
                      </a:r>
                    </a:p>
                  </a:txBody>
                  <a:tcPr anchor="ctr"/>
                </a:tc>
                <a:tc>
                  <a:txBody>
                    <a:bodyPr/>
                    <a:lstStyle/>
                    <a:p>
                      <a:r>
                        <a:rPr lang="en-US" dirty="0">
                          <a:latin typeface="Calibri" panose="020F0502020204030204" pitchFamily="34" charset="0"/>
                          <a:cs typeface="Calibri" panose="020F0502020204030204" pitchFamily="34" charset="0"/>
                        </a:rPr>
                        <a:t>$16 - $35</a:t>
                      </a:r>
                    </a:p>
                  </a:txBody>
                  <a:tcPr anchor="ctr"/>
                </a:tc>
                <a:extLst>
                  <a:ext uri="{0D108BD9-81ED-4DB2-BD59-A6C34878D82A}">
                    <a16:rowId xmlns:a16="http://schemas.microsoft.com/office/drawing/2014/main" val="2045522054"/>
                  </a:ext>
                </a:extLst>
              </a:tr>
              <a:tr h="335031">
                <a:tc vMerge="1">
                  <a:txBody>
                    <a:bodyPr/>
                    <a:lstStyle/>
                    <a:p>
                      <a:endParaRPr lang="en-US" dirty="0"/>
                    </a:p>
                  </a:txBody>
                  <a:tcPr/>
                </a:tc>
                <a:tc>
                  <a:txBody>
                    <a:bodyPr/>
                    <a:lstStyle/>
                    <a:p>
                      <a:r>
                        <a:rPr lang="en-US" dirty="0">
                          <a:latin typeface="Calibri" panose="020F0502020204030204" pitchFamily="34" charset="0"/>
                          <a:cs typeface="Calibri" panose="020F0502020204030204" pitchFamily="34" charset="0"/>
                        </a:rPr>
                        <a:t>Ammonia</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$12 - $20</a:t>
                      </a:r>
                    </a:p>
                  </a:txBody>
                  <a:tcPr anchor="ctr"/>
                </a:tc>
                <a:extLst>
                  <a:ext uri="{0D108BD9-81ED-4DB2-BD59-A6C34878D82A}">
                    <a16:rowId xmlns:a16="http://schemas.microsoft.com/office/drawing/2014/main" val="3699944812"/>
                  </a:ext>
                </a:extLst>
              </a:tr>
              <a:tr h="335031">
                <a:tc vMerge="1">
                  <a:txBody>
                    <a:bodyPr/>
                    <a:lstStyle/>
                    <a:p>
                      <a:endParaRPr lang="en-US" dirty="0"/>
                    </a:p>
                  </a:txBody>
                  <a:tcPr/>
                </a:tc>
                <a:tc>
                  <a:txBody>
                    <a:bodyPr/>
                    <a:lstStyle/>
                    <a:p>
                      <a:r>
                        <a:rPr lang="en-US" dirty="0">
                          <a:latin typeface="Calibri" panose="020F0502020204030204" pitchFamily="34" charset="0"/>
                          <a:cs typeface="Calibri" panose="020F0502020204030204" pitchFamily="34" charset="0"/>
                        </a:rPr>
                        <a:t>TKN</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$20 - $35</a:t>
                      </a:r>
                    </a:p>
                  </a:txBody>
                  <a:tcPr anchor="ctr"/>
                </a:tc>
                <a:extLst>
                  <a:ext uri="{0D108BD9-81ED-4DB2-BD59-A6C34878D82A}">
                    <a16:rowId xmlns:a16="http://schemas.microsoft.com/office/drawing/2014/main" val="3611841118"/>
                  </a:ext>
                </a:extLst>
              </a:tr>
              <a:tr h="335031">
                <a:tc vMerge="1">
                  <a:txBody>
                    <a:bodyPr/>
                    <a:lstStyle/>
                    <a:p>
                      <a:endParaRPr lang="en-US" dirty="0"/>
                    </a:p>
                  </a:txBody>
                  <a:tcPr/>
                </a:tc>
                <a:tc>
                  <a:txBody>
                    <a:bodyPr/>
                    <a:lstStyle/>
                    <a:p>
                      <a:r>
                        <a:rPr lang="en-US" dirty="0">
                          <a:latin typeface="Calibri" panose="020F0502020204030204" pitchFamily="34" charset="0"/>
                          <a:cs typeface="Calibri" panose="020F0502020204030204" pitchFamily="34" charset="0"/>
                        </a:rPr>
                        <a:t>Total Phosphorus</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$13 - $20</a:t>
                      </a:r>
                    </a:p>
                  </a:txBody>
                  <a:tcPr anchor="ctr"/>
                </a:tc>
                <a:extLst>
                  <a:ext uri="{0D108BD9-81ED-4DB2-BD59-A6C34878D82A}">
                    <a16:rowId xmlns:a16="http://schemas.microsoft.com/office/drawing/2014/main" val="4095176174"/>
                  </a:ext>
                </a:extLst>
              </a:tr>
              <a:tr h="335031">
                <a:tc vMerge="1">
                  <a:txBody>
                    <a:bodyPr/>
                    <a:lstStyle/>
                    <a:p>
                      <a:endParaRPr lang="en-US" dirty="0"/>
                    </a:p>
                  </a:txBody>
                  <a:tcPr/>
                </a:tc>
                <a:tc>
                  <a:txBody>
                    <a:bodyPr/>
                    <a:lstStyle/>
                    <a:p>
                      <a:r>
                        <a:rPr lang="en-US" dirty="0">
                          <a:latin typeface="Calibri" panose="020F0502020204030204" pitchFamily="34" charset="0"/>
                          <a:cs typeface="Calibri" panose="020F0502020204030204" pitchFamily="34" charset="0"/>
                        </a:rPr>
                        <a:t>Orthophosphate</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$13 - $25</a:t>
                      </a:r>
                    </a:p>
                  </a:txBody>
                  <a:tcPr anchor="ctr"/>
                </a:tc>
                <a:extLst>
                  <a:ext uri="{0D108BD9-81ED-4DB2-BD59-A6C34878D82A}">
                    <a16:rowId xmlns:a16="http://schemas.microsoft.com/office/drawing/2014/main" val="3853506156"/>
                  </a:ext>
                </a:extLst>
              </a:tr>
              <a:tr h="586305">
                <a:tc vMerge="1">
                  <a:txBody>
                    <a:bodyPr/>
                    <a:lstStyle/>
                    <a:p>
                      <a:endParaRPr lang="en-US" dirty="0"/>
                    </a:p>
                  </a:txBody>
                  <a:tcPr/>
                </a:tc>
                <a:tc>
                  <a:txBody>
                    <a:bodyPr/>
                    <a:lstStyle/>
                    <a:p>
                      <a:r>
                        <a:rPr lang="en-US" dirty="0">
                          <a:latin typeface="Calibri" panose="020F0502020204030204" pitchFamily="34" charset="0"/>
                          <a:cs typeface="Calibri" panose="020F0502020204030204" pitchFamily="34" charset="0"/>
                        </a:rPr>
                        <a:t>Biochemical Oxygen Demand</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$19 - $30</a:t>
                      </a:r>
                    </a:p>
                  </a:txBody>
                  <a:tcPr anchor="ctr"/>
                </a:tc>
                <a:extLst>
                  <a:ext uri="{0D108BD9-81ED-4DB2-BD59-A6C34878D82A}">
                    <a16:rowId xmlns:a16="http://schemas.microsoft.com/office/drawing/2014/main" val="3549956369"/>
                  </a:ext>
                </a:extLst>
              </a:tr>
              <a:tr h="256197">
                <a:tc rowSpan="2">
                  <a:txBody>
                    <a:bodyPr/>
                    <a:lstStyle/>
                    <a:p>
                      <a:r>
                        <a:rPr lang="en-US" dirty="0">
                          <a:latin typeface="Calibri" panose="020F0502020204030204" pitchFamily="34" charset="0"/>
                          <a:cs typeface="Calibri" panose="020F0502020204030204" pitchFamily="34" charset="0"/>
                        </a:rPr>
                        <a:t>Solids</a:t>
                      </a:r>
                    </a:p>
                  </a:txBody>
                  <a:tcPr anchor="ctr">
                    <a:solidFill>
                      <a:srgbClr val="CBD7E6"/>
                    </a:solidFill>
                  </a:tcPr>
                </a:tc>
                <a:tc>
                  <a:txBody>
                    <a:bodyPr/>
                    <a:lstStyle/>
                    <a:p>
                      <a:r>
                        <a:rPr lang="en-US" dirty="0">
                          <a:latin typeface="Calibri" panose="020F0502020204030204" pitchFamily="34" charset="0"/>
                          <a:cs typeface="Calibri" panose="020F0502020204030204" pitchFamily="34" charset="0"/>
                        </a:rPr>
                        <a:t>Total Suspended</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$10 - $20</a:t>
                      </a:r>
                    </a:p>
                  </a:txBody>
                  <a:tcPr anchor="ctr"/>
                </a:tc>
                <a:extLst>
                  <a:ext uri="{0D108BD9-81ED-4DB2-BD59-A6C34878D82A}">
                    <a16:rowId xmlns:a16="http://schemas.microsoft.com/office/drawing/2014/main" val="2473409249"/>
                  </a:ext>
                </a:extLst>
              </a:tr>
              <a:tr h="256197">
                <a:tc vMerge="1">
                  <a:txBody>
                    <a:bodyPr/>
                    <a:lstStyle/>
                    <a:p>
                      <a:endParaRPr lang="en-US" dirty="0">
                        <a:latin typeface="Calibri" panose="020F0502020204030204" pitchFamily="34" charset="0"/>
                        <a:cs typeface="Calibri" panose="020F050202020403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Total Dissolved</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$10 - $20</a:t>
                      </a:r>
                    </a:p>
                  </a:txBody>
                  <a:tcPr anchor="ctr"/>
                </a:tc>
                <a:extLst>
                  <a:ext uri="{0D108BD9-81ED-4DB2-BD59-A6C34878D82A}">
                    <a16:rowId xmlns:a16="http://schemas.microsoft.com/office/drawing/2014/main" val="256090111"/>
                  </a:ext>
                </a:extLst>
              </a:tr>
            </a:tbl>
          </a:graphicData>
        </a:graphic>
      </p:graphicFrame>
      <p:sp>
        <p:nvSpPr>
          <p:cNvPr id="5" name="TextBox 4">
            <a:extLst>
              <a:ext uri="{FF2B5EF4-FFF2-40B4-BE49-F238E27FC236}">
                <a16:creationId xmlns:a16="http://schemas.microsoft.com/office/drawing/2014/main" id="{627D9D77-881F-46D8-AE6D-C683503016CD}"/>
              </a:ext>
            </a:extLst>
          </p:cNvPr>
          <p:cNvSpPr txBox="1"/>
          <p:nvPr/>
        </p:nvSpPr>
        <p:spPr>
          <a:xfrm>
            <a:off x="5869504" y="1417638"/>
            <a:ext cx="3139807" cy="4031873"/>
          </a:xfrm>
          <a:prstGeom prst="rect">
            <a:avLst/>
          </a:prstGeom>
          <a:noFill/>
        </p:spPr>
        <p:txBody>
          <a:bodyPr wrap="square" rtlCol="0">
            <a:spAutoFit/>
          </a:bodyPr>
          <a:lstStyle/>
          <a:p>
            <a:r>
              <a:rPr lang="en-US" sz="2400" dirty="0">
                <a:solidFill>
                  <a:srgbClr val="0032A1"/>
                </a:solidFill>
                <a:latin typeface="Calibri" panose="020F0502020204030204" pitchFamily="34" charset="0"/>
                <a:cs typeface="Calibri" panose="020F0502020204030204" pitchFamily="34" charset="0"/>
              </a:rPr>
              <a:t>Average Cost/Site:</a:t>
            </a:r>
          </a:p>
          <a:p>
            <a:pPr marL="342900" indent="-342900">
              <a:buFont typeface="Arial" panose="020B0604020202020204" pitchFamily="34" charset="0"/>
              <a:buChar char="•"/>
            </a:pPr>
            <a:r>
              <a:rPr lang="en-US" sz="2400" dirty="0">
                <a:solidFill>
                  <a:srgbClr val="0032A1"/>
                </a:solidFill>
                <a:latin typeface="Calibri" panose="020F0502020204030204" pitchFamily="34" charset="0"/>
                <a:cs typeface="Calibri" panose="020F0502020204030204" pitchFamily="34" charset="0"/>
              </a:rPr>
              <a:t>1 Event: ~$230</a:t>
            </a:r>
          </a:p>
          <a:p>
            <a:pPr marL="342900" indent="-342900">
              <a:buFont typeface="Arial" panose="020B0604020202020204" pitchFamily="34" charset="0"/>
              <a:buChar char="•"/>
            </a:pPr>
            <a:r>
              <a:rPr lang="en-US" sz="2400" dirty="0">
                <a:solidFill>
                  <a:srgbClr val="0032A1"/>
                </a:solidFill>
                <a:latin typeface="Calibri" panose="020F0502020204030204" pitchFamily="34" charset="0"/>
                <a:cs typeface="Calibri" panose="020F0502020204030204" pitchFamily="34" charset="0"/>
              </a:rPr>
              <a:t>1 Year: ~$2,900</a:t>
            </a:r>
          </a:p>
          <a:p>
            <a:endParaRPr lang="en-US" sz="2000" dirty="0">
              <a:solidFill>
                <a:srgbClr val="0032A1"/>
              </a:solidFill>
              <a:latin typeface="Calibri" panose="020F0502020204030204" pitchFamily="34" charset="0"/>
              <a:cs typeface="Calibri" panose="020F0502020204030204" pitchFamily="34" charset="0"/>
            </a:endParaRPr>
          </a:p>
          <a:p>
            <a:r>
              <a:rPr lang="en-US" sz="2000" dirty="0">
                <a:solidFill>
                  <a:srgbClr val="0032A1"/>
                </a:solidFill>
                <a:latin typeface="Calibri" panose="020F0502020204030204" pitchFamily="34" charset="0"/>
                <a:cs typeface="Calibri" panose="020F0502020204030204" pitchFamily="34" charset="0"/>
              </a:rPr>
              <a:t>Assumes:</a:t>
            </a:r>
          </a:p>
          <a:p>
            <a:pPr marL="342900" indent="-342900">
              <a:buFont typeface="Arial" panose="020B0604020202020204" pitchFamily="34" charset="0"/>
              <a:buChar char="•"/>
            </a:pPr>
            <a:r>
              <a:rPr lang="en-US" dirty="0">
                <a:solidFill>
                  <a:srgbClr val="0032A1"/>
                </a:solidFill>
                <a:latin typeface="Calibri" panose="020F0502020204030204" pitchFamily="34" charset="0"/>
                <a:cs typeface="Calibri" panose="020F0502020204030204" pitchFamily="34" charset="0"/>
              </a:rPr>
              <a:t>Most parameters: 12 events</a:t>
            </a:r>
          </a:p>
          <a:p>
            <a:pPr marL="342900" indent="-342900">
              <a:buFont typeface="Arial" panose="020B0604020202020204" pitchFamily="34" charset="0"/>
              <a:buChar char="•"/>
            </a:pPr>
            <a:r>
              <a:rPr lang="en-US" i="1" dirty="0">
                <a:solidFill>
                  <a:srgbClr val="0032A1"/>
                </a:solidFill>
                <a:latin typeface="Calibri" panose="020F0502020204030204" pitchFamily="34" charset="0"/>
                <a:cs typeface="Calibri" panose="020F0502020204030204" pitchFamily="34" charset="0"/>
              </a:rPr>
              <a:t>E. coli</a:t>
            </a:r>
            <a:r>
              <a:rPr lang="en-US" dirty="0">
                <a:solidFill>
                  <a:srgbClr val="0032A1"/>
                </a:solidFill>
                <a:latin typeface="Calibri" panose="020F0502020204030204" pitchFamily="34" charset="0"/>
                <a:cs typeface="Calibri" panose="020F0502020204030204" pitchFamily="34" charset="0"/>
              </a:rPr>
              <a:t>: Add 4 events</a:t>
            </a:r>
          </a:p>
          <a:p>
            <a:pPr marL="342900" indent="-342900">
              <a:buFont typeface="Arial" panose="020B0604020202020204" pitchFamily="34" charset="0"/>
              <a:buChar char="•"/>
            </a:pPr>
            <a:r>
              <a:rPr lang="en-US" dirty="0">
                <a:solidFill>
                  <a:srgbClr val="0032A1"/>
                </a:solidFill>
                <a:latin typeface="Calibri" panose="020F0502020204030204" pitchFamily="34" charset="0"/>
                <a:cs typeface="Calibri" panose="020F0502020204030204" pitchFamily="34" charset="0"/>
              </a:rPr>
              <a:t>Add 20% for field duplicates</a:t>
            </a:r>
          </a:p>
          <a:p>
            <a:pPr marL="342900" indent="-342900">
              <a:buFont typeface="Arial" panose="020B0604020202020204" pitchFamily="34" charset="0"/>
              <a:buChar char="•"/>
            </a:pPr>
            <a:r>
              <a:rPr lang="en-US" i="1" dirty="0">
                <a:solidFill>
                  <a:srgbClr val="0032A1"/>
                </a:solidFill>
                <a:latin typeface="Calibri" panose="020F0502020204030204" pitchFamily="34" charset="0"/>
                <a:cs typeface="Calibri" panose="020F0502020204030204" pitchFamily="34" charset="0"/>
              </a:rPr>
              <a:t>Does not include labor or field supplies</a:t>
            </a:r>
          </a:p>
          <a:p>
            <a:pPr marL="342900" indent="-342900">
              <a:buFont typeface="Arial" panose="020B0604020202020204" pitchFamily="34" charset="0"/>
              <a:buChar char="•"/>
            </a:pPr>
            <a:endParaRPr lang="en-US" i="1" dirty="0">
              <a:solidFill>
                <a:srgbClr val="0032A1"/>
              </a:solidFill>
              <a:latin typeface="Calibri" panose="020F0502020204030204" pitchFamily="34" charset="0"/>
              <a:cs typeface="Calibri" panose="020F0502020204030204" pitchFamily="34" charset="0"/>
            </a:endParaRPr>
          </a:p>
          <a:p>
            <a:r>
              <a:rPr lang="en-US" dirty="0">
                <a:solidFill>
                  <a:srgbClr val="0032A1"/>
                </a:solidFill>
                <a:latin typeface="Calibri" panose="020F0502020204030204" pitchFamily="34" charset="0"/>
                <a:cs typeface="Calibri" panose="020F0502020204030204" pitchFamily="34" charset="0"/>
              </a:rPr>
              <a:t>Note: high and low flow collection events are required</a:t>
            </a:r>
          </a:p>
        </p:txBody>
      </p:sp>
      <p:sp>
        <p:nvSpPr>
          <p:cNvPr id="2" name="TextBox 1">
            <a:extLst>
              <a:ext uri="{FF2B5EF4-FFF2-40B4-BE49-F238E27FC236}">
                <a16:creationId xmlns:a16="http://schemas.microsoft.com/office/drawing/2014/main" id="{57E5F600-55C8-4E9D-88FA-59F3B64BCEED}"/>
              </a:ext>
            </a:extLst>
          </p:cNvPr>
          <p:cNvSpPr txBox="1"/>
          <p:nvPr/>
        </p:nvSpPr>
        <p:spPr>
          <a:xfrm>
            <a:off x="373335" y="5592659"/>
            <a:ext cx="6076103" cy="584775"/>
          </a:xfrm>
          <a:prstGeom prst="rect">
            <a:avLst/>
          </a:prstGeom>
          <a:noFill/>
        </p:spPr>
        <p:txBody>
          <a:bodyPr wrap="square" rtlCol="0">
            <a:spAutoFit/>
          </a:bodyPr>
          <a:lstStyle/>
          <a:p>
            <a:r>
              <a:rPr lang="en-US" sz="1600" dirty="0"/>
              <a:t>*Based on DOW, university, and commercial lab feedback.  Individual labs may vary.  Costs only for purpose of generalized estimate.</a:t>
            </a:r>
          </a:p>
        </p:txBody>
      </p:sp>
    </p:spTree>
    <p:extLst>
      <p:ext uri="{BB962C8B-B14F-4D97-AF65-F5344CB8AC3E}">
        <p14:creationId xmlns:p14="http://schemas.microsoft.com/office/powerpoint/2010/main" val="442315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Site Selection, Scale, and Logistics</a:t>
            </a:r>
          </a:p>
        </p:txBody>
      </p:sp>
      <p:sp>
        <p:nvSpPr>
          <p:cNvPr id="5" name="Content Placeholder 4"/>
          <p:cNvSpPr>
            <a:spLocks noGrp="1"/>
          </p:cNvSpPr>
          <p:nvPr>
            <p:ph idx="1"/>
          </p:nvPr>
        </p:nvSpPr>
        <p:spPr/>
        <p:txBody>
          <a:bodyPr>
            <a:normAutofit/>
          </a:bodyPr>
          <a:lstStyle/>
          <a:p>
            <a:r>
              <a:rPr lang="en-US" sz="3600" dirty="0"/>
              <a:t>Sampling Logistics</a:t>
            </a:r>
          </a:p>
          <a:p>
            <a:r>
              <a:rPr lang="en-US" sz="3600" dirty="0"/>
              <a:t>Preliminary Site Selection</a:t>
            </a:r>
          </a:p>
          <a:p>
            <a:r>
              <a:rPr lang="en-US" sz="3600" dirty="0"/>
              <a:t>Drainage Area Analysis</a:t>
            </a:r>
          </a:p>
          <a:p>
            <a:r>
              <a:rPr lang="en-US" sz="3600" dirty="0">
                <a:latin typeface="Calibri" panose="020F0502020204030204" pitchFamily="34" charset="0"/>
                <a:cs typeface="Calibri" panose="020F0502020204030204" pitchFamily="34" charset="0"/>
              </a:rPr>
              <a:t>Final Site Selection Factors</a:t>
            </a:r>
          </a:p>
          <a:p>
            <a:pPr lvl="1"/>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9762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Sampling Logistics</a:t>
            </a:r>
          </a:p>
        </p:txBody>
      </p:sp>
      <p:sp>
        <p:nvSpPr>
          <p:cNvPr id="5" name="Content Placeholder 4"/>
          <p:cNvSpPr>
            <a:spLocks noGrp="1"/>
          </p:cNvSpPr>
          <p:nvPr>
            <p:ph idx="1"/>
          </p:nvPr>
        </p:nvSpPr>
        <p:spPr/>
        <p:txBody>
          <a:bodyPr>
            <a:normAutofit fontScale="92500" lnSpcReduction="10000"/>
          </a:bodyPr>
          <a:lstStyle/>
          <a:p>
            <a:pPr marL="0" indent="0">
              <a:buNone/>
            </a:pPr>
            <a:r>
              <a:rPr lang="en-US" sz="3600" dirty="0"/>
              <a:t>How many sites can feasibly be sampled per event?</a:t>
            </a:r>
          </a:p>
          <a:p>
            <a:pPr lvl="1"/>
            <a:r>
              <a:rPr lang="en-US" sz="3200" dirty="0">
                <a:latin typeface="Calibri" panose="020F0502020204030204" pitchFamily="34" charset="0"/>
                <a:cs typeface="Calibri" panose="020F0502020204030204" pitchFamily="34" charset="0"/>
              </a:rPr>
              <a:t>Where is laboratory?</a:t>
            </a:r>
          </a:p>
          <a:p>
            <a:pPr lvl="1"/>
            <a:r>
              <a:rPr lang="en-US" sz="3200" dirty="0"/>
              <a:t>What is travel time for samplers to watershed and to laboratory?</a:t>
            </a:r>
          </a:p>
          <a:p>
            <a:pPr lvl="1"/>
            <a:r>
              <a:rPr lang="en-US" sz="3200" dirty="0">
                <a:latin typeface="Calibri" panose="020F0502020204030204" pitchFamily="34" charset="0"/>
                <a:cs typeface="Calibri" panose="020F0502020204030204" pitchFamily="34" charset="0"/>
              </a:rPr>
              <a:t>Hold Time </a:t>
            </a:r>
          </a:p>
          <a:p>
            <a:pPr lvl="2"/>
            <a:r>
              <a:rPr lang="en-US" sz="2800" i="1" dirty="0">
                <a:latin typeface="Calibri" panose="020F0502020204030204" pitchFamily="34" charset="0"/>
                <a:cs typeface="Calibri" panose="020F0502020204030204" pitchFamily="34" charset="0"/>
              </a:rPr>
              <a:t>E.coli </a:t>
            </a:r>
            <a:r>
              <a:rPr lang="en-US" sz="2800" dirty="0">
                <a:latin typeface="Calibri" panose="020F0502020204030204" pitchFamily="34" charset="0"/>
                <a:cs typeface="Calibri" panose="020F0502020204030204" pitchFamily="34" charset="0"/>
              </a:rPr>
              <a:t>to lab within 6 hours of collection, lab run within 2 hours</a:t>
            </a:r>
          </a:p>
          <a:p>
            <a:pPr lvl="1"/>
            <a:r>
              <a:rPr lang="en-US" sz="3200" dirty="0"/>
              <a:t>What is expected time to sample per site? Travel time between sites?</a:t>
            </a:r>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339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Preliminary Site Selection</a:t>
            </a:r>
          </a:p>
        </p:txBody>
      </p:sp>
      <p:sp>
        <p:nvSpPr>
          <p:cNvPr id="8" name="Content Placeholder 7">
            <a:extLst>
              <a:ext uri="{FF2B5EF4-FFF2-40B4-BE49-F238E27FC236}">
                <a16:creationId xmlns:a16="http://schemas.microsoft.com/office/drawing/2014/main" id="{CE40BE6A-8499-433B-848C-B8EEB62F45F1}"/>
              </a:ext>
            </a:extLst>
          </p:cNvPr>
          <p:cNvSpPr>
            <a:spLocks noGrp="1"/>
          </p:cNvSpPr>
          <p:nvPr>
            <p:ph idx="1"/>
          </p:nvPr>
        </p:nvSpPr>
        <p:spPr>
          <a:xfrm>
            <a:off x="461472" y="1316053"/>
            <a:ext cx="8225327" cy="3255947"/>
          </a:xfrm>
        </p:spPr>
        <p:txBody>
          <a:bodyPr>
            <a:normAutofit fontScale="85000" lnSpcReduction="20000"/>
          </a:bodyPr>
          <a:lstStyle/>
          <a:p>
            <a:r>
              <a:rPr lang="en-US" dirty="0"/>
              <a:t>How many sites?</a:t>
            </a:r>
          </a:p>
          <a:p>
            <a:pPr lvl="1"/>
            <a:r>
              <a:rPr lang="en-US" dirty="0"/>
              <a:t>Time Constraints</a:t>
            </a:r>
          </a:p>
          <a:p>
            <a:pPr lvl="1"/>
            <a:r>
              <a:rPr lang="en-US" dirty="0"/>
              <a:t>Budget</a:t>
            </a:r>
          </a:p>
          <a:p>
            <a:r>
              <a:rPr lang="en-US" dirty="0"/>
              <a:t>Entire HUC </a:t>
            </a:r>
          </a:p>
          <a:p>
            <a:pPr lvl="1"/>
            <a:r>
              <a:rPr lang="en-US" dirty="0"/>
              <a:t>~10-50 </a:t>
            </a:r>
            <a:r>
              <a:rPr lang="en-US" dirty="0" err="1"/>
              <a:t>sqmi</a:t>
            </a:r>
            <a:r>
              <a:rPr lang="en-US" dirty="0"/>
              <a:t> in size, typically HUC-12 or smaller</a:t>
            </a:r>
          </a:p>
          <a:p>
            <a:r>
              <a:rPr lang="en-US" dirty="0"/>
              <a:t>Entire Drainage?</a:t>
            </a:r>
          </a:p>
          <a:p>
            <a:pPr lvl="1"/>
            <a:r>
              <a:rPr lang="en-US" dirty="0"/>
              <a:t>If possible, headwater drainage</a:t>
            </a:r>
          </a:p>
          <a:p>
            <a:r>
              <a:rPr lang="en-US" dirty="0"/>
              <a:t>Pre-planning Review Prioritization </a:t>
            </a:r>
          </a:p>
        </p:txBody>
      </p:sp>
      <p:sp>
        <p:nvSpPr>
          <p:cNvPr id="9" name="Rectangle 8">
            <a:extLst>
              <a:ext uri="{FF2B5EF4-FFF2-40B4-BE49-F238E27FC236}">
                <a16:creationId xmlns:a16="http://schemas.microsoft.com/office/drawing/2014/main" id="{F5C11706-BAE8-47F9-947C-111D508A8E8E}"/>
              </a:ext>
            </a:extLst>
          </p:cNvPr>
          <p:cNvSpPr/>
          <p:nvPr/>
        </p:nvSpPr>
        <p:spPr>
          <a:xfrm>
            <a:off x="461471" y="4470682"/>
            <a:ext cx="8225327" cy="1200329"/>
          </a:xfrm>
          <a:prstGeom prst="rect">
            <a:avLst/>
          </a:prstGeom>
        </p:spPr>
        <p:txBody>
          <a:bodyPr wrap="square" numCol="2">
            <a:spAutoFit/>
          </a:bodyPr>
          <a:lstStyle/>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Point sources</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Landuses Changes</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Prior Sampled Sites</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Mouth </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Major Tributaries</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BMP Placement Needs</a:t>
            </a:r>
          </a:p>
        </p:txBody>
      </p:sp>
    </p:spTree>
    <p:extLst>
      <p:ext uri="{BB962C8B-B14F-4D97-AF65-F5344CB8AC3E}">
        <p14:creationId xmlns:p14="http://schemas.microsoft.com/office/powerpoint/2010/main" val="577811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131417"/>
            <a:ext cx="8225327" cy="1143000"/>
          </a:xfrm>
        </p:spPr>
        <p:txBody>
          <a:bodyPr/>
          <a:lstStyle/>
          <a:p>
            <a:pPr algn="l"/>
            <a:r>
              <a:rPr lang="en-US" dirty="0"/>
              <a:t>Example: Lower Cartwright Creek, </a:t>
            </a:r>
            <a:br>
              <a:rPr lang="en-US" dirty="0"/>
            </a:br>
            <a:r>
              <a:rPr lang="en-US" sz="2800" dirty="0"/>
              <a:t>Washington County</a:t>
            </a:r>
            <a:endParaRPr lang="en-US" dirty="0"/>
          </a:p>
        </p:txBody>
      </p:sp>
      <p:pic>
        <p:nvPicPr>
          <p:cNvPr id="6" name="Content Placeholder 5">
            <a:extLst>
              <a:ext uri="{FF2B5EF4-FFF2-40B4-BE49-F238E27FC236}">
                <a16:creationId xmlns:a16="http://schemas.microsoft.com/office/drawing/2014/main" id="{39BFF9F7-92DA-4B4B-9634-94928B91D511}"/>
              </a:ext>
            </a:extLst>
          </p:cNvPr>
          <p:cNvPicPr>
            <a:picLocks noGrp="1" noChangeAspect="1"/>
          </p:cNvPicPr>
          <p:nvPr>
            <p:ph idx="1"/>
          </p:nvPr>
        </p:nvPicPr>
        <p:blipFill rotWithShape="1">
          <a:blip r:embed="rId3"/>
          <a:srcRect t="10099" r="50029" b="4652"/>
          <a:stretch/>
        </p:blipFill>
        <p:spPr>
          <a:xfrm>
            <a:off x="270189" y="1303250"/>
            <a:ext cx="8603621" cy="4128066"/>
          </a:xfrm>
          <a:prstGeom prst="rect">
            <a:avLst/>
          </a:prstGeom>
        </p:spPr>
      </p:pic>
      <p:sp>
        <p:nvSpPr>
          <p:cNvPr id="2" name="TextBox 1">
            <a:extLst>
              <a:ext uri="{FF2B5EF4-FFF2-40B4-BE49-F238E27FC236}">
                <a16:creationId xmlns:a16="http://schemas.microsoft.com/office/drawing/2014/main" id="{87F7FD89-94B5-4813-9B7F-DEDFA76FD3B1}"/>
              </a:ext>
            </a:extLst>
          </p:cNvPr>
          <p:cNvSpPr txBox="1"/>
          <p:nvPr/>
        </p:nvSpPr>
        <p:spPr>
          <a:xfrm>
            <a:off x="6667028" y="4143375"/>
            <a:ext cx="1867372" cy="369332"/>
          </a:xfrm>
          <a:prstGeom prst="rect">
            <a:avLst/>
          </a:prstGeom>
          <a:solidFill>
            <a:srgbClr val="DDCCCB"/>
          </a:solidFill>
        </p:spPr>
        <p:txBody>
          <a:bodyPr wrap="square" rtlCol="0">
            <a:spAutoFit/>
          </a:bodyPr>
          <a:lstStyle/>
          <a:p>
            <a:r>
              <a:rPr lang="en-US" b="1" dirty="0"/>
              <a:t>Springfield, KY</a:t>
            </a:r>
          </a:p>
        </p:txBody>
      </p:sp>
      <p:sp>
        <p:nvSpPr>
          <p:cNvPr id="5" name="TextBox 4">
            <a:extLst>
              <a:ext uri="{FF2B5EF4-FFF2-40B4-BE49-F238E27FC236}">
                <a16:creationId xmlns:a16="http://schemas.microsoft.com/office/drawing/2014/main" id="{53028143-9703-4ACB-A132-B7A0A74228BE}"/>
              </a:ext>
            </a:extLst>
          </p:cNvPr>
          <p:cNvSpPr txBox="1"/>
          <p:nvPr/>
        </p:nvSpPr>
        <p:spPr>
          <a:xfrm>
            <a:off x="2638896" y="2570688"/>
            <a:ext cx="1933103" cy="646331"/>
          </a:xfrm>
          <a:prstGeom prst="rect">
            <a:avLst/>
          </a:prstGeom>
          <a:solidFill>
            <a:srgbClr val="BB9F73">
              <a:alpha val="50000"/>
            </a:srgbClr>
          </a:solidFill>
        </p:spPr>
        <p:txBody>
          <a:bodyPr wrap="square" rtlCol="0">
            <a:spAutoFit/>
          </a:bodyPr>
          <a:lstStyle/>
          <a:p>
            <a:r>
              <a:rPr lang="en-US" b="1" dirty="0"/>
              <a:t>Row Crops along Floodplain</a:t>
            </a:r>
          </a:p>
        </p:txBody>
      </p:sp>
      <p:sp>
        <p:nvSpPr>
          <p:cNvPr id="7" name="TextBox 6">
            <a:extLst>
              <a:ext uri="{FF2B5EF4-FFF2-40B4-BE49-F238E27FC236}">
                <a16:creationId xmlns:a16="http://schemas.microsoft.com/office/drawing/2014/main" id="{70609C50-D97F-42A5-AFD4-360CCCB8549A}"/>
              </a:ext>
            </a:extLst>
          </p:cNvPr>
          <p:cNvSpPr txBox="1"/>
          <p:nvPr/>
        </p:nvSpPr>
        <p:spPr>
          <a:xfrm>
            <a:off x="6311114" y="1963519"/>
            <a:ext cx="1666875" cy="646331"/>
          </a:xfrm>
          <a:prstGeom prst="rect">
            <a:avLst/>
          </a:prstGeom>
          <a:solidFill>
            <a:srgbClr val="FFFF00">
              <a:alpha val="50000"/>
            </a:srgbClr>
          </a:solidFill>
        </p:spPr>
        <p:txBody>
          <a:bodyPr wrap="square" rtlCol="0">
            <a:spAutoFit/>
          </a:bodyPr>
          <a:lstStyle/>
          <a:p>
            <a:r>
              <a:rPr lang="en-US" b="1" dirty="0"/>
              <a:t>Mostly Cattle Pasture</a:t>
            </a:r>
          </a:p>
        </p:txBody>
      </p:sp>
      <p:grpSp>
        <p:nvGrpSpPr>
          <p:cNvPr id="17" name="Group 16">
            <a:extLst>
              <a:ext uri="{FF2B5EF4-FFF2-40B4-BE49-F238E27FC236}">
                <a16:creationId xmlns:a16="http://schemas.microsoft.com/office/drawing/2014/main" id="{5C0CC0C2-A006-4DC9-A828-5963BE9A00E4}"/>
              </a:ext>
            </a:extLst>
          </p:cNvPr>
          <p:cNvGrpSpPr/>
          <p:nvPr/>
        </p:nvGrpSpPr>
        <p:grpSpPr>
          <a:xfrm>
            <a:off x="3181352" y="943443"/>
            <a:ext cx="2238373" cy="4971114"/>
            <a:chOff x="3181352" y="943443"/>
            <a:chExt cx="2238373" cy="4971114"/>
          </a:xfrm>
        </p:grpSpPr>
        <p:sp>
          <p:nvSpPr>
            <p:cNvPr id="8" name="TextBox 7">
              <a:extLst>
                <a:ext uri="{FF2B5EF4-FFF2-40B4-BE49-F238E27FC236}">
                  <a16:creationId xmlns:a16="http://schemas.microsoft.com/office/drawing/2014/main" id="{B86A7503-6431-481B-853E-3419544E9A12}"/>
                </a:ext>
              </a:extLst>
            </p:cNvPr>
            <p:cNvSpPr txBox="1"/>
            <p:nvPr/>
          </p:nvSpPr>
          <p:spPr>
            <a:xfrm>
              <a:off x="3419475" y="5545225"/>
              <a:ext cx="1851904" cy="369332"/>
            </a:xfrm>
            <a:prstGeom prst="rect">
              <a:avLst/>
            </a:prstGeom>
            <a:solidFill>
              <a:schemeClr val="accent1">
                <a:lumMod val="40000"/>
                <a:lumOff val="60000"/>
                <a:alpha val="50000"/>
              </a:schemeClr>
            </a:solidFill>
          </p:spPr>
          <p:txBody>
            <a:bodyPr wrap="square" rtlCol="0">
              <a:spAutoFit/>
            </a:bodyPr>
            <a:lstStyle/>
            <a:p>
              <a:r>
                <a:rPr lang="en-US" b="1" dirty="0"/>
                <a:t>Upstream Input</a:t>
              </a:r>
            </a:p>
          </p:txBody>
        </p:sp>
        <p:cxnSp>
          <p:nvCxnSpPr>
            <p:cNvPr id="9" name="Straight Arrow Connector 8">
              <a:extLst>
                <a:ext uri="{FF2B5EF4-FFF2-40B4-BE49-F238E27FC236}">
                  <a16:creationId xmlns:a16="http://schemas.microsoft.com/office/drawing/2014/main" id="{5B965EA2-7EF5-43E9-A780-71439EFB6E03}"/>
                </a:ext>
              </a:extLst>
            </p:cNvPr>
            <p:cNvCxnSpPr>
              <a:cxnSpLocks/>
            </p:cNvCxnSpPr>
            <p:nvPr/>
          </p:nvCxnSpPr>
          <p:spPr>
            <a:xfrm flipV="1">
              <a:off x="4486275" y="4857750"/>
              <a:ext cx="785104" cy="687475"/>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DB0D6483-15D7-4439-A2B8-AC1B5364E8C4}"/>
                </a:ext>
              </a:extLst>
            </p:cNvPr>
            <p:cNvCxnSpPr>
              <a:cxnSpLocks/>
            </p:cNvCxnSpPr>
            <p:nvPr/>
          </p:nvCxnSpPr>
          <p:spPr>
            <a:xfrm flipH="1">
              <a:off x="3181352" y="1137131"/>
              <a:ext cx="1304923" cy="114834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C598396-EB58-449A-8FE9-9E9BECC93BAE}"/>
                </a:ext>
              </a:extLst>
            </p:cNvPr>
            <p:cNvSpPr txBox="1"/>
            <p:nvPr/>
          </p:nvSpPr>
          <p:spPr>
            <a:xfrm>
              <a:off x="4497827" y="943443"/>
              <a:ext cx="921898" cy="369332"/>
            </a:xfrm>
            <a:prstGeom prst="rect">
              <a:avLst/>
            </a:prstGeom>
            <a:solidFill>
              <a:schemeClr val="accent1">
                <a:lumMod val="40000"/>
                <a:lumOff val="60000"/>
                <a:alpha val="50000"/>
              </a:schemeClr>
            </a:solidFill>
          </p:spPr>
          <p:txBody>
            <a:bodyPr wrap="square" rtlCol="0">
              <a:spAutoFit/>
            </a:bodyPr>
            <a:lstStyle/>
            <a:p>
              <a:r>
                <a:rPr lang="en-US" b="1" dirty="0"/>
                <a:t>Mouth</a:t>
              </a:r>
            </a:p>
          </p:txBody>
        </p:sp>
      </p:grpSp>
      <p:sp>
        <p:nvSpPr>
          <p:cNvPr id="13" name="Rectangle 12">
            <a:extLst>
              <a:ext uri="{FF2B5EF4-FFF2-40B4-BE49-F238E27FC236}">
                <a16:creationId xmlns:a16="http://schemas.microsoft.com/office/drawing/2014/main" id="{3967A47F-1128-45C0-A255-B29A2B562685}"/>
              </a:ext>
            </a:extLst>
          </p:cNvPr>
          <p:cNvSpPr/>
          <p:nvPr/>
        </p:nvSpPr>
        <p:spPr>
          <a:xfrm>
            <a:off x="7206156" y="756222"/>
            <a:ext cx="1681871" cy="584775"/>
          </a:xfrm>
          <a:prstGeom prst="rect">
            <a:avLst/>
          </a:prstGeom>
        </p:spPr>
        <p:txBody>
          <a:bodyPr wrap="none">
            <a:spAutoFit/>
          </a:bodyPr>
          <a:lstStyle/>
          <a:p>
            <a:r>
              <a:rPr lang="en-US" sz="3200" b="1" dirty="0">
                <a:latin typeface="Calibri" panose="020F0502020204030204" pitchFamily="34" charset="0"/>
                <a:cs typeface="Calibri" panose="020F0502020204030204" pitchFamily="34" charset="0"/>
              </a:rPr>
              <a:t>Land use</a:t>
            </a:r>
          </a:p>
        </p:txBody>
      </p:sp>
    </p:spTree>
    <p:extLst>
      <p:ext uri="{BB962C8B-B14F-4D97-AF65-F5344CB8AC3E}">
        <p14:creationId xmlns:p14="http://schemas.microsoft.com/office/powerpoint/2010/main" val="257824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Collecting Monitoring Data</a:t>
            </a:r>
          </a:p>
        </p:txBody>
      </p:sp>
      <p:sp>
        <p:nvSpPr>
          <p:cNvPr id="5" name="Content Placeholder 4"/>
          <p:cNvSpPr>
            <a:spLocks noGrp="1"/>
          </p:cNvSpPr>
          <p:nvPr>
            <p:ph idx="1"/>
          </p:nvPr>
        </p:nvSpPr>
        <p:spPr/>
        <p:txBody>
          <a:bodyPr>
            <a:normAutofit/>
          </a:bodyPr>
          <a:lstStyle/>
          <a:p>
            <a:pPr marL="742950" indent="-742950">
              <a:buFont typeface="+mj-lt"/>
              <a:buAutoNum type="arabicPeriod"/>
            </a:pPr>
            <a:r>
              <a:rPr lang="en-US" sz="3600" dirty="0"/>
              <a:t>Basic Monitoring Equipment</a:t>
            </a:r>
          </a:p>
          <a:p>
            <a:pPr marL="742950" indent="-742950">
              <a:buFont typeface="+mj-lt"/>
              <a:buAutoNum type="arabicPeriod"/>
            </a:pPr>
            <a:r>
              <a:rPr lang="en-US" sz="3600" dirty="0">
                <a:latin typeface="Calibri" panose="020F0502020204030204" pitchFamily="34" charset="0"/>
                <a:cs typeface="Calibri" panose="020F0502020204030204" pitchFamily="34" charset="0"/>
              </a:rPr>
              <a:t>Watershed Plan Monitoring Requirements and Logistics</a:t>
            </a:r>
          </a:p>
          <a:p>
            <a:pPr marL="742950" indent="-742950">
              <a:buFont typeface="+mj-lt"/>
              <a:buAutoNum type="arabicPeriod"/>
            </a:pPr>
            <a:r>
              <a:rPr lang="en-US" sz="3600" dirty="0"/>
              <a:t>Site Selection and Scale Considerations</a:t>
            </a:r>
          </a:p>
          <a:p>
            <a:pPr marL="742950" indent="-742950">
              <a:buFont typeface="+mj-lt"/>
              <a:buAutoNum type="arabicPeriod"/>
            </a:pPr>
            <a:r>
              <a:rPr lang="en-US" sz="3600" dirty="0">
                <a:latin typeface="Calibri" panose="020F0502020204030204" pitchFamily="34" charset="0"/>
                <a:cs typeface="Calibri" panose="020F0502020204030204" pitchFamily="34" charset="0"/>
              </a:rPr>
              <a:t>Data Quality Levels</a:t>
            </a:r>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6221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131417"/>
            <a:ext cx="8225327" cy="1143000"/>
          </a:xfrm>
        </p:spPr>
        <p:txBody>
          <a:bodyPr/>
          <a:lstStyle/>
          <a:p>
            <a:r>
              <a:rPr lang="en-US" dirty="0"/>
              <a:t>Drainage Area Analysis</a:t>
            </a:r>
            <a:br>
              <a:rPr lang="en-US" dirty="0"/>
            </a:br>
            <a:r>
              <a:rPr lang="en-US" sz="2800" dirty="0"/>
              <a:t>Lower Cartwright Creek</a:t>
            </a:r>
          </a:p>
        </p:txBody>
      </p:sp>
      <p:pic>
        <p:nvPicPr>
          <p:cNvPr id="9" name="Content Placeholder 8">
            <a:extLst>
              <a:ext uri="{FF2B5EF4-FFF2-40B4-BE49-F238E27FC236}">
                <a16:creationId xmlns:a16="http://schemas.microsoft.com/office/drawing/2014/main" id="{8D5001A6-1689-45F2-BF46-C073458A9694}"/>
              </a:ext>
            </a:extLst>
          </p:cNvPr>
          <p:cNvPicPr>
            <a:picLocks noGrp="1" noChangeAspect="1"/>
          </p:cNvPicPr>
          <p:nvPr>
            <p:ph idx="1"/>
          </p:nvPr>
        </p:nvPicPr>
        <p:blipFill rotWithShape="1">
          <a:blip r:embed="rId3"/>
          <a:srcRect t="11527" r="50029" b="5128"/>
          <a:stretch/>
        </p:blipFill>
        <p:spPr>
          <a:xfrm>
            <a:off x="153490" y="1274417"/>
            <a:ext cx="9002656" cy="4223000"/>
          </a:xfrm>
          <a:prstGeom prst="rect">
            <a:avLst/>
          </a:prstGeom>
        </p:spPr>
      </p:pic>
      <p:pic>
        <p:nvPicPr>
          <p:cNvPr id="1026" name="Picture 2" descr="Water Health Status &#10;Stream Name: Cartwright Creek 0.0 to 6.6 &#10;Assessed Date: 4/9/2001 - 10/11/2010 &#10;County: Washington Co &#10;Basin: Salt River &#10;Rollover each icon to see what &#10;each one means (text here changes &#10;based on rollover). &#10;More Basin Information ">
            <a:extLst>
              <a:ext uri="{FF2B5EF4-FFF2-40B4-BE49-F238E27FC236}">
                <a16:creationId xmlns:a16="http://schemas.microsoft.com/office/drawing/2014/main" id="{DA2FB0CA-4E36-4F42-A379-088282E0D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763" y="2498649"/>
            <a:ext cx="3057525" cy="2609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ter Health Status &#10;Stream Name: Road Run 0.0 to 7.1 &#10;Assessed Date: 10/13/2005 &#10;County: Washington Co &#10;Salt River &#10;Rollover each icon to see what &#10;each one means (text here changes &#10;based on rollover) &#10;Assessment Summary &#10;More Basin Information ">
            <a:extLst>
              <a:ext uri="{FF2B5EF4-FFF2-40B4-BE49-F238E27FC236}">
                <a16:creationId xmlns:a16="http://schemas.microsoft.com/office/drawing/2014/main" id="{3E4BD947-0E27-42A3-A40E-7A094294EC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293" y="2128837"/>
            <a:ext cx="3057525" cy="260032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CFB6901E-F536-4E3F-B6B7-6BA3A1A1F7D4}"/>
              </a:ext>
            </a:extLst>
          </p:cNvPr>
          <p:cNvCxnSpPr>
            <a:cxnSpLocks/>
            <a:stCxn id="1026" idx="3"/>
          </p:cNvCxnSpPr>
          <p:nvPr/>
        </p:nvCxnSpPr>
        <p:spPr>
          <a:xfrm flipV="1">
            <a:off x="3831288" y="2996590"/>
            <a:ext cx="916982" cy="806984"/>
          </a:xfrm>
          <a:prstGeom prst="straightConnector1">
            <a:avLst/>
          </a:prstGeom>
          <a:ln w="28575" cap="flat" cmpd="sng" algn="ctr">
            <a:solidFill>
              <a:schemeClr val="accent6"/>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7A1285FD-3689-4712-93C3-231D91EC4493}"/>
              </a:ext>
            </a:extLst>
          </p:cNvPr>
          <p:cNvCxnSpPr>
            <a:cxnSpLocks/>
            <a:stCxn id="1028" idx="1"/>
          </p:cNvCxnSpPr>
          <p:nvPr/>
        </p:nvCxnSpPr>
        <p:spPr>
          <a:xfrm flipH="1">
            <a:off x="5851086" y="3429000"/>
            <a:ext cx="410207" cy="176269"/>
          </a:xfrm>
          <a:prstGeom prst="straightConnector1">
            <a:avLst/>
          </a:prstGeom>
          <a:ln w="28575" cap="flat" cmpd="sng" algn="ctr">
            <a:solidFill>
              <a:schemeClr val="accent6"/>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
        <p:nvSpPr>
          <p:cNvPr id="8" name="Rectangle 7">
            <a:extLst>
              <a:ext uri="{FF2B5EF4-FFF2-40B4-BE49-F238E27FC236}">
                <a16:creationId xmlns:a16="http://schemas.microsoft.com/office/drawing/2014/main" id="{9B68FD1F-C294-4E54-AFD1-EDDD4C93E9B6}"/>
              </a:ext>
            </a:extLst>
          </p:cNvPr>
          <p:cNvSpPr/>
          <p:nvPr/>
        </p:nvSpPr>
        <p:spPr>
          <a:xfrm>
            <a:off x="5249742" y="689642"/>
            <a:ext cx="3740768" cy="584775"/>
          </a:xfrm>
          <a:prstGeom prst="rect">
            <a:avLst/>
          </a:prstGeom>
        </p:spPr>
        <p:txBody>
          <a:bodyPr wrap="none">
            <a:spAutoFit/>
          </a:bodyPr>
          <a:lstStyle/>
          <a:p>
            <a:r>
              <a:rPr lang="en-US" sz="3200" b="1" dirty="0">
                <a:latin typeface="Calibri" panose="020F0502020204030204" pitchFamily="34" charset="0"/>
                <a:cs typeface="Calibri" panose="020F0502020204030204" pitchFamily="34" charset="0"/>
              </a:rPr>
              <a:t>Current Impairments</a:t>
            </a:r>
          </a:p>
        </p:txBody>
      </p:sp>
    </p:spTree>
    <p:extLst>
      <p:ext uri="{BB962C8B-B14F-4D97-AF65-F5344CB8AC3E}">
        <p14:creationId xmlns:p14="http://schemas.microsoft.com/office/powerpoint/2010/main" val="991373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131417"/>
            <a:ext cx="8225327" cy="1143000"/>
          </a:xfrm>
        </p:spPr>
        <p:txBody>
          <a:bodyPr/>
          <a:lstStyle/>
          <a:p>
            <a:r>
              <a:rPr lang="en-US" dirty="0"/>
              <a:t>Drainage Area Analysis</a:t>
            </a:r>
            <a:br>
              <a:rPr lang="en-US" dirty="0"/>
            </a:br>
            <a:r>
              <a:rPr lang="en-US" sz="2800" dirty="0"/>
              <a:t>Lower Cartwright Creek</a:t>
            </a:r>
            <a:endParaRPr lang="en-US" dirty="0"/>
          </a:p>
        </p:txBody>
      </p:sp>
      <p:pic>
        <p:nvPicPr>
          <p:cNvPr id="5" name="Content Placeholder 4">
            <a:extLst>
              <a:ext uri="{FF2B5EF4-FFF2-40B4-BE49-F238E27FC236}">
                <a16:creationId xmlns:a16="http://schemas.microsoft.com/office/drawing/2014/main" id="{03CC8A15-4927-42F1-B6C8-CCA0BB221813}"/>
              </a:ext>
            </a:extLst>
          </p:cNvPr>
          <p:cNvPicPr>
            <a:picLocks noGrp="1" noChangeAspect="1"/>
          </p:cNvPicPr>
          <p:nvPr>
            <p:ph idx="1"/>
          </p:nvPr>
        </p:nvPicPr>
        <p:blipFill rotWithShape="1">
          <a:blip r:embed="rId3"/>
          <a:srcRect t="10099" r="50029" b="4175"/>
          <a:stretch/>
        </p:blipFill>
        <p:spPr>
          <a:xfrm>
            <a:off x="461963" y="1374597"/>
            <a:ext cx="8515904" cy="4108806"/>
          </a:xfrm>
          <a:prstGeom prst="rect">
            <a:avLst/>
          </a:prstGeom>
        </p:spPr>
      </p:pic>
      <p:sp>
        <p:nvSpPr>
          <p:cNvPr id="2" name="Oval 1">
            <a:extLst>
              <a:ext uri="{FF2B5EF4-FFF2-40B4-BE49-F238E27FC236}">
                <a16:creationId xmlns:a16="http://schemas.microsoft.com/office/drawing/2014/main" id="{2784D189-B086-44C9-BAD6-14411F5C4C00}"/>
              </a:ext>
            </a:extLst>
          </p:cNvPr>
          <p:cNvSpPr/>
          <p:nvPr/>
        </p:nvSpPr>
        <p:spPr>
          <a:xfrm>
            <a:off x="4957590" y="3690651"/>
            <a:ext cx="1575412" cy="128897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CBF181F-CC89-4487-875C-F476B73764F3}"/>
              </a:ext>
            </a:extLst>
          </p:cNvPr>
          <p:cNvSpPr/>
          <p:nvPr/>
        </p:nvSpPr>
        <p:spPr>
          <a:xfrm>
            <a:off x="4572000" y="4715219"/>
            <a:ext cx="1355075" cy="78838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7EEAF89-A23B-444C-BA47-F4E0FB3F16CD}"/>
              </a:ext>
            </a:extLst>
          </p:cNvPr>
          <p:cNvSpPr txBox="1"/>
          <p:nvPr/>
        </p:nvSpPr>
        <p:spPr>
          <a:xfrm>
            <a:off x="3419474" y="5545225"/>
            <a:ext cx="2809875" cy="646331"/>
          </a:xfrm>
          <a:prstGeom prst="rect">
            <a:avLst/>
          </a:prstGeom>
          <a:solidFill>
            <a:schemeClr val="accent1">
              <a:lumMod val="40000"/>
              <a:lumOff val="60000"/>
              <a:alpha val="50000"/>
            </a:schemeClr>
          </a:solidFill>
        </p:spPr>
        <p:txBody>
          <a:bodyPr wrap="square" rtlCol="0">
            <a:spAutoFit/>
          </a:bodyPr>
          <a:lstStyle/>
          <a:p>
            <a:r>
              <a:rPr lang="en-US" b="1" dirty="0"/>
              <a:t>Public Water Supply, Concrete, Quarry</a:t>
            </a:r>
          </a:p>
        </p:txBody>
      </p:sp>
      <p:sp>
        <p:nvSpPr>
          <p:cNvPr id="8" name="TextBox 7">
            <a:extLst>
              <a:ext uri="{FF2B5EF4-FFF2-40B4-BE49-F238E27FC236}">
                <a16:creationId xmlns:a16="http://schemas.microsoft.com/office/drawing/2014/main" id="{EBD497F9-C9A8-4D70-B7AE-2F6690DA76CD}"/>
              </a:ext>
            </a:extLst>
          </p:cNvPr>
          <p:cNvSpPr txBox="1"/>
          <p:nvPr/>
        </p:nvSpPr>
        <p:spPr>
          <a:xfrm>
            <a:off x="4976640" y="2472796"/>
            <a:ext cx="2219756" cy="1200329"/>
          </a:xfrm>
          <a:prstGeom prst="rect">
            <a:avLst/>
          </a:prstGeom>
          <a:solidFill>
            <a:srgbClr val="7030A0">
              <a:alpha val="50000"/>
            </a:srgbClr>
          </a:solidFill>
        </p:spPr>
        <p:txBody>
          <a:bodyPr wrap="square" rtlCol="0">
            <a:spAutoFit/>
          </a:bodyPr>
          <a:lstStyle/>
          <a:p>
            <a:r>
              <a:rPr lang="en-US" b="1" dirty="0"/>
              <a:t>WWTP, Automotive, Construction, Feed Facility, Dairy Products, Topsoil</a:t>
            </a:r>
          </a:p>
        </p:txBody>
      </p:sp>
      <p:sp>
        <p:nvSpPr>
          <p:cNvPr id="9" name="Rectangle 8">
            <a:extLst>
              <a:ext uri="{FF2B5EF4-FFF2-40B4-BE49-F238E27FC236}">
                <a16:creationId xmlns:a16="http://schemas.microsoft.com/office/drawing/2014/main" id="{4B5AE184-7360-4A88-B178-C3414775F0FA}"/>
              </a:ext>
            </a:extLst>
          </p:cNvPr>
          <p:cNvSpPr/>
          <p:nvPr/>
        </p:nvSpPr>
        <p:spPr>
          <a:xfrm>
            <a:off x="5183238" y="739732"/>
            <a:ext cx="3794629" cy="584775"/>
          </a:xfrm>
          <a:prstGeom prst="rect">
            <a:avLst/>
          </a:prstGeom>
        </p:spPr>
        <p:txBody>
          <a:bodyPr wrap="none">
            <a:spAutoFit/>
          </a:bodyPr>
          <a:lstStyle/>
          <a:p>
            <a:r>
              <a:rPr lang="en-US" sz="3200" b="1" dirty="0">
                <a:latin typeface="Calibri" panose="020F0502020204030204" pitchFamily="34" charset="0"/>
                <a:cs typeface="Calibri" panose="020F0502020204030204" pitchFamily="34" charset="0"/>
              </a:rPr>
              <a:t>Permitted Discharges</a:t>
            </a:r>
          </a:p>
        </p:txBody>
      </p:sp>
    </p:spTree>
    <p:extLst>
      <p:ext uri="{BB962C8B-B14F-4D97-AF65-F5344CB8AC3E}">
        <p14:creationId xmlns:p14="http://schemas.microsoft.com/office/powerpoint/2010/main" val="258639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131417"/>
            <a:ext cx="8225327" cy="1143000"/>
          </a:xfrm>
        </p:spPr>
        <p:txBody>
          <a:bodyPr/>
          <a:lstStyle/>
          <a:p>
            <a:r>
              <a:rPr lang="en-US" dirty="0"/>
              <a:t>Drainage Area Analysis</a:t>
            </a:r>
            <a:br>
              <a:rPr lang="en-US" dirty="0"/>
            </a:br>
            <a:r>
              <a:rPr lang="en-US" sz="2800" dirty="0"/>
              <a:t>Lower Cartwright Creek</a:t>
            </a:r>
            <a:endParaRPr lang="en-US" dirty="0"/>
          </a:p>
        </p:txBody>
      </p:sp>
      <p:pic>
        <p:nvPicPr>
          <p:cNvPr id="8" name="Content Placeholder 7">
            <a:extLst>
              <a:ext uri="{FF2B5EF4-FFF2-40B4-BE49-F238E27FC236}">
                <a16:creationId xmlns:a16="http://schemas.microsoft.com/office/drawing/2014/main" id="{99943D0A-5027-4C44-A5D4-D16A0DA3BB80}"/>
              </a:ext>
            </a:extLst>
          </p:cNvPr>
          <p:cNvPicPr>
            <a:picLocks noGrp="1" noChangeAspect="1"/>
          </p:cNvPicPr>
          <p:nvPr>
            <p:ph idx="1"/>
          </p:nvPr>
        </p:nvPicPr>
        <p:blipFill rotWithShape="1">
          <a:blip r:embed="rId3"/>
          <a:srcRect t="10060" r="66786" b="21444"/>
          <a:stretch/>
        </p:blipFill>
        <p:spPr>
          <a:xfrm>
            <a:off x="291180" y="1274417"/>
            <a:ext cx="8279950" cy="4802533"/>
          </a:xfrm>
          <a:prstGeom prst="rect">
            <a:avLst/>
          </a:prstGeom>
        </p:spPr>
      </p:pic>
      <p:sp>
        <p:nvSpPr>
          <p:cNvPr id="9" name="TextBox 8">
            <a:extLst>
              <a:ext uri="{FF2B5EF4-FFF2-40B4-BE49-F238E27FC236}">
                <a16:creationId xmlns:a16="http://schemas.microsoft.com/office/drawing/2014/main" id="{E30EA0CB-24BB-4189-8950-F592F042AA05}"/>
              </a:ext>
            </a:extLst>
          </p:cNvPr>
          <p:cNvSpPr txBox="1"/>
          <p:nvPr/>
        </p:nvSpPr>
        <p:spPr>
          <a:xfrm>
            <a:off x="6606960" y="2520421"/>
            <a:ext cx="1348003" cy="646331"/>
          </a:xfrm>
          <a:prstGeom prst="rect">
            <a:avLst/>
          </a:prstGeom>
          <a:solidFill>
            <a:srgbClr val="FBC4BE"/>
          </a:solidFill>
        </p:spPr>
        <p:txBody>
          <a:bodyPr wrap="square" rtlCol="0">
            <a:spAutoFit/>
          </a:bodyPr>
          <a:lstStyle/>
          <a:p>
            <a:r>
              <a:rPr lang="en-US" b="1" dirty="0"/>
              <a:t>4 Sites, </a:t>
            </a:r>
          </a:p>
          <a:p>
            <a:r>
              <a:rPr lang="en-US" b="1" dirty="0"/>
              <a:t>All Inactive</a:t>
            </a:r>
          </a:p>
        </p:txBody>
      </p:sp>
      <p:sp>
        <p:nvSpPr>
          <p:cNvPr id="5" name="Rectangle 4">
            <a:extLst>
              <a:ext uri="{FF2B5EF4-FFF2-40B4-BE49-F238E27FC236}">
                <a16:creationId xmlns:a16="http://schemas.microsoft.com/office/drawing/2014/main" id="{F90F4142-BCB6-451B-8B5C-0F463BA9694F}"/>
              </a:ext>
            </a:extLst>
          </p:cNvPr>
          <p:cNvSpPr/>
          <p:nvPr/>
        </p:nvSpPr>
        <p:spPr>
          <a:xfrm>
            <a:off x="6221433" y="704058"/>
            <a:ext cx="1366080" cy="584775"/>
          </a:xfrm>
          <a:prstGeom prst="rect">
            <a:avLst/>
          </a:prstGeom>
        </p:spPr>
        <p:txBody>
          <a:bodyPr wrap="none">
            <a:spAutoFit/>
          </a:bodyPr>
          <a:lstStyle/>
          <a:p>
            <a:r>
              <a:rPr lang="en-US" sz="3200" b="1" dirty="0">
                <a:latin typeface="Calibri" panose="020F0502020204030204" pitchFamily="34" charset="0"/>
                <a:cs typeface="Calibri" panose="020F0502020204030204" pitchFamily="34" charset="0"/>
              </a:rPr>
              <a:t>WWKY</a:t>
            </a:r>
          </a:p>
        </p:txBody>
      </p:sp>
      <p:sp>
        <p:nvSpPr>
          <p:cNvPr id="6" name="Oval 5">
            <a:extLst>
              <a:ext uri="{FF2B5EF4-FFF2-40B4-BE49-F238E27FC236}">
                <a16:creationId xmlns:a16="http://schemas.microsoft.com/office/drawing/2014/main" id="{8DB62DF3-8E8E-486C-8D99-ACF00E706405}"/>
              </a:ext>
            </a:extLst>
          </p:cNvPr>
          <p:cNvSpPr/>
          <p:nvPr/>
        </p:nvSpPr>
        <p:spPr>
          <a:xfrm>
            <a:off x="5289021" y="2520421"/>
            <a:ext cx="1120460" cy="77974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C645B65-7A8D-4EBA-9F72-709A1EABF121}"/>
              </a:ext>
            </a:extLst>
          </p:cNvPr>
          <p:cNvSpPr/>
          <p:nvPr/>
        </p:nvSpPr>
        <p:spPr>
          <a:xfrm>
            <a:off x="6090454" y="3870529"/>
            <a:ext cx="638054" cy="47692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868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131417"/>
            <a:ext cx="8225327" cy="1143000"/>
          </a:xfrm>
        </p:spPr>
        <p:txBody>
          <a:bodyPr/>
          <a:lstStyle/>
          <a:p>
            <a:r>
              <a:rPr lang="en-US" dirty="0"/>
              <a:t>Site Selection</a:t>
            </a:r>
            <a:br>
              <a:rPr lang="en-US" dirty="0"/>
            </a:br>
            <a:r>
              <a:rPr lang="en-US" sz="2800" dirty="0"/>
              <a:t>Lower Cartwright Creek</a:t>
            </a:r>
            <a:endParaRPr lang="en-US" dirty="0"/>
          </a:p>
        </p:txBody>
      </p:sp>
      <p:pic>
        <p:nvPicPr>
          <p:cNvPr id="6" name="Content Placeholder 5">
            <a:extLst>
              <a:ext uri="{FF2B5EF4-FFF2-40B4-BE49-F238E27FC236}">
                <a16:creationId xmlns:a16="http://schemas.microsoft.com/office/drawing/2014/main" id="{39BFF9F7-92DA-4B4B-9634-94928B91D511}"/>
              </a:ext>
            </a:extLst>
          </p:cNvPr>
          <p:cNvPicPr>
            <a:picLocks noGrp="1" noChangeAspect="1"/>
          </p:cNvPicPr>
          <p:nvPr>
            <p:ph idx="1"/>
          </p:nvPr>
        </p:nvPicPr>
        <p:blipFill rotWithShape="1">
          <a:blip r:embed="rId3"/>
          <a:srcRect t="10099" r="50029" b="4652"/>
          <a:stretch/>
        </p:blipFill>
        <p:spPr>
          <a:xfrm>
            <a:off x="270189" y="1303250"/>
            <a:ext cx="8603621" cy="4128066"/>
          </a:xfrm>
          <a:prstGeom prst="rect">
            <a:avLst/>
          </a:prstGeom>
        </p:spPr>
      </p:pic>
      <p:sp>
        <p:nvSpPr>
          <p:cNvPr id="16" name="Rectangle 15">
            <a:extLst>
              <a:ext uri="{FF2B5EF4-FFF2-40B4-BE49-F238E27FC236}">
                <a16:creationId xmlns:a16="http://schemas.microsoft.com/office/drawing/2014/main" id="{4F95BDDC-134F-449C-8AB2-39BC11ED2BD1}"/>
              </a:ext>
            </a:extLst>
          </p:cNvPr>
          <p:cNvSpPr/>
          <p:nvPr/>
        </p:nvSpPr>
        <p:spPr>
          <a:xfrm>
            <a:off x="6221433" y="704058"/>
            <a:ext cx="2338717" cy="584775"/>
          </a:xfrm>
          <a:prstGeom prst="rect">
            <a:avLst/>
          </a:prstGeom>
        </p:spPr>
        <p:txBody>
          <a:bodyPr wrap="none">
            <a:spAutoFit/>
          </a:bodyPr>
          <a:lstStyle/>
          <a:p>
            <a:r>
              <a:rPr lang="en-US" sz="3200" b="1" dirty="0">
                <a:latin typeface="Calibri" panose="020F0502020204030204" pitchFamily="34" charset="0"/>
                <a:cs typeface="Calibri" panose="020F0502020204030204" pitchFamily="34" charset="0"/>
              </a:rPr>
              <a:t>Desk Review</a:t>
            </a:r>
          </a:p>
        </p:txBody>
      </p:sp>
      <p:sp>
        <p:nvSpPr>
          <p:cNvPr id="39" name="Rectangle 38">
            <a:extLst>
              <a:ext uri="{FF2B5EF4-FFF2-40B4-BE49-F238E27FC236}">
                <a16:creationId xmlns:a16="http://schemas.microsoft.com/office/drawing/2014/main" id="{0A821D82-7C14-4D6A-B9D3-F55FFA3A3717}"/>
              </a:ext>
            </a:extLst>
          </p:cNvPr>
          <p:cNvSpPr/>
          <p:nvPr/>
        </p:nvSpPr>
        <p:spPr>
          <a:xfrm>
            <a:off x="270189" y="5554750"/>
            <a:ext cx="6833153" cy="584775"/>
          </a:xfrm>
          <a:prstGeom prst="rect">
            <a:avLst/>
          </a:prstGeom>
        </p:spPr>
        <p:txBody>
          <a:bodyPr wrap="none">
            <a:spAutoFit/>
          </a:bodyPr>
          <a:lstStyle/>
          <a:p>
            <a:r>
              <a:rPr lang="en-US" sz="3200" b="1" dirty="0">
                <a:latin typeface="Calibri" panose="020F0502020204030204" pitchFamily="34" charset="0"/>
                <a:cs typeface="Calibri" panose="020F0502020204030204" pitchFamily="34" charset="0"/>
              </a:rPr>
              <a:t>1) Identify potential sampling locations</a:t>
            </a:r>
          </a:p>
        </p:txBody>
      </p:sp>
    </p:spTree>
    <p:extLst>
      <p:ext uri="{BB962C8B-B14F-4D97-AF65-F5344CB8AC3E}">
        <p14:creationId xmlns:p14="http://schemas.microsoft.com/office/powerpoint/2010/main" val="1183330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131417"/>
            <a:ext cx="8225327" cy="1143000"/>
          </a:xfrm>
        </p:spPr>
        <p:txBody>
          <a:bodyPr/>
          <a:lstStyle/>
          <a:p>
            <a:r>
              <a:rPr lang="en-US" dirty="0"/>
              <a:t>Site Selection</a:t>
            </a:r>
            <a:br>
              <a:rPr lang="en-US" dirty="0"/>
            </a:br>
            <a:r>
              <a:rPr lang="en-US" sz="2800" dirty="0"/>
              <a:t>Lower Cartwright Creek</a:t>
            </a:r>
            <a:endParaRPr lang="en-US" dirty="0"/>
          </a:p>
        </p:txBody>
      </p:sp>
      <p:pic>
        <p:nvPicPr>
          <p:cNvPr id="6" name="Content Placeholder 5">
            <a:extLst>
              <a:ext uri="{FF2B5EF4-FFF2-40B4-BE49-F238E27FC236}">
                <a16:creationId xmlns:a16="http://schemas.microsoft.com/office/drawing/2014/main" id="{39BFF9F7-92DA-4B4B-9634-94928B91D511}"/>
              </a:ext>
            </a:extLst>
          </p:cNvPr>
          <p:cNvPicPr>
            <a:picLocks noGrp="1" noChangeAspect="1"/>
          </p:cNvPicPr>
          <p:nvPr>
            <p:ph idx="1"/>
          </p:nvPr>
        </p:nvPicPr>
        <p:blipFill rotWithShape="1">
          <a:blip r:embed="rId3"/>
          <a:srcRect t="10099" r="50029" b="4652"/>
          <a:stretch/>
        </p:blipFill>
        <p:spPr>
          <a:xfrm>
            <a:off x="270189" y="1303250"/>
            <a:ext cx="8603621" cy="4128066"/>
          </a:xfrm>
          <a:prstGeom prst="rect">
            <a:avLst/>
          </a:prstGeom>
        </p:spPr>
      </p:pic>
      <p:sp>
        <p:nvSpPr>
          <p:cNvPr id="2" name="Oval 1">
            <a:extLst>
              <a:ext uri="{FF2B5EF4-FFF2-40B4-BE49-F238E27FC236}">
                <a16:creationId xmlns:a16="http://schemas.microsoft.com/office/drawing/2014/main" id="{74731ACF-4FC4-4DB4-9E3C-1505BCECDD1A}"/>
              </a:ext>
            </a:extLst>
          </p:cNvPr>
          <p:cNvSpPr/>
          <p:nvPr/>
        </p:nvSpPr>
        <p:spPr>
          <a:xfrm>
            <a:off x="3088005" y="217170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B225C5D-9BA4-49CE-B916-87BE4382B6F6}"/>
              </a:ext>
            </a:extLst>
          </p:cNvPr>
          <p:cNvSpPr/>
          <p:nvPr/>
        </p:nvSpPr>
        <p:spPr>
          <a:xfrm>
            <a:off x="5156995" y="4699635"/>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248A045-C25E-4291-BB29-52330C6B5FB3}"/>
              </a:ext>
            </a:extLst>
          </p:cNvPr>
          <p:cNvSpPr/>
          <p:nvPr/>
        </p:nvSpPr>
        <p:spPr>
          <a:xfrm>
            <a:off x="5951220" y="374142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1A1F89E-8E49-4F50-8CB8-F23BD723B59B}"/>
              </a:ext>
            </a:extLst>
          </p:cNvPr>
          <p:cNvSpPr/>
          <p:nvPr/>
        </p:nvSpPr>
        <p:spPr>
          <a:xfrm>
            <a:off x="4046220" y="222504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0030465-09D1-49D7-B525-E95711CDD97A}"/>
              </a:ext>
            </a:extLst>
          </p:cNvPr>
          <p:cNvSpPr/>
          <p:nvPr/>
        </p:nvSpPr>
        <p:spPr>
          <a:xfrm>
            <a:off x="5478780" y="265176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6818D31-9599-49E9-AC83-E9136B881B21}"/>
              </a:ext>
            </a:extLst>
          </p:cNvPr>
          <p:cNvSpPr/>
          <p:nvPr/>
        </p:nvSpPr>
        <p:spPr>
          <a:xfrm>
            <a:off x="5394960" y="461391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4E681EE-0CFD-4A7E-AB87-755C8CF3C069}"/>
              </a:ext>
            </a:extLst>
          </p:cNvPr>
          <p:cNvSpPr/>
          <p:nvPr/>
        </p:nvSpPr>
        <p:spPr>
          <a:xfrm>
            <a:off x="4749324" y="3308162"/>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400DBADA-9CC4-475B-99CA-E0721BF325C9}"/>
              </a:ext>
            </a:extLst>
          </p:cNvPr>
          <p:cNvSpPr/>
          <p:nvPr/>
        </p:nvSpPr>
        <p:spPr>
          <a:xfrm>
            <a:off x="5320825" y="2680593"/>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17F759F-1CC5-4C12-8517-EA065DE8BD5F}"/>
              </a:ext>
            </a:extLst>
          </p:cNvPr>
          <p:cNvSpPr/>
          <p:nvPr/>
        </p:nvSpPr>
        <p:spPr>
          <a:xfrm>
            <a:off x="4684395" y="3614043"/>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0D19AB-F4FA-440D-AA25-22653547570D}"/>
              </a:ext>
            </a:extLst>
          </p:cNvPr>
          <p:cNvSpPr/>
          <p:nvPr/>
        </p:nvSpPr>
        <p:spPr>
          <a:xfrm>
            <a:off x="4844415" y="3757176"/>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3A417D5-BBF9-49AC-ABA9-14F2A497BE80}"/>
              </a:ext>
            </a:extLst>
          </p:cNvPr>
          <p:cNvSpPr/>
          <p:nvPr/>
        </p:nvSpPr>
        <p:spPr>
          <a:xfrm>
            <a:off x="4457699" y="1693726"/>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5E017B2-F2B0-4504-BD26-6994A0EEF1F2}"/>
              </a:ext>
            </a:extLst>
          </p:cNvPr>
          <p:cNvSpPr/>
          <p:nvPr/>
        </p:nvSpPr>
        <p:spPr>
          <a:xfrm>
            <a:off x="4941730" y="222504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F95BDDC-134F-449C-8AB2-39BC11ED2BD1}"/>
              </a:ext>
            </a:extLst>
          </p:cNvPr>
          <p:cNvSpPr/>
          <p:nvPr/>
        </p:nvSpPr>
        <p:spPr>
          <a:xfrm>
            <a:off x="6221433" y="704058"/>
            <a:ext cx="2338717" cy="584775"/>
          </a:xfrm>
          <a:prstGeom prst="rect">
            <a:avLst/>
          </a:prstGeom>
        </p:spPr>
        <p:txBody>
          <a:bodyPr wrap="none">
            <a:spAutoFit/>
          </a:bodyPr>
          <a:lstStyle/>
          <a:p>
            <a:r>
              <a:rPr lang="en-US" sz="3200" b="1" dirty="0">
                <a:latin typeface="Calibri" panose="020F0502020204030204" pitchFamily="34" charset="0"/>
                <a:cs typeface="Calibri" panose="020F0502020204030204" pitchFamily="34" charset="0"/>
              </a:rPr>
              <a:t>Desk Review</a:t>
            </a:r>
          </a:p>
        </p:txBody>
      </p:sp>
      <p:sp>
        <p:nvSpPr>
          <p:cNvPr id="37" name="Rectangle 36">
            <a:extLst>
              <a:ext uri="{FF2B5EF4-FFF2-40B4-BE49-F238E27FC236}">
                <a16:creationId xmlns:a16="http://schemas.microsoft.com/office/drawing/2014/main" id="{B639D85B-ADF8-465C-9E92-A96CF5E4CC7A}"/>
              </a:ext>
            </a:extLst>
          </p:cNvPr>
          <p:cNvSpPr/>
          <p:nvPr/>
        </p:nvSpPr>
        <p:spPr>
          <a:xfrm>
            <a:off x="198150" y="5349482"/>
            <a:ext cx="5651675" cy="584775"/>
          </a:xfrm>
          <a:prstGeom prst="rect">
            <a:avLst/>
          </a:prstGeom>
        </p:spPr>
        <p:txBody>
          <a:bodyPr wrap="none">
            <a:spAutoFit/>
          </a:bodyPr>
          <a:lstStyle/>
          <a:p>
            <a:r>
              <a:rPr lang="en-US" sz="3200" b="1" dirty="0">
                <a:latin typeface="Calibri" panose="020F0502020204030204" pitchFamily="34" charset="0"/>
                <a:cs typeface="Calibri" panose="020F0502020204030204" pitchFamily="34" charset="0"/>
              </a:rPr>
              <a:t>2) Prioritize sites:  Why priority?</a:t>
            </a:r>
          </a:p>
        </p:txBody>
      </p:sp>
      <p:sp>
        <p:nvSpPr>
          <p:cNvPr id="39" name="Oval 38">
            <a:extLst>
              <a:ext uri="{FF2B5EF4-FFF2-40B4-BE49-F238E27FC236}">
                <a16:creationId xmlns:a16="http://schemas.microsoft.com/office/drawing/2014/main" id="{6CC63276-9888-4C94-ADD1-DFACD73BE5D2}"/>
              </a:ext>
            </a:extLst>
          </p:cNvPr>
          <p:cNvSpPr/>
          <p:nvPr/>
        </p:nvSpPr>
        <p:spPr>
          <a:xfrm>
            <a:off x="1761819" y="6000800"/>
            <a:ext cx="228600" cy="228600"/>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015E2D5-7215-4339-93F7-2E616A63F173}"/>
              </a:ext>
            </a:extLst>
          </p:cNvPr>
          <p:cNvSpPr txBox="1"/>
          <p:nvPr/>
        </p:nvSpPr>
        <p:spPr>
          <a:xfrm>
            <a:off x="2070578" y="5930434"/>
            <a:ext cx="1389413" cy="369332"/>
          </a:xfrm>
          <a:prstGeom prst="rect">
            <a:avLst/>
          </a:prstGeom>
          <a:noFill/>
        </p:spPr>
        <p:txBody>
          <a:bodyPr wrap="square" rtlCol="0">
            <a:spAutoFit/>
          </a:bodyPr>
          <a:lstStyle/>
          <a:p>
            <a:r>
              <a:rPr lang="en-US" dirty="0"/>
              <a:t>Critical</a:t>
            </a:r>
          </a:p>
        </p:txBody>
      </p:sp>
      <p:sp>
        <p:nvSpPr>
          <p:cNvPr id="41" name="TextBox 40">
            <a:extLst>
              <a:ext uri="{FF2B5EF4-FFF2-40B4-BE49-F238E27FC236}">
                <a16:creationId xmlns:a16="http://schemas.microsoft.com/office/drawing/2014/main" id="{86C15BCE-3B48-4F05-A6F6-E721D30DCB47}"/>
              </a:ext>
            </a:extLst>
          </p:cNvPr>
          <p:cNvSpPr txBox="1"/>
          <p:nvPr/>
        </p:nvSpPr>
        <p:spPr>
          <a:xfrm>
            <a:off x="3599525" y="5930434"/>
            <a:ext cx="1524676" cy="369332"/>
          </a:xfrm>
          <a:prstGeom prst="rect">
            <a:avLst/>
          </a:prstGeom>
          <a:noFill/>
        </p:spPr>
        <p:txBody>
          <a:bodyPr wrap="square" rtlCol="0">
            <a:spAutoFit/>
          </a:bodyPr>
          <a:lstStyle/>
          <a:p>
            <a:r>
              <a:rPr lang="en-US" dirty="0"/>
              <a:t>High Priority</a:t>
            </a:r>
          </a:p>
        </p:txBody>
      </p:sp>
      <p:sp>
        <p:nvSpPr>
          <p:cNvPr id="42" name="Oval 41">
            <a:extLst>
              <a:ext uri="{FF2B5EF4-FFF2-40B4-BE49-F238E27FC236}">
                <a16:creationId xmlns:a16="http://schemas.microsoft.com/office/drawing/2014/main" id="{5EB25B9C-46B1-47E4-9F63-C42639028559}"/>
              </a:ext>
            </a:extLst>
          </p:cNvPr>
          <p:cNvSpPr/>
          <p:nvPr/>
        </p:nvSpPr>
        <p:spPr>
          <a:xfrm>
            <a:off x="3345691" y="6000800"/>
            <a:ext cx="228600" cy="228600"/>
          </a:xfrm>
          <a:prstGeom prst="ellipse">
            <a:avLst/>
          </a:prstGeom>
          <a:solidFill>
            <a:srgbClr val="FFC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A03793BF-CA38-4F76-8614-485A385D8899}"/>
              </a:ext>
            </a:extLst>
          </p:cNvPr>
          <p:cNvSpPr txBox="1"/>
          <p:nvPr/>
        </p:nvSpPr>
        <p:spPr>
          <a:xfrm>
            <a:off x="5511172" y="5928300"/>
            <a:ext cx="1724672" cy="369332"/>
          </a:xfrm>
          <a:prstGeom prst="rect">
            <a:avLst/>
          </a:prstGeom>
          <a:noFill/>
        </p:spPr>
        <p:txBody>
          <a:bodyPr wrap="square" rtlCol="0">
            <a:spAutoFit/>
          </a:bodyPr>
          <a:lstStyle/>
          <a:p>
            <a:r>
              <a:rPr lang="en-US" dirty="0"/>
              <a:t>Medium Priority</a:t>
            </a:r>
          </a:p>
        </p:txBody>
      </p:sp>
      <p:sp>
        <p:nvSpPr>
          <p:cNvPr id="44" name="Oval 43">
            <a:extLst>
              <a:ext uri="{FF2B5EF4-FFF2-40B4-BE49-F238E27FC236}">
                <a16:creationId xmlns:a16="http://schemas.microsoft.com/office/drawing/2014/main" id="{12DBF5EA-C540-4CE8-9E40-2BB14801B81F}"/>
              </a:ext>
            </a:extLst>
          </p:cNvPr>
          <p:cNvSpPr/>
          <p:nvPr/>
        </p:nvSpPr>
        <p:spPr>
          <a:xfrm>
            <a:off x="5279782" y="5998666"/>
            <a:ext cx="228600" cy="228600"/>
          </a:xfrm>
          <a:prstGeom prst="ellipse">
            <a:avLst/>
          </a:prstGeom>
          <a:solidFill>
            <a:srgbClr val="00B05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3D7B9569-4DB0-480E-9561-F4CE4ED17A2C}"/>
              </a:ext>
            </a:extLst>
          </p:cNvPr>
          <p:cNvSpPr txBox="1"/>
          <p:nvPr/>
        </p:nvSpPr>
        <p:spPr>
          <a:xfrm>
            <a:off x="7599757" y="5927247"/>
            <a:ext cx="1863765" cy="369332"/>
          </a:xfrm>
          <a:prstGeom prst="rect">
            <a:avLst/>
          </a:prstGeom>
          <a:noFill/>
        </p:spPr>
        <p:txBody>
          <a:bodyPr wrap="square" rtlCol="0">
            <a:spAutoFit/>
          </a:bodyPr>
          <a:lstStyle/>
          <a:p>
            <a:r>
              <a:rPr lang="en-US" dirty="0"/>
              <a:t>Low Priority</a:t>
            </a:r>
          </a:p>
        </p:txBody>
      </p:sp>
      <p:sp>
        <p:nvSpPr>
          <p:cNvPr id="46" name="Oval 45">
            <a:extLst>
              <a:ext uri="{FF2B5EF4-FFF2-40B4-BE49-F238E27FC236}">
                <a16:creationId xmlns:a16="http://schemas.microsoft.com/office/drawing/2014/main" id="{DFDA5A77-120B-483F-941C-53736C0090B6}"/>
              </a:ext>
            </a:extLst>
          </p:cNvPr>
          <p:cNvSpPr/>
          <p:nvPr/>
        </p:nvSpPr>
        <p:spPr>
          <a:xfrm>
            <a:off x="7393011" y="6000800"/>
            <a:ext cx="228600" cy="228600"/>
          </a:xfrm>
          <a:prstGeom prst="ellipse">
            <a:avLst/>
          </a:prstGeom>
          <a:solidFill>
            <a:srgbClr val="0070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25A82E97-97B1-4720-A103-BBCCCDD49723}"/>
              </a:ext>
            </a:extLst>
          </p:cNvPr>
          <p:cNvSpPr/>
          <p:nvPr/>
        </p:nvSpPr>
        <p:spPr>
          <a:xfrm>
            <a:off x="4147185" y="210312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C4A36F4-5824-4DC1-ACD3-6F8B82C83F8F}"/>
              </a:ext>
            </a:extLst>
          </p:cNvPr>
          <p:cNvSpPr/>
          <p:nvPr/>
        </p:nvSpPr>
        <p:spPr>
          <a:xfrm>
            <a:off x="3909060" y="2120265"/>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46065354-851F-419C-93A6-0F3CCCD42F92}"/>
              </a:ext>
            </a:extLst>
          </p:cNvPr>
          <p:cNvSpPr/>
          <p:nvPr/>
        </p:nvSpPr>
        <p:spPr>
          <a:xfrm>
            <a:off x="4046220" y="222504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088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9BFF9F7-92DA-4B4B-9634-94928B91D511}"/>
              </a:ext>
            </a:extLst>
          </p:cNvPr>
          <p:cNvPicPr>
            <a:picLocks noGrp="1" noChangeAspect="1"/>
          </p:cNvPicPr>
          <p:nvPr>
            <p:ph idx="1"/>
          </p:nvPr>
        </p:nvPicPr>
        <p:blipFill rotWithShape="1">
          <a:blip r:embed="rId3"/>
          <a:srcRect t="10099" r="50029" b="4652"/>
          <a:stretch/>
        </p:blipFill>
        <p:spPr>
          <a:xfrm>
            <a:off x="270189" y="1303250"/>
            <a:ext cx="8603621" cy="4128066"/>
          </a:xfrm>
          <a:prstGeom prst="rect">
            <a:avLst/>
          </a:prstGeom>
        </p:spPr>
      </p:pic>
      <p:sp>
        <p:nvSpPr>
          <p:cNvPr id="46" name="Oval 45">
            <a:extLst>
              <a:ext uri="{FF2B5EF4-FFF2-40B4-BE49-F238E27FC236}">
                <a16:creationId xmlns:a16="http://schemas.microsoft.com/office/drawing/2014/main" id="{43821050-47E2-4388-9FC1-97564CE9A814}"/>
              </a:ext>
            </a:extLst>
          </p:cNvPr>
          <p:cNvSpPr/>
          <p:nvPr/>
        </p:nvSpPr>
        <p:spPr>
          <a:xfrm>
            <a:off x="4147185" y="210312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2127BC05-E178-47BE-8780-B0FE6BC80AF9}"/>
              </a:ext>
            </a:extLst>
          </p:cNvPr>
          <p:cNvSpPr/>
          <p:nvPr/>
        </p:nvSpPr>
        <p:spPr>
          <a:xfrm>
            <a:off x="4156710" y="2112645"/>
            <a:ext cx="228600" cy="228600"/>
          </a:xfrm>
          <a:prstGeom prst="ellipse">
            <a:avLst/>
          </a:prstGeom>
          <a:solidFill>
            <a:srgbClr val="0070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83D23C64-01D6-4D3F-B815-CFC9CC948E2E}"/>
              </a:ext>
            </a:extLst>
          </p:cNvPr>
          <p:cNvSpPr/>
          <p:nvPr/>
        </p:nvSpPr>
        <p:spPr>
          <a:xfrm>
            <a:off x="3899535" y="211074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CA4B586E-9668-42C1-86B1-7CD097B1E488}"/>
              </a:ext>
            </a:extLst>
          </p:cNvPr>
          <p:cNvSpPr/>
          <p:nvPr/>
        </p:nvSpPr>
        <p:spPr>
          <a:xfrm>
            <a:off x="3909060" y="2120265"/>
            <a:ext cx="228600" cy="228600"/>
          </a:xfrm>
          <a:prstGeom prst="ellipse">
            <a:avLst/>
          </a:prstGeom>
          <a:solidFill>
            <a:srgbClr val="0070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1471" y="131417"/>
            <a:ext cx="8225327" cy="1143000"/>
          </a:xfrm>
        </p:spPr>
        <p:txBody>
          <a:bodyPr/>
          <a:lstStyle/>
          <a:p>
            <a:r>
              <a:rPr lang="en-US" dirty="0"/>
              <a:t>Site Selection</a:t>
            </a:r>
            <a:br>
              <a:rPr lang="en-US" dirty="0"/>
            </a:br>
            <a:r>
              <a:rPr lang="en-US" sz="2800" dirty="0"/>
              <a:t>Lower Cartwright Creek</a:t>
            </a:r>
            <a:endParaRPr lang="en-US" dirty="0"/>
          </a:p>
        </p:txBody>
      </p:sp>
      <p:sp>
        <p:nvSpPr>
          <p:cNvPr id="2" name="Oval 1">
            <a:extLst>
              <a:ext uri="{FF2B5EF4-FFF2-40B4-BE49-F238E27FC236}">
                <a16:creationId xmlns:a16="http://schemas.microsoft.com/office/drawing/2014/main" id="{74731ACF-4FC4-4DB4-9E3C-1505BCECDD1A}"/>
              </a:ext>
            </a:extLst>
          </p:cNvPr>
          <p:cNvSpPr/>
          <p:nvPr/>
        </p:nvSpPr>
        <p:spPr>
          <a:xfrm>
            <a:off x="3088005" y="217170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B225C5D-9BA4-49CE-B916-87BE4382B6F6}"/>
              </a:ext>
            </a:extLst>
          </p:cNvPr>
          <p:cNvSpPr/>
          <p:nvPr/>
        </p:nvSpPr>
        <p:spPr>
          <a:xfrm>
            <a:off x="5156995" y="4699635"/>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248A045-C25E-4291-BB29-52330C6B5FB3}"/>
              </a:ext>
            </a:extLst>
          </p:cNvPr>
          <p:cNvSpPr/>
          <p:nvPr/>
        </p:nvSpPr>
        <p:spPr>
          <a:xfrm>
            <a:off x="5951220" y="374142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0030465-09D1-49D7-B525-E95711CDD97A}"/>
              </a:ext>
            </a:extLst>
          </p:cNvPr>
          <p:cNvSpPr/>
          <p:nvPr/>
        </p:nvSpPr>
        <p:spPr>
          <a:xfrm>
            <a:off x="5478780" y="265176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6818D31-9599-49E9-AC83-E9136B881B21}"/>
              </a:ext>
            </a:extLst>
          </p:cNvPr>
          <p:cNvSpPr/>
          <p:nvPr/>
        </p:nvSpPr>
        <p:spPr>
          <a:xfrm>
            <a:off x="5394960" y="461391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4E681EE-0CFD-4A7E-AB87-755C8CF3C069}"/>
              </a:ext>
            </a:extLst>
          </p:cNvPr>
          <p:cNvSpPr/>
          <p:nvPr/>
        </p:nvSpPr>
        <p:spPr>
          <a:xfrm>
            <a:off x="4749324" y="3308162"/>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400DBADA-9CC4-475B-99CA-E0721BF325C9}"/>
              </a:ext>
            </a:extLst>
          </p:cNvPr>
          <p:cNvSpPr/>
          <p:nvPr/>
        </p:nvSpPr>
        <p:spPr>
          <a:xfrm>
            <a:off x="5320825" y="2680593"/>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17F759F-1CC5-4C12-8517-EA065DE8BD5F}"/>
              </a:ext>
            </a:extLst>
          </p:cNvPr>
          <p:cNvSpPr/>
          <p:nvPr/>
        </p:nvSpPr>
        <p:spPr>
          <a:xfrm>
            <a:off x="4684395" y="3614043"/>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0D19AB-F4FA-440D-AA25-22653547570D}"/>
              </a:ext>
            </a:extLst>
          </p:cNvPr>
          <p:cNvSpPr/>
          <p:nvPr/>
        </p:nvSpPr>
        <p:spPr>
          <a:xfrm>
            <a:off x="4844415" y="3757176"/>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3A417D5-BBF9-49AC-ABA9-14F2A497BE80}"/>
              </a:ext>
            </a:extLst>
          </p:cNvPr>
          <p:cNvSpPr/>
          <p:nvPr/>
        </p:nvSpPr>
        <p:spPr>
          <a:xfrm>
            <a:off x="4457699" y="1693726"/>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5E017B2-F2B0-4504-BD26-6994A0EEF1F2}"/>
              </a:ext>
            </a:extLst>
          </p:cNvPr>
          <p:cNvSpPr/>
          <p:nvPr/>
        </p:nvSpPr>
        <p:spPr>
          <a:xfrm>
            <a:off x="4941730" y="222504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C7396EE-5513-4718-83D5-6B9C4157D7A3}"/>
              </a:ext>
            </a:extLst>
          </p:cNvPr>
          <p:cNvSpPr/>
          <p:nvPr/>
        </p:nvSpPr>
        <p:spPr>
          <a:xfrm>
            <a:off x="3097530" y="2181225"/>
            <a:ext cx="228600" cy="228600"/>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4FC45E6-8481-4CC1-84E1-10D29949AC0C}"/>
              </a:ext>
            </a:extLst>
          </p:cNvPr>
          <p:cNvSpPr/>
          <p:nvPr/>
        </p:nvSpPr>
        <p:spPr>
          <a:xfrm>
            <a:off x="5166520" y="4709160"/>
            <a:ext cx="228600" cy="228600"/>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3ACCA90-E2B4-4B01-A71B-1CF49CF1ABA7}"/>
              </a:ext>
            </a:extLst>
          </p:cNvPr>
          <p:cNvSpPr/>
          <p:nvPr/>
        </p:nvSpPr>
        <p:spPr>
          <a:xfrm>
            <a:off x="5960745" y="3750945"/>
            <a:ext cx="228600" cy="228600"/>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9892D2C-BD50-4FE9-9430-6438813FD17F}"/>
              </a:ext>
            </a:extLst>
          </p:cNvPr>
          <p:cNvSpPr/>
          <p:nvPr/>
        </p:nvSpPr>
        <p:spPr>
          <a:xfrm>
            <a:off x="5488305" y="2661285"/>
            <a:ext cx="228600" cy="228600"/>
          </a:xfrm>
          <a:prstGeom prst="ellipse">
            <a:avLst/>
          </a:prstGeom>
          <a:solidFill>
            <a:srgbClr val="00B05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442A9D1-B0E8-4DF7-A853-53B77AC9DC53}"/>
              </a:ext>
            </a:extLst>
          </p:cNvPr>
          <p:cNvSpPr/>
          <p:nvPr/>
        </p:nvSpPr>
        <p:spPr>
          <a:xfrm>
            <a:off x="5404485" y="4623435"/>
            <a:ext cx="228600" cy="228600"/>
          </a:xfrm>
          <a:prstGeom prst="ellipse">
            <a:avLst/>
          </a:prstGeom>
          <a:solidFill>
            <a:srgbClr val="FFC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205E0C2-B4E2-476D-BC01-25C91F6949CF}"/>
              </a:ext>
            </a:extLst>
          </p:cNvPr>
          <p:cNvSpPr/>
          <p:nvPr/>
        </p:nvSpPr>
        <p:spPr>
          <a:xfrm>
            <a:off x="4758849" y="3317687"/>
            <a:ext cx="228600" cy="228600"/>
          </a:xfrm>
          <a:prstGeom prst="ellipse">
            <a:avLst/>
          </a:prstGeom>
          <a:solidFill>
            <a:srgbClr val="FFC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60D2AD49-B4AE-42EB-A3C2-A78DB31B4A86}"/>
              </a:ext>
            </a:extLst>
          </p:cNvPr>
          <p:cNvSpPr/>
          <p:nvPr/>
        </p:nvSpPr>
        <p:spPr>
          <a:xfrm>
            <a:off x="5330350" y="2690118"/>
            <a:ext cx="228600" cy="228600"/>
          </a:xfrm>
          <a:prstGeom prst="ellipse">
            <a:avLst/>
          </a:prstGeom>
          <a:solidFill>
            <a:srgbClr val="FFC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1409F4-9DF4-4ED3-BE64-5E8ACEB98F2E}"/>
              </a:ext>
            </a:extLst>
          </p:cNvPr>
          <p:cNvSpPr/>
          <p:nvPr/>
        </p:nvSpPr>
        <p:spPr>
          <a:xfrm>
            <a:off x="4693920" y="3623568"/>
            <a:ext cx="228600" cy="228600"/>
          </a:xfrm>
          <a:prstGeom prst="ellipse">
            <a:avLst/>
          </a:prstGeom>
          <a:solidFill>
            <a:srgbClr val="0070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C91FBA7-E5E6-4E65-839F-2FCE67375D5A}"/>
              </a:ext>
            </a:extLst>
          </p:cNvPr>
          <p:cNvSpPr/>
          <p:nvPr/>
        </p:nvSpPr>
        <p:spPr>
          <a:xfrm>
            <a:off x="4853940" y="3766701"/>
            <a:ext cx="228600" cy="228600"/>
          </a:xfrm>
          <a:prstGeom prst="ellipse">
            <a:avLst/>
          </a:prstGeom>
          <a:solidFill>
            <a:srgbClr val="0070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B3135AA-A6B6-4C48-B210-DB5486673608}"/>
              </a:ext>
            </a:extLst>
          </p:cNvPr>
          <p:cNvSpPr/>
          <p:nvPr/>
        </p:nvSpPr>
        <p:spPr>
          <a:xfrm>
            <a:off x="4467224" y="1703251"/>
            <a:ext cx="228600" cy="228600"/>
          </a:xfrm>
          <a:prstGeom prst="ellipse">
            <a:avLst/>
          </a:prstGeom>
          <a:solidFill>
            <a:srgbClr val="0070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C7B6105-4897-44B2-B13B-AC67EE424862}"/>
              </a:ext>
            </a:extLst>
          </p:cNvPr>
          <p:cNvSpPr/>
          <p:nvPr/>
        </p:nvSpPr>
        <p:spPr>
          <a:xfrm>
            <a:off x="4951255" y="2234565"/>
            <a:ext cx="228600" cy="228600"/>
          </a:xfrm>
          <a:prstGeom prst="ellipse">
            <a:avLst/>
          </a:prstGeom>
          <a:solidFill>
            <a:srgbClr val="FFC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F95BDDC-134F-449C-8AB2-39BC11ED2BD1}"/>
              </a:ext>
            </a:extLst>
          </p:cNvPr>
          <p:cNvSpPr/>
          <p:nvPr/>
        </p:nvSpPr>
        <p:spPr>
          <a:xfrm>
            <a:off x="6221433" y="704058"/>
            <a:ext cx="2338717" cy="584775"/>
          </a:xfrm>
          <a:prstGeom prst="rect">
            <a:avLst/>
          </a:prstGeom>
        </p:spPr>
        <p:txBody>
          <a:bodyPr wrap="none">
            <a:spAutoFit/>
          </a:bodyPr>
          <a:lstStyle/>
          <a:p>
            <a:r>
              <a:rPr lang="en-US" sz="3200" b="1" dirty="0">
                <a:latin typeface="Calibri" panose="020F0502020204030204" pitchFamily="34" charset="0"/>
                <a:cs typeface="Calibri" panose="020F0502020204030204" pitchFamily="34" charset="0"/>
              </a:rPr>
              <a:t>Desk Review</a:t>
            </a:r>
          </a:p>
        </p:txBody>
      </p:sp>
      <p:sp>
        <p:nvSpPr>
          <p:cNvPr id="37" name="Oval 36">
            <a:extLst>
              <a:ext uri="{FF2B5EF4-FFF2-40B4-BE49-F238E27FC236}">
                <a16:creationId xmlns:a16="http://schemas.microsoft.com/office/drawing/2014/main" id="{D91FA121-714D-4BA0-818D-9A1FFCBA396F}"/>
              </a:ext>
            </a:extLst>
          </p:cNvPr>
          <p:cNvSpPr/>
          <p:nvPr/>
        </p:nvSpPr>
        <p:spPr>
          <a:xfrm>
            <a:off x="1761819" y="6000800"/>
            <a:ext cx="228600" cy="228600"/>
          </a:xfrm>
          <a:prstGeom prst="ellipse">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4D249C6-19CB-402B-8468-F01676A1EE4B}"/>
              </a:ext>
            </a:extLst>
          </p:cNvPr>
          <p:cNvSpPr txBox="1"/>
          <p:nvPr/>
        </p:nvSpPr>
        <p:spPr>
          <a:xfrm>
            <a:off x="2070578" y="5930434"/>
            <a:ext cx="1389413" cy="369332"/>
          </a:xfrm>
          <a:prstGeom prst="rect">
            <a:avLst/>
          </a:prstGeom>
          <a:noFill/>
        </p:spPr>
        <p:txBody>
          <a:bodyPr wrap="square" rtlCol="0">
            <a:spAutoFit/>
          </a:bodyPr>
          <a:lstStyle/>
          <a:p>
            <a:r>
              <a:rPr lang="en-US" dirty="0"/>
              <a:t>Critical</a:t>
            </a:r>
          </a:p>
        </p:txBody>
      </p:sp>
      <p:sp>
        <p:nvSpPr>
          <p:cNvPr id="40" name="TextBox 39">
            <a:extLst>
              <a:ext uri="{FF2B5EF4-FFF2-40B4-BE49-F238E27FC236}">
                <a16:creationId xmlns:a16="http://schemas.microsoft.com/office/drawing/2014/main" id="{F44EF96A-A4BF-4F5F-A058-FEE4D9AB0FFF}"/>
              </a:ext>
            </a:extLst>
          </p:cNvPr>
          <p:cNvSpPr txBox="1"/>
          <p:nvPr/>
        </p:nvSpPr>
        <p:spPr>
          <a:xfrm>
            <a:off x="3599525" y="5930434"/>
            <a:ext cx="1524676" cy="369332"/>
          </a:xfrm>
          <a:prstGeom prst="rect">
            <a:avLst/>
          </a:prstGeom>
          <a:noFill/>
        </p:spPr>
        <p:txBody>
          <a:bodyPr wrap="square" rtlCol="0">
            <a:spAutoFit/>
          </a:bodyPr>
          <a:lstStyle/>
          <a:p>
            <a:r>
              <a:rPr lang="en-US" dirty="0"/>
              <a:t>High Priority</a:t>
            </a:r>
          </a:p>
        </p:txBody>
      </p:sp>
      <p:sp>
        <p:nvSpPr>
          <p:cNvPr id="41" name="Oval 40">
            <a:extLst>
              <a:ext uri="{FF2B5EF4-FFF2-40B4-BE49-F238E27FC236}">
                <a16:creationId xmlns:a16="http://schemas.microsoft.com/office/drawing/2014/main" id="{B3C4876E-A0A0-4EF7-872E-2138E32D7058}"/>
              </a:ext>
            </a:extLst>
          </p:cNvPr>
          <p:cNvSpPr/>
          <p:nvPr/>
        </p:nvSpPr>
        <p:spPr>
          <a:xfrm>
            <a:off x="3345691" y="6000800"/>
            <a:ext cx="228600" cy="228600"/>
          </a:xfrm>
          <a:prstGeom prst="ellipse">
            <a:avLst/>
          </a:prstGeom>
          <a:solidFill>
            <a:srgbClr val="FFC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B1BB7880-3F64-491A-A02F-D64AF813CF0C}"/>
              </a:ext>
            </a:extLst>
          </p:cNvPr>
          <p:cNvSpPr txBox="1"/>
          <p:nvPr/>
        </p:nvSpPr>
        <p:spPr>
          <a:xfrm>
            <a:off x="5511172" y="5928300"/>
            <a:ext cx="1724672" cy="369332"/>
          </a:xfrm>
          <a:prstGeom prst="rect">
            <a:avLst/>
          </a:prstGeom>
          <a:noFill/>
        </p:spPr>
        <p:txBody>
          <a:bodyPr wrap="square" rtlCol="0">
            <a:spAutoFit/>
          </a:bodyPr>
          <a:lstStyle/>
          <a:p>
            <a:r>
              <a:rPr lang="en-US" dirty="0"/>
              <a:t>Medium Priority</a:t>
            </a:r>
          </a:p>
        </p:txBody>
      </p:sp>
      <p:sp>
        <p:nvSpPr>
          <p:cNvPr id="43" name="Oval 42">
            <a:extLst>
              <a:ext uri="{FF2B5EF4-FFF2-40B4-BE49-F238E27FC236}">
                <a16:creationId xmlns:a16="http://schemas.microsoft.com/office/drawing/2014/main" id="{6790E138-99EB-478D-8F05-7EA82D04BBC9}"/>
              </a:ext>
            </a:extLst>
          </p:cNvPr>
          <p:cNvSpPr/>
          <p:nvPr/>
        </p:nvSpPr>
        <p:spPr>
          <a:xfrm>
            <a:off x="5279782" y="5998666"/>
            <a:ext cx="228600" cy="228600"/>
          </a:xfrm>
          <a:prstGeom prst="ellipse">
            <a:avLst/>
          </a:prstGeom>
          <a:solidFill>
            <a:srgbClr val="00B05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E3360AE-704A-4E5C-A01F-ED8BB1D8B8C7}"/>
              </a:ext>
            </a:extLst>
          </p:cNvPr>
          <p:cNvSpPr txBox="1"/>
          <p:nvPr/>
        </p:nvSpPr>
        <p:spPr>
          <a:xfrm>
            <a:off x="7599757" y="5927247"/>
            <a:ext cx="1863765" cy="369332"/>
          </a:xfrm>
          <a:prstGeom prst="rect">
            <a:avLst/>
          </a:prstGeom>
          <a:noFill/>
        </p:spPr>
        <p:txBody>
          <a:bodyPr wrap="square" rtlCol="0">
            <a:spAutoFit/>
          </a:bodyPr>
          <a:lstStyle/>
          <a:p>
            <a:r>
              <a:rPr lang="en-US" dirty="0"/>
              <a:t>Low Priority</a:t>
            </a:r>
          </a:p>
        </p:txBody>
      </p:sp>
      <p:sp>
        <p:nvSpPr>
          <p:cNvPr id="45" name="Oval 44">
            <a:extLst>
              <a:ext uri="{FF2B5EF4-FFF2-40B4-BE49-F238E27FC236}">
                <a16:creationId xmlns:a16="http://schemas.microsoft.com/office/drawing/2014/main" id="{6C317A06-1C00-4FA3-BB5B-7FD8BDC0C7A3}"/>
              </a:ext>
            </a:extLst>
          </p:cNvPr>
          <p:cNvSpPr/>
          <p:nvPr/>
        </p:nvSpPr>
        <p:spPr>
          <a:xfrm>
            <a:off x="7393011" y="6000800"/>
            <a:ext cx="228600" cy="228600"/>
          </a:xfrm>
          <a:prstGeom prst="ellipse">
            <a:avLst/>
          </a:prstGeom>
          <a:solidFill>
            <a:srgbClr val="0070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1A1F89E-8E49-4F50-8CB8-F23BD723B59B}"/>
              </a:ext>
            </a:extLst>
          </p:cNvPr>
          <p:cNvSpPr/>
          <p:nvPr/>
        </p:nvSpPr>
        <p:spPr>
          <a:xfrm>
            <a:off x="4046220" y="222504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DBE8FB4-AD57-4237-811A-B3AE0E5E0FE4}"/>
              </a:ext>
            </a:extLst>
          </p:cNvPr>
          <p:cNvSpPr/>
          <p:nvPr/>
        </p:nvSpPr>
        <p:spPr>
          <a:xfrm>
            <a:off x="4055745" y="2234565"/>
            <a:ext cx="228600" cy="228600"/>
          </a:xfrm>
          <a:prstGeom prst="ellipse">
            <a:avLst/>
          </a:prstGeom>
          <a:solidFill>
            <a:srgbClr val="00B05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467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Field Sampling Logistics Example Case</a:t>
            </a:r>
          </a:p>
        </p:txBody>
      </p:sp>
      <p:sp>
        <p:nvSpPr>
          <p:cNvPr id="8" name="Content Placeholder 7">
            <a:extLst>
              <a:ext uri="{FF2B5EF4-FFF2-40B4-BE49-F238E27FC236}">
                <a16:creationId xmlns:a16="http://schemas.microsoft.com/office/drawing/2014/main" id="{CE40BE6A-8499-433B-848C-B8EEB62F45F1}"/>
              </a:ext>
            </a:extLst>
          </p:cNvPr>
          <p:cNvSpPr>
            <a:spLocks noGrp="1"/>
          </p:cNvSpPr>
          <p:nvPr>
            <p:ph idx="1"/>
          </p:nvPr>
        </p:nvSpPr>
        <p:spPr/>
        <p:txBody>
          <a:bodyPr>
            <a:normAutofit/>
          </a:bodyPr>
          <a:lstStyle/>
          <a:p>
            <a:r>
              <a:rPr lang="en-US" dirty="0"/>
              <a:t>Travel to sites: Assume about 30 minutes </a:t>
            </a:r>
          </a:p>
          <a:p>
            <a:pPr lvl="1"/>
            <a:r>
              <a:rPr lang="en-US" dirty="0"/>
              <a:t>Arrive at site 9:00 (~30 min. to gather equipment)</a:t>
            </a:r>
          </a:p>
          <a:p>
            <a:r>
              <a:rPr lang="en-US" dirty="0"/>
              <a:t>Lab: ~ 45 minutes away</a:t>
            </a:r>
          </a:p>
          <a:p>
            <a:pPr lvl="1"/>
            <a:r>
              <a:rPr lang="en-US" dirty="0"/>
              <a:t>Arrive by 4:00 PM for analysis before closing.</a:t>
            </a:r>
          </a:p>
          <a:p>
            <a:pPr lvl="1"/>
            <a:r>
              <a:rPr lang="en-US" dirty="0"/>
              <a:t>Must leave from last site by 3:00.</a:t>
            </a:r>
          </a:p>
          <a:p>
            <a:r>
              <a:rPr lang="en-US" dirty="0"/>
              <a:t>5 hours to sample (30 min for lunch)</a:t>
            </a:r>
          </a:p>
          <a:p>
            <a:r>
              <a:rPr lang="en-US" dirty="0"/>
              <a:t>Assume 1-hour sampling per site / team of 2</a:t>
            </a:r>
          </a:p>
          <a:p>
            <a:r>
              <a:rPr lang="en-US" dirty="0"/>
              <a:t>One team = </a:t>
            </a:r>
            <a:r>
              <a:rPr lang="en-US" b="1" dirty="0"/>
              <a:t>5 sites maximum</a:t>
            </a:r>
          </a:p>
        </p:txBody>
      </p:sp>
    </p:spTree>
    <p:extLst>
      <p:ext uri="{BB962C8B-B14F-4D97-AF65-F5344CB8AC3E}">
        <p14:creationId xmlns:p14="http://schemas.microsoft.com/office/powerpoint/2010/main" val="3916372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Final Site Selection Factors</a:t>
            </a:r>
          </a:p>
        </p:txBody>
      </p:sp>
      <p:sp>
        <p:nvSpPr>
          <p:cNvPr id="8" name="Content Placeholder 7">
            <a:extLst>
              <a:ext uri="{FF2B5EF4-FFF2-40B4-BE49-F238E27FC236}">
                <a16:creationId xmlns:a16="http://schemas.microsoft.com/office/drawing/2014/main" id="{CE40BE6A-8499-433B-848C-B8EEB62F45F1}"/>
              </a:ext>
            </a:extLst>
          </p:cNvPr>
          <p:cNvSpPr>
            <a:spLocks noGrp="1"/>
          </p:cNvSpPr>
          <p:nvPr>
            <p:ph idx="1"/>
          </p:nvPr>
        </p:nvSpPr>
        <p:spPr/>
        <p:txBody>
          <a:bodyPr>
            <a:normAutofit lnSpcReduction="10000"/>
          </a:bodyPr>
          <a:lstStyle/>
          <a:p>
            <a:r>
              <a:rPr lang="en-US" dirty="0"/>
              <a:t>Authorization? </a:t>
            </a:r>
          </a:p>
          <a:p>
            <a:r>
              <a:rPr lang="en-US" dirty="0"/>
              <a:t>Access Restrictions (i.e. gates)?</a:t>
            </a:r>
          </a:p>
          <a:p>
            <a:r>
              <a:rPr lang="en-US" dirty="0"/>
              <a:t>Safety (parking, slopes, high flow, ice)?</a:t>
            </a:r>
          </a:p>
          <a:p>
            <a:r>
              <a:rPr lang="en-US" dirty="0"/>
              <a:t>Well-mixed zone?</a:t>
            </a:r>
          </a:p>
          <a:p>
            <a:r>
              <a:rPr lang="en-US" dirty="0"/>
              <a:t>Previous monitoring?</a:t>
            </a:r>
          </a:p>
          <a:p>
            <a:r>
              <a:rPr lang="en-US" dirty="0"/>
              <a:t>Backwater effects?</a:t>
            </a:r>
          </a:p>
          <a:p>
            <a:r>
              <a:rPr lang="en-US" dirty="0"/>
              <a:t>Low flow conditions?</a:t>
            </a:r>
          </a:p>
          <a:p>
            <a:r>
              <a:rPr lang="en-US" dirty="0"/>
              <a:t>Construction planned?</a:t>
            </a:r>
          </a:p>
          <a:p>
            <a:r>
              <a:rPr lang="en-US" dirty="0"/>
              <a:t>Uniform conditions?</a:t>
            </a:r>
          </a:p>
        </p:txBody>
      </p:sp>
    </p:spTree>
    <p:extLst>
      <p:ext uri="{BB962C8B-B14F-4D97-AF65-F5344CB8AC3E}">
        <p14:creationId xmlns:p14="http://schemas.microsoft.com/office/powerpoint/2010/main" val="1410839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131417"/>
            <a:ext cx="8225327" cy="1143000"/>
          </a:xfrm>
        </p:spPr>
        <p:txBody>
          <a:bodyPr/>
          <a:lstStyle/>
          <a:p>
            <a:r>
              <a:rPr lang="en-US" dirty="0"/>
              <a:t>Final Site Selection</a:t>
            </a:r>
            <a:br>
              <a:rPr lang="en-US" dirty="0"/>
            </a:br>
            <a:r>
              <a:rPr lang="en-US" sz="2800" dirty="0"/>
              <a:t>Lower Cartwright Creek</a:t>
            </a:r>
          </a:p>
        </p:txBody>
      </p:sp>
      <p:pic>
        <p:nvPicPr>
          <p:cNvPr id="6" name="Content Placeholder 5">
            <a:extLst>
              <a:ext uri="{FF2B5EF4-FFF2-40B4-BE49-F238E27FC236}">
                <a16:creationId xmlns:a16="http://schemas.microsoft.com/office/drawing/2014/main" id="{39BFF9F7-92DA-4B4B-9634-94928B91D511}"/>
              </a:ext>
            </a:extLst>
          </p:cNvPr>
          <p:cNvPicPr>
            <a:picLocks noGrp="1" noChangeAspect="1"/>
          </p:cNvPicPr>
          <p:nvPr>
            <p:ph idx="1"/>
          </p:nvPr>
        </p:nvPicPr>
        <p:blipFill rotWithShape="1">
          <a:blip r:embed="rId3"/>
          <a:srcRect t="10099" r="50029" b="4652"/>
          <a:stretch/>
        </p:blipFill>
        <p:spPr>
          <a:xfrm>
            <a:off x="270189" y="1303250"/>
            <a:ext cx="8603621" cy="4128066"/>
          </a:xfrm>
          <a:prstGeom prst="rect">
            <a:avLst/>
          </a:prstGeom>
        </p:spPr>
      </p:pic>
      <p:grpSp>
        <p:nvGrpSpPr>
          <p:cNvPr id="74" name="Group 73">
            <a:extLst>
              <a:ext uri="{FF2B5EF4-FFF2-40B4-BE49-F238E27FC236}">
                <a16:creationId xmlns:a16="http://schemas.microsoft.com/office/drawing/2014/main" id="{FA722BBB-1471-4E95-9C20-BFDB29FD3E8B}"/>
              </a:ext>
            </a:extLst>
          </p:cNvPr>
          <p:cNvGrpSpPr/>
          <p:nvPr/>
        </p:nvGrpSpPr>
        <p:grpSpPr>
          <a:xfrm>
            <a:off x="190740" y="-123434"/>
            <a:ext cx="8962305" cy="6441251"/>
            <a:chOff x="190740" y="-123434"/>
            <a:chExt cx="8962305" cy="6441251"/>
          </a:xfrm>
        </p:grpSpPr>
        <p:pic>
          <p:nvPicPr>
            <p:cNvPr id="34" name="Picture 33">
              <a:extLst>
                <a:ext uri="{FF2B5EF4-FFF2-40B4-BE49-F238E27FC236}">
                  <a16:creationId xmlns:a16="http://schemas.microsoft.com/office/drawing/2014/main" id="{81810CF7-169A-4C31-951B-4C394CED8106}"/>
                </a:ext>
              </a:extLst>
            </p:cNvPr>
            <p:cNvPicPr>
              <a:picLocks noChangeAspect="1"/>
            </p:cNvPicPr>
            <p:nvPr/>
          </p:nvPicPr>
          <p:blipFill>
            <a:blip r:embed="rId4"/>
            <a:stretch>
              <a:fillRect/>
            </a:stretch>
          </p:blipFill>
          <p:spPr>
            <a:xfrm>
              <a:off x="190740" y="1254128"/>
              <a:ext cx="2515315" cy="2068446"/>
            </a:xfrm>
            <a:prstGeom prst="rect">
              <a:avLst/>
            </a:prstGeom>
            <a:ln>
              <a:solidFill>
                <a:schemeClr val="tx1"/>
              </a:solidFill>
            </a:ln>
            <a:effectLst>
              <a:outerShdw blurRad="50800" dist="38100" dir="2700000" algn="tl" rotWithShape="0">
                <a:prstClr val="black">
                  <a:alpha val="40000"/>
                </a:prstClr>
              </a:outerShdw>
            </a:effectLst>
          </p:spPr>
        </p:pic>
        <p:pic>
          <p:nvPicPr>
            <p:cNvPr id="37" name="Picture 36">
              <a:extLst>
                <a:ext uri="{FF2B5EF4-FFF2-40B4-BE49-F238E27FC236}">
                  <a16:creationId xmlns:a16="http://schemas.microsoft.com/office/drawing/2014/main" id="{762BA840-0A18-408E-AB31-B11860C5CC98}"/>
                </a:ext>
              </a:extLst>
            </p:cNvPr>
            <p:cNvPicPr>
              <a:picLocks noChangeAspect="1"/>
            </p:cNvPicPr>
            <p:nvPr/>
          </p:nvPicPr>
          <p:blipFill>
            <a:blip r:embed="rId5"/>
            <a:stretch>
              <a:fillRect/>
            </a:stretch>
          </p:blipFill>
          <p:spPr>
            <a:xfrm>
              <a:off x="3308943" y="-123434"/>
              <a:ext cx="2612305" cy="2148204"/>
            </a:xfrm>
            <a:prstGeom prst="rect">
              <a:avLst/>
            </a:prstGeom>
            <a:ln>
              <a:solidFill>
                <a:schemeClr val="tx1"/>
              </a:solidFill>
            </a:ln>
            <a:effectLst>
              <a:outerShdw blurRad="50800" dist="38100" dir="2700000" algn="tl" rotWithShape="0">
                <a:prstClr val="black">
                  <a:alpha val="40000"/>
                </a:prstClr>
              </a:outerShdw>
            </a:effectLst>
          </p:spPr>
        </p:pic>
        <p:pic>
          <p:nvPicPr>
            <p:cNvPr id="39" name="Picture 38">
              <a:extLst>
                <a:ext uri="{FF2B5EF4-FFF2-40B4-BE49-F238E27FC236}">
                  <a16:creationId xmlns:a16="http://schemas.microsoft.com/office/drawing/2014/main" id="{CBA4E60B-4BDD-4D09-9301-672E3306556D}"/>
                </a:ext>
              </a:extLst>
            </p:cNvPr>
            <p:cNvPicPr>
              <a:picLocks noChangeAspect="1"/>
            </p:cNvPicPr>
            <p:nvPr/>
          </p:nvPicPr>
          <p:blipFill>
            <a:blip r:embed="rId6"/>
            <a:stretch>
              <a:fillRect/>
            </a:stretch>
          </p:blipFill>
          <p:spPr>
            <a:xfrm>
              <a:off x="6152313" y="1046312"/>
              <a:ext cx="3000732" cy="2467623"/>
            </a:xfrm>
            <a:prstGeom prst="rect">
              <a:avLst/>
            </a:prstGeom>
            <a:ln>
              <a:solidFill>
                <a:schemeClr val="tx1"/>
              </a:solidFill>
            </a:ln>
            <a:effectLst>
              <a:outerShdw blurRad="50800" dist="38100" dir="2700000" algn="tl" rotWithShape="0">
                <a:prstClr val="black">
                  <a:alpha val="40000"/>
                </a:prstClr>
              </a:outerShdw>
            </a:effectLst>
          </p:spPr>
        </p:pic>
        <p:pic>
          <p:nvPicPr>
            <p:cNvPr id="41" name="Picture 40">
              <a:extLst>
                <a:ext uri="{FF2B5EF4-FFF2-40B4-BE49-F238E27FC236}">
                  <a16:creationId xmlns:a16="http://schemas.microsoft.com/office/drawing/2014/main" id="{CBD1BF2D-E934-4014-9C48-085BD3FD550E}"/>
                </a:ext>
              </a:extLst>
            </p:cNvPr>
            <p:cNvPicPr>
              <a:picLocks noChangeAspect="1"/>
            </p:cNvPicPr>
            <p:nvPr/>
          </p:nvPicPr>
          <p:blipFill>
            <a:blip r:embed="rId7"/>
            <a:stretch>
              <a:fillRect/>
            </a:stretch>
          </p:blipFill>
          <p:spPr>
            <a:xfrm>
              <a:off x="270189" y="4221252"/>
              <a:ext cx="2546865" cy="2094390"/>
            </a:xfrm>
            <a:prstGeom prst="rect">
              <a:avLst/>
            </a:prstGeom>
            <a:ln>
              <a:solidFill>
                <a:schemeClr val="tx1"/>
              </a:solidFill>
            </a:ln>
            <a:effectLst>
              <a:outerShdw blurRad="50800" dist="38100" dir="2700000" algn="tl" rotWithShape="0">
                <a:prstClr val="black">
                  <a:alpha val="40000"/>
                </a:prstClr>
              </a:outerShdw>
            </a:effectLst>
          </p:spPr>
        </p:pic>
        <p:pic>
          <p:nvPicPr>
            <p:cNvPr id="43" name="Picture 42">
              <a:extLst>
                <a:ext uri="{FF2B5EF4-FFF2-40B4-BE49-F238E27FC236}">
                  <a16:creationId xmlns:a16="http://schemas.microsoft.com/office/drawing/2014/main" id="{1834B679-9930-4CE1-9393-0B39A27CF4B8}"/>
                </a:ext>
              </a:extLst>
            </p:cNvPr>
            <p:cNvPicPr>
              <a:picLocks noChangeAspect="1"/>
            </p:cNvPicPr>
            <p:nvPr/>
          </p:nvPicPr>
          <p:blipFill>
            <a:blip r:embed="rId8"/>
            <a:stretch>
              <a:fillRect/>
            </a:stretch>
          </p:blipFill>
          <p:spPr>
            <a:xfrm>
              <a:off x="6298026" y="3970020"/>
              <a:ext cx="2855019" cy="2347797"/>
            </a:xfrm>
            <a:prstGeom prst="rect">
              <a:avLst/>
            </a:prstGeom>
            <a:ln>
              <a:solidFill>
                <a:schemeClr val="tx1"/>
              </a:solidFill>
            </a:ln>
            <a:effectLst>
              <a:outerShdw blurRad="50800" dist="38100" dir="2700000" algn="tl" rotWithShape="0">
                <a:prstClr val="black">
                  <a:alpha val="40000"/>
                </a:prstClr>
              </a:outerShdw>
            </a:effectLst>
          </p:spPr>
        </p:pic>
        <p:cxnSp>
          <p:nvCxnSpPr>
            <p:cNvPr id="48" name="Straight Arrow Connector 47">
              <a:extLst>
                <a:ext uri="{FF2B5EF4-FFF2-40B4-BE49-F238E27FC236}">
                  <a16:creationId xmlns:a16="http://schemas.microsoft.com/office/drawing/2014/main" id="{B550B62A-1A7D-40F0-95C1-843D5336059B}"/>
                </a:ext>
              </a:extLst>
            </p:cNvPr>
            <p:cNvCxnSpPr>
              <a:stCxn id="34" idx="3"/>
              <a:endCxn id="2" idx="2"/>
            </p:cNvCxnSpPr>
            <p:nvPr/>
          </p:nvCxnSpPr>
          <p:spPr>
            <a:xfrm flipV="1">
              <a:off x="2706055" y="2286000"/>
              <a:ext cx="381950" cy="2351"/>
            </a:xfrm>
            <a:prstGeom prst="straightConnector1">
              <a:avLst/>
            </a:prstGeom>
            <a:ln w="28575" cap="flat" cmpd="sng" algn="ctr">
              <a:solidFill>
                <a:srgbClr val="FD500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9" name="Straight Arrow Connector 48">
              <a:extLst>
                <a:ext uri="{FF2B5EF4-FFF2-40B4-BE49-F238E27FC236}">
                  <a16:creationId xmlns:a16="http://schemas.microsoft.com/office/drawing/2014/main" id="{54212E36-48C4-42A2-860C-782960A94768}"/>
                </a:ext>
              </a:extLst>
            </p:cNvPr>
            <p:cNvCxnSpPr>
              <a:cxnSpLocks/>
              <a:stCxn id="41" idx="3"/>
              <a:endCxn id="11" idx="2"/>
            </p:cNvCxnSpPr>
            <p:nvPr/>
          </p:nvCxnSpPr>
          <p:spPr>
            <a:xfrm flipV="1">
              <a:off x="2817054" y="3422462"/>
              <a:ext cx="1932270" cy="1845985"/>
            </a:xfrm>
            <a:prstGeom prst="straightConnector1">
              <a:avLst/>
            </a:prstGeom>
            <a:ln w="28575" cap="flat" cmpd="sng" algn="ctr">
              <a:solidFill>
                <a:srgbClr val="FD500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5" name="Straight Arrow Connector 64">
              <a:extLst>
                <a:ext uri="{FF2B5EF4-FFF2-40B4-BE49-F238E27FC236}">
                  <a16:creationId xmlns:a16="http://schemas.microsoft.com/office/drawing/2014/main" id="{E175170B-A528-43D6-9594-8EE41EED8E31}"/>
                </a:ext>
              </a:extLst>
            </p:cNvPr>
            <p:cNvCxnSpPr>
              <a:cxnSpLocks/>
              <a:stCxn id="43" idx="1"/>
              <a:endCxn id="7" idx="4"/>
            </p:cNvCxnSpPr>
            <p:nvPr/>
          </p:nvCxnSpPr>
          <p:spPr>
            <a:xfrm flipH="1" flipV="1">
              <a:off x="6065520" y="3970020"/>
              <a:ext cx="232506" cy="1173899"/>
            </a:xfrm>
            <a:prstGeom prst="straightConnector1">
              <a:avLst/>
            </a:prstGeom>
            <a:ln w="28575" cap="flat" cmpd="sng" algn="ctr">
              <a:solidFill>
                <a:srgbClr val="FD500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8" name="Straight Arrow Connector 67">
              <a:extLst>
                <a:ext uri="{FF2B5EF4-FFF2-40B4-BE49-F238E27FC236}">
                  <a16:creationId xmlns:a16="http://schemas.microsoft.com/office/drawing/2014/main" id="{CCD26ED0-B9EE-44D3-B1CB-8603315AAC3A}"/>
                </a:ext>
              </a:extLst>
            </p:cNvPr>
            <p:cNvCxnSpPr>
              <a:cxnSpLocks/>
              <a:stCxn id="39" idx="1"/>
              <a:endCxn id="12" idx="6"/>
            </p:cNvCxnSpPr>
            <p:nvPr/>
          </p:nvCxnSpPr>
          <p:spPr>
            <a:xfrm flipH="1">
              <a:off x="5549425" y="2280124"/>
              <a:ext cx="602888" cy="514769"/>
            </a:xfrm>
            <a:prstGeom prst="straightConnector1">
              <a:avLst/>
            </a:prstGeom>
            <a:ln w="28575" cap="flat" cmpd="sng" algn="ctr">
              <a:solidFill>
                <a:srgbClr val="FD500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1" name="Straight Arrow Connector 70">
              <a:extLst>
                <a:ext uri="{FF2B5EF4-FFF2-40B4-BE49-F238E27FC236}">
                  <a16:creationId xmlns:a16="http://schemas.microsoft.com/office/drawing/2014/main" id="{BDB8FBAE-0482-4589-A86D-40B523EC4833}"/>
                </a:ext>
              </a:extLst>
            </p:cNvPr>
            <p:cNvCxnSpPr>
              <a:cxnSpLocks/>
              <a:stCxn id="37" idx="2"/>
              <a:endCxn id="17" idx="1"/>
            </p:cNvCxnSpPr>
            <p:nvPr/>
          </p:nvCxnSpPr>
          <p:spPr>
            <a:xfrm>
              <a:off x="4615096" y="2024770"/>
              <a:ext cx="360112" cy="233748"/>
            </a:xfrm>
            <a:prstGeom prst="straightConnector1">
              <a:avLst/>
            </a:prstGeom>
            <a:ln w="28575" cap="flat" cmpd="sng" algn="ctr">
              <a:solidFill>
                <a:srgbClr val="FD500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2" name="Oval 1">
            <a:extLst>
              <a:ext uri="{FF2B5EF4-FFF2-40B4-BE49-F238E27FC236}">
                <a16:creationId xmlns:a16="http://schemas.microsoft.com/office/drawing/2014/main" id="{74731ACF-4FC4-4DB4-9E3C-1505BCECDD1A}"/>
              </a:ext>
            </a:extLst>
          </p:cNvPr>
          <p:cNvSpPr/>
          <p:nvPr/>
        </p:nvSpPr>
        <p:spPr>
          <a:xfrm>
            <a:off x="3088005" y="217170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B225C5D-9BA4-49CE-B916-87BE4382B6F6}"/>
              </a:ext>
            </a:extLst>
          </p:cNvPr>
          <p:cNvSpPr/>
          <p:nvPr/>
        </p:nvSpPr>
        <p:spPr>
          <a:xfrm>
            <a:off x="5156995" y="4699635"/>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248A045-C25E-4291-BB29-52330C6B5FB3}"/>
              </a:ext>
            </a:extLst>
          </p:cNvPr>
          <p:cNvSpPr/>
          <p:nvPr/>
        </p:nvSpPr>
        <p:spPr>
          <a:xfrm>
            <a:off x="5951220" y="374142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6818D31-9599-49E9-AC83-E9136B881B21}"/>
              </a:ext>
            </a:extLst>
          </p:cNvPr>
          <p:cNvSpPr/>
          <p:nvPr/>
        </p:nvSpPr>
        <p:spPr>
          <a:xfrm>
            <a:off x="5394960" y="461391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4E681EE-0CFD-4A7E-AB87-755C8CF3C069}"/>
              </a:ext>
            </a:extLst>
          </p:cNvPr>
          <p:cNvSpPr/>
          <p:nvPr/>
        </p:nvSpPr>
        <p:spPr>
          <a:xfrm>
            <a:off x="4749324" y="3308162"/>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400DBADA-9CC4-475B-99CA-E0721BF325C9}"/>
              </a:ext>
            </a:extLst>
          </p:cNvPr>
          <p:cNvSpPr/>
          <p:nvPr/>
        </p:nvSpPr>
        <p:spPr>
          <a:xfrm>
            <a:off x="5320825" y="2680593"/>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5E017B2-F2B0-4504-BD26-6994A0EEF1F2}"/>
              </a:ext>
            </a:extLst>
          </p:cNvPr>
          <p:cNvSpPr/>
          <p:nvPr/>
        </p:nvSpPr>
        <p:spPr>
          <a:xfrm>
            <a:off x="4941730" y="222504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675BA491-14DC-468E-96A0-821297F7D209}"/>
              </a:ext>
            </a:extLst>
          </p:cNvPr>
          <p:cNvGrpSpPr/>
          <p:nvPr/>
        </p:nvGrpSpPr>
        <p:grpSpPr>
          <a:xfrm>
            <a:off x="994341" y="751670"/>
            <a:ext cx="7014889" cy="4421358"/>
            <a:chOff x="994341" y="751670"/>
            <a:chExt cx="7014889" cy="4421358"/>
          </a:xfrm>
        </p:grpSpPr>
        <p:pic>
          <p:nvPicPr>
            <p:cNvPr id="53" name="Graphic 52" descr="Car">
              <a:extLst>
                <a:ext uri="{FF2B5EF4-FFF2-40B4-BE49-F238E27FC236}">
                  <a16:creationId xmlns:a16="http://schemas.microsoft.com/office/drawing/2014/main" id="{E9964864-F986-4E49-936A-55E7FFEDA5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22906" y="1714500"/>
              <a:ext cx="914400" cy="914400"/>
            </a:xfrm>
            <a:prstGeom prst="rect">
              <a:avLst/>
            </a:prstGeom>
          </p:spPr>
        </p:pic>
        <p:pic>
          <p:nvPicPr>
            <p:cNvPr id="54" name="Graphic 53" descr="Car">
              <a:extLst>
                <a:ext uri="{FF2B5EF4-FFF2-40B4-BE49-F238E27FC236}">
                  <a16:creationId xmlns:a16="http://schemas.microsoft.com/office/drawing/2014/main" id="{3C0D19B0-BA0B-4281-8675-A2A861F649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4341" y="4445285"/>
              <a:ext cx="567390" cy="567390"/>
            </a:xfrm>
            <a:prstGeom prst="rect">
              <a:avLst/>
            </a:prstGeom>
          </p:spPr>
        </p:pic>
        <p:pic>
          <p:nvPicPr>
            <p:cNvPr id="55" name="Graphic 54" descr="Car">
              <a:extLst>
                <a:ext uri="{FF2B5EF4-FFF2-40B4-BE49-F238E27FC236}">
                  <a16:creationId xmlns:a16="http://schemas.microsoft.com/office/drawing/2014/main" id="{39D1EC84-2CC6-4D79-87E8-49D35CA901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41840" y="4605638"/>
              <a:ext cx="567390" cy="567390"/>
            </a:xfrm>
            <a:prstGeom prst="rect">
              <a:avLst/>
            </a:prstGeom>
          </p:spPr>
        </p:pic>
        <p:pic>
          <p:nvPicPr>
            <p:cNvPr id="56" name="Graphic 55" descr="Car">
              <a:extLst>
                <a:ext uri="{FF2B5EF4-FFF2-40B4-BE49-F238E27FC236}">
                  <a16:creationId xmlns:a16="http://schemas.microsoft.com/office/drawing/2014/main" id="{B53EC786-D1B4-408D-84A0-23AE3973DB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15095" y="751670"/>
              <a:ext cx="397995" cy="397995"/>
            </a:xfrm>
            <a:prstGeom prst="rect">
              <a:avLst/>
            </a:prstGeom>
          </p:spPr>
        </p:pic>
        <p:pic>
          <p:nvPicPr>
            <p:cNvPr id="58" name="Graphic 57" descr="Car">
              <a:extLst>
                <a:ext uri="{FF2B5EF4-FFF2-40B4-BE49-F238E27FC236}">
                  <a16:creationId xmlns:a16="http://schemas.microsoft.com/office/drawing/2014/main" id="{BF46A29C-40C7-4963-AB99-37050FF5DC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58145" y="1342958"/>
              <a:ext cx="567390" cy="567390"/>
            </a:xfrm>
            <a:prstGeom prst="rect">
              <a:avLst/>
            </a:prstGeom>
          </p:spPr>
        </p:pic>
      </p:grpSp>
      <p:grpSp>
        <p:nvGrpSpPr>
          <p:cNvPr id="82" name="Group 81">
            <a:extLst>
              <a:ext uri="{FF2B5EF4-FFF2-40B4-BE49-F238E27FC236}">
                <a16:creationId xmlns:a16="http://schemas.microsoft.com/office/drawing/2014/main" id="{CDBAB18F-2F54-49FE-8863-FCF36AE590C7}"/>
              </a:ext>
            </a:extLst>
          </p:cNvPr>
          <p:cNvGrpSpPr/>
          <p:nvPr/>
        </p:nvGrpSpPr>
        <p:grpSpPr>
          <a:xfrm>
            <a:off x="543393" y="962267"/>
            <a:ext cx="7518541" cy="4480114"/>
            <a:chOff x="543393" y="962267"/>
            <a:chExt cx="7518541" cy="4480114"/>
          </a:xfrm>
        </p:grpSpPr>
        <p:pic>
          <p:nvPicPr>
            <p:cNvPr id="63" name="Graphic 62" descr="Walk">
              <a:extLst>
                <a:ext uri="{FF2B5EF4-FFF2-40B4-BE49-F238E27FC236}">
                  <a16:creationId xmlns:a16="http://schemas.microsoft.com/office/drawing/2014/main" id="{75D2549A-573B-4864-ADF0-6B3CD726C05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04271" y="5006598"/>
              <a:ext cx="435783" cy="435783"/>
            </a:xfrm>
            <a:prstGeom prst="rect">
              <a:avLst/>
            </a:prstGeom>
          </p:spPr>
        </p:pic>
        <p:pic>
          <p:nvPicPr>
            <p:cNvPr id="64" name="Graphic 63" descr="Walk">
              <a:extLst>
                <a:ext uri="{FF2B5EF4-FFF2-40B4-BE49-F238E27FC236}">
                  <a16:creationId xmlns:a16="http://schemas.microsoft.com/office/drawing/2014/main" id="{A5209685-F17F-47A5-8B5E-333370941BE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58608" y="962267"/>
              <a:ext cx="397995" cy="397995"/>
            </a:xfrm>
            <a:prstGeom prst="rect">
              <a:avLst/>
            </a:prstGeom>
          </p:spPr>
        </p:pic>
        <p:grpSp>
          <p:nvGrpSpPr>
            <p:cNvPr id="77" name="Group 76">
              <a:extLst>
                <a:ext uri="{FF2B5EF4-FFF2-40B4-BE49-F238E27FC236}">
                  <a16:creationId xmlns:a16="http://schemas.microsoft.com/office/drawing/2014/main" id="{4FA63EC0-6600-4EDA-8AF7-5FCBE126E2FA}"/>
                </a:ext>
              </a:extLst>
            </p:cNvPr>
            <p:cNvGrpSpPr/>
            <p:nvPr/>
          </p:nvGrpSpPr>
          <p:grpSpPr>
            <a:xfrm>
              <a:off x="1270000" y="4889500"/>
              <a:ext cx="577495" cy="439312"/>
              <a:chOff x="1270000" y="4889500"/>
              <a:chExt cx="577495" cy="439312"/>
            </a:xfrm>
          </p:grpSpPr>
          <p:pic>
            <p:nvPicPr>
              <p:cNvPr id="61" name="Graphic 60" descr="Walk">
                <a:extLst>
                  <a:ext uri="{FF2B5EF4-FFF2-40B4-BE49-F238E27FC236}">
                    <a16:creationId xmlns:a16="http://schemas.microsoft.com/office/drawing/2014/main" id="{C4E267A0-B850-4CD1-A23F-E420EDCC46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11712" y="4893029"/>
                <a:ext cx="435783" cy="435783"/>
              </a:xfrm>
              <a:prstGeom prst="rect">
                <a:avLst/>
              </a:prstGeom>
            </p:spPr>
          </p:pic>
          <p:sp>
            <p:nvSpPr>
              <p:cNvPr id="76" name="Freeform: Shape 75">
                <a:extLst>
                  <a:ext uri="{FF2B5EF4-FFF2-40B4-BE49-F238E27FC236}">
                    <a16:creationId xmlns:a16="http://schemas.microsoft.com/office/drawing/2014/main" id="{4F0CA0F7-6D08-4E0F-A893-63C1B1E7A955}"/>
                  </a:ext>
                </a:extLst>
              </p:cNvPr>
              <p:cNvSpPr/>
              <p:nvPr/>
            </p:nvSpPr>
            <p:spPr>
              <a:xfrm>
                <a:off x="1270000" y="4889500"/>
                <a:ext cx="228989" cy="190500"/>
              </a:xfrm>
              <a:custGeom>
                <a:avLst/>
                <a:gdLst>
                  <a:gd name="connsiteX0" fmla="*/ 0 w 228989"/>
                  <a:gd name="connsiteY0" fmla="*/ 0 h 190500"/>
                  <a:gd name="connsiteX1" fmla="*/ 63500 w 228989"/>
                  <a:gd name="connsiteY1" fmla="*/ 12700 h 190500"/>
                  <a:gd name="connsiteX2" fmla="*/ 139700 w 228989"/>
                  <a:gd name="connsiteY2" fmla="*/ 63500 h 190500"/>
                  <a:gd name="connsiteX3" fmla="*/ 177800 w 228989"/>
                  <a:gd name="connsiteY3" fmla="*/ 152400 h 190500"/>
                  <a:gd name="connsiteX4" fmla="*/ 228600 w 228989"/>
                  <a:gd name="connsiteY4" fmla="*/ 1905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9" h="190500">
                    <a:moveTo>
                      <a:pt x="0" y="0"/>
                    </a:moveTo>
                    <a:cubicBezTo>
                      <a:pt x="21167" y="4233"/>
                      <a:pt x="43849" y="3768"/>
                      <a:pt x="63500" y="12700"/>
                    </a:cubicBezTo>
                    <a:cubicBezTo>
                      <a:pt x="91291" y="25332"/>
                      <a:pt x="139700" y="63500"/>
                      <a:pt x="139700" y="63500"/>
                    </a:cubicBezTo>
                    <a:cubicBezTo>
                      <a:pt x="146072" y="88990"/>
                      <a:pt x="151488" y="134859"/>
                      <a:pt x="177800" y="152400"/>
                    </a:cubicBezTo>
                    <a:cubicBezTo>
                      <a:pt x="236814" y="191743"/>
                      <a:pt x="228600" y="135718"/>
                      <a:pt x="228600" y="190500"/>
                    </a:cubicBezTo>
                  </a:path>
                </a:pathLst>
              </a:custGeom>
              <a:noFill/>
              <a:ln w="285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9D85B025-5BD5-4B09-9E6D-F4C60BEAE736}"/>
                </a:ext>
              </a:extLst>
            </p:cNvPr>
            <p:cNvGrpSpPr/>
            <p:nvPr/>
          </p:nvGrpSpPr>
          <p:grpSpPr>
            <a:xfrm>
              <a:off x="7264400" y="1689100"/>
              <a:ext cx="797534" cy="1157691"/>
              <a:chOff x="7264400" y="1689100"/>
              <a:chExt cx="797534" cy="1157691"/>
            </a:xfrm>
          </p:grpSpPr>
          <p:pic>
            <p:nvPicPr>
              <p:cNvPr id="62" name="Graphic 61" descr="Walk">
                <a:extLst>
                  <a:ext uri="{FF2B5EF4-FFF2-40B4-BE49-F238E27FC236}">
                    <a16:creationId xmlns:a16="http://schemas.microsoft.com/office/drawing/2014/main" id="{E1BDF794-6F68-4E55-925B-8F17A53565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26151" y="2411008"/>
                <a:ext cx="435783" cy="435783"/>
              </a:xfrm>
              <a:prstGeom prst="rect">
                <a:avLst/>
              </a:prstGeom>
            </p:spPr>
          </p:pic>
          <p:sp>
            <p:nvSpPr>
              <p:cNvPr id="78" name="Freeform: Shape 77">
                <a:extLst>
                  <a:ext uri="{FF2B5EF4-FFF2-40B4-BE49-F238E27FC236}">
                    <a16:creationId xmlns:a16="http://schemas.microsoft.com/office/drawing/2014/main" id="{DCAA2A98-8AAC-4B69-860F-1074EB77D47B}"/>
                  </a:ext>
                </a:extLst>
              </p:cNvPr>
              <p:cNvSpPr/>
              <p:nvPr/>
            </p:nvSpPr>
            <p:spPr>
              <a:xfrm>
                <a:off x="7264400" y="1689100"/>
                <a:ext cx="469973" cy="977900"/>
              </a:xfrm>
              <a:custGeom>
                <a:avLst/>
                <a:gdLst>
                  <a:gd name="connsiteX0" fmla="*/ 152400 w 469973"/>
                  <a:gd name="connsiteY0" fmla="*/ 0 h 977900"/>
                  <a:gd name="connsiteX1" fmla="*/ 101600 w 469973"/>
                  <a:gd name="connsiteY1" fmla="*/ 63500 h 977900"/>
                  <a:gd name="connsiteX2" fmla="*/ 25400 w 469973"/>
                  <a:gd name="connsiteY2" fmla="*/ 88900 h 977900"/>
                  <a:gd name="connsiteX3" fmla="*/ 0 w 469973"/>
                  <a:gd name="connsiteY3" fmla="*/ 203200 h 977900"/>
                  <a:gd name="connsiteX4" fmla="*/ 12700 w 469973"/>
                  <a:gd name="connsiteY4" fmla="*/ 266700 h 977900"/>
                  <a:gd name="connsiteX5" fmla="*/ 63500 w 469973"/>
                  <a:gd name="connsiteY5" fmla="*/ 368300 h 977900"/>
                  <a:gd name="connsiteX6" fmla="*/ 101600 w 469973"/>
                  <a:gd name="connsiteY6" fmla="*/ 330200 h 977900"/>
                  <a:gd name="connsiteX7" fmla="*/ 139700 w 469973"/>
                  <a:gd name="connsiteY7" fmla="*/ 355600 h 977900"/>
                  <a:gd name="connsiteX8" fmla="*/ 190500 w 469973"/>
                  <a:gd name="connsiteY8" fmla="*/ 444500 h 977900"/>
                  <a:gd name="connsiteX9" fmla="*/ 228600 w 469973"/>
                  <a:gd name="connsiteY9" fmla="*/ 457200 h 977900"/>
                  <a:gd name="connsiteX10" fmla="*/ 254000 w 469973"/>
                  <a:gd name="connsiteY10" fmla="*/ 546100 h 977900"/>
                  <a:gd name="connsiteX11" fmla="*/ 279400 w 469973"/>
                  <a:gd name="connsiteY11" fmla="*/ 584200 h 977900"/>
                  <a:gd name="connsiteX12" fmla="*/ 304800 w 469973"/>
                  <a:gd name="connsiteY12" fmla="*/ 546100 h 977900"/>
                  <a:gd name="connsiteX13" fmla="*/ 317500 w 469973"/>
                  <a:gd name="connsiteY13" fmla="*/ 584200 h 977900"/>
                  <a:gd name="connsiteX14" fmla="*/ 330200 w 469973"/>
                  <a:gd name="connsiteY14" fmla="*/ 635000 h 977900"/>
                  <a:gd name="connsiteX15" fmla="*/ 368300 w 469973"/>
                  <a:gd name="connsiteY15" fmla="*/ 736600 h 977900"/>
                  <a:gd name="connsiteX16" fmla="*/ 393700 w 469973"/>
                  <a:gd name="connsiteY16" fmla="*/ 863600 h 977900"/>
                  <a:gd name="connsiteX17" fmla="*/ 419100 w 469973"/>
                  <a:gd name="connsiteY17" fmla="*/ 901700 h 977900"/>
                  <a:gd name="connsiteX18" fmla="*/ 431800 w 469973"/>
                  <a:gd name="connsiteY18" fmla="*/ 939800 h 977900"/>
                  <a:gd name="connsiteX19" fmla="*/ 469900 w 469973"/>
                  <a:gd name="connsiteY19" fmla="*/ 977900 h 9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973" h="977900">
                    <a:moveTo>
                      <a:pt x="152400" y="0"/>
                    </a:moveTo>
                    <a:cubicBezTo>
                      <a:pt x="135467" y="21167"/>
                      <a:pt x="123807" y="47955"/>
                      <a:pt x="101600" y="63500"/>
                    </a:cubicBezTo>
                    <a:cubicBezTo>
                      <a:pt x="79666" y="78854"/>
                      <a:pt x="25400" y="88900"/>
                      <a:pt x="25400" y="88900"/>
                    </a:cubicBezTo>
                    <a:cubicBezTo>
                      <a:pt x="12304" y="128189"/>
                      <a:pt x="0" y="158498"/>
                      <a:pt x="0" y="203200"/>
                    </a:cubicBezTo>
                    <a:cubicBezTo>
                      <a:pt x="0" y="224786"/>
                      <a:pt x="9151" y="245408"/>
                      <a:pt x="12700" y="266700"/>
                    </a:cubicBezTo>
                    <a:cubicBezTo>
                      <a:pt x="29868" y="369711"/>
                      <a:pt x="-4150" y="345750"/>
                      <a:pt x="63500" y="368300"/>
                    </a:cubicBezTo>
                    <a:cubicBezTo>
                      <a:pt x="76200" y="355600"/>
                      <a:pt x="83884" y="333153"/>
                      <a:pt x="101600" y="330200"/>
                    </a:cubicBezTo>
                    <a:cubicBezTo>
                      <a:pt x="116656" y="327691"/>
                      <a:pt x="129929" y="343874"/>
                      <a:pt x="139700" y="355600"/>
                    </a:cubicBezTo>
                    <a:cubicBezTo>
                      <a:pt x="158450" y="378100"/>
                      <a:pt x="165463" y="424471"/>
                      <a:pt x="190500" y="444500"/>
                    </a:cubicBezTo>
                    <a:cubicBezTo>
                      <a:pt x="200953" y="452863"/>
                      <a:pt x="215900" y="452967"/>
                      <a:pt x="228600" y="457200"/>
                    </a:cubicBezTo>
                    <a:cubicBezTo>
                      <a:pt x="232669" y="473476"/>
                      <a:pt x="244890" y="527880"/>
                      <a:pt x="254000" y="546100"/>
                    </a:cubicBezTo>
                    <a:cubicBezTo>
                      <a:pt x="260826" y="559752"/>
                      <a:pt x="270933" y="571500"/>
                      <a:pt x="279400" y="584200"/>
                    </a:cubicBezTo>
                    <a:cubicBezTo>
                      <a:pt x="287867" y="571500"/>
                      <a:pt x="289536" y="546100"/>
                      <a:pt x="304800" y="546100"/>
                    </a:cubicBezTo>
                    <a:cubicBezTo>
                      <a:pt x="318187" y="546100"/>
                      <a:pt x="313822" y="571328"/>
                      <a:pt x="317500" y="584200"/>
                    </a:cubicBezTo>
                    <a:cubicBezTo>
                      <a:pt x="322295" y="600983"/>
                      <a:pt x="325405" y="618217"/>
                      <a:pt x="330200" y="635000"/>
                    </a:cubicBezTo>
                    <a:cubicBezTo>
                      <a:pt x="340155" y="669841"/>
                      <a:pt x="354880" y="703050"/>
                      <a:pt x="368300" y="736600"/>
                    </a:cubicBezTo>
                    <a:cubicBezTo>
                      <a:pt x="372980" y="769362"/>
                      <a:pt x="375967" y="828134"/>
                      <a:pt x="393700" y="863600"/>
                    </a:cubicBezTo>
                    <a:cubicBezTo>
                      <a:pt x="400526" y="877252"/>
                      <a:pt x="412274" y="888048"/>
                      <a:pt x="419100" y="901700"/>
                    </a:cubicBezTo>
                    <a:cubicBezTo>
                      <a:pt x="425087" y="913674"/>
                      <a:pt x="423437" y="929347"/>
                      <a:pt x="431800" y="939800"/>
                    </a:cubicBezTo>
                    <a:cubicBezTo>
                      <a:pt x="473422" y="991828"/>
                      <a:pt x="469900" y="943203"/>
                      <a:pt x="469900" y="977900"/>
                    </a:cubicBezTo>
                  </a:path>
                </a:pathLst>
              </a:cu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D676BF47-4DFD-4F9E-AA17-B7907EA1B808}"/>
                </a:ext>
              </a:extLst>
            </p:cNvPr>
            <p:cNvGrpSpPr/>
            <p:nvPr/>
          </p:nvGrpSpPr>
          <p:grpSpPr>
            <a:xfrm>
              <a:off x="543393" y="1623560"/>
              <a:ext cx="1143999" cy="671711"/>
              <a:chOff x="543393" y="1623560"/>
              <a:chExt cx="1143999" cy="671711"/>
            </a:xfrm>
          </p:grpSpPr>
          <p:pic>
            <p:nvPicPr>
              <p:cNvPr id="60" name="Graphic 59" descr="Walk">
                <a:extLst>
                  <a:ext uri="{FF2B5EF4-FFF2-40B4-BE49-F238E27FC236}">
                    <a16:creationId xmlns:a16="http://schemas.microsoft.com/office/drawing/2014/main" id="{14DE3246-4D6A-4FD9-BAB0-15E973BC3B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3393" y="1623560"/>
                <a:ext cx="480792" cy="480792"/>
              </a:xfrm>
              <a:prstGeom prst="rect">
                <a:avLst/>
              </a:prstGeom>
            </p:spPr>
          </p:pic>
          <p:sp>
            <p:nvSpPr>
              <p:cNvPr id="80" name="Freeform: Shape 79">
                <a:extLst>
                  <a:ext uri="{FF2B5EF4-FFF2-40B4-BE49-F238E27FC236}">
                    <a16:creationId xmlns:a16="http://schemas.microsoft.com/office/drawing/2014/main" id="{6D1FDADD-FC0D-4B90-8552-02D7AD86CBFD}"/>
                  </a:ext>
                </a:extLst>
              </p:cNvPr>
              <p:cNvSpPr/>
              <p:nvPr/>
            </p:nvSpPr>
            <p:spPr>
              <a:xfrm>
                <a:off x="994341" y="2073207"/>
                <a:ext cx="693051" cy="222064"/>
              </a:xfrm>
              <a:custGeom>
                <a:avLst/>
                <a:gdLst>
                  <a:gd name="connsiteX0" fmla="*/ 0 w 228989"/>
                  <a:gd name="connsiteY0" fmla="*/ 0 h 190500"/>
                  <a:gd name="connsiteX1" fmla="*/ 63500 w 228989"/>
                  <a:gd name="connsiteY1" fmla="*/ 12700 h 190500"/>
                  <a:gd name="connsiteX2" fmla="*/ 139700 w 228989"/>
                  <a:gd name="connsiteY2" fmla="*/ 63500 h 190500"/>
                  <a:gd name="connsiteX3" fmla="*/ 177800 w 228989"/>
                  <a:gd name="connsiteY3" fmla="*/ 152400 h 190500"/>
                  <a:gd name="connsiteX4" fmla="*/ 228600 w 228989"/>
                  <a:gd name="connsiteY4" fmla="*/ 1905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9" h="190500">
                    <a:moveTo>
                      <a:pt x="0" y="0"/>
                    </a:moveTo>
                    <a:cubicBezTo>
                      <a:pt x="21167" y="4233"/>
                      <a:pt x="43849" y="3768"/>
                      <a:pt x="63500" y="12700"/>
                    </a:cubicBezTo>
                    <a:cubicBezTo>
                      <a:pt x="91291" y="25332"/>
                      <a:pt x="139700" y="63500"/>
                      <a:pt x="139700" y="63500"/>
                    </a:cubicBezTo>
                    <a:cubicBezTo>
                      <a:pt x="146072" y="88990"/>
                      <a:pt x="151488" y="134859"/>
                      <a:pt x="177800" y="152400"/>
                    </a:cubicBezTo>
                    <a:cubicBezTo>
                      <a:pt x="236814" y="191743"/>
                      <a:pt x="228600" y="135718"/>
                      <a:pt x="228600" y="190500"/>
                    </a:cubicBezTo>
                  </a:path>
                </a:pathLst>
              </a:custGeom>
              <a:noFill/>
              <a:ln w="285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898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500" fill="hold"/>
                                        <p:tgtEl>
                                          <p:spTgt spid="74"/>
                                        </p:tgtEl>
                                        <p:attrNameLst>
                                          <p:attrName>ppt_w</p:attrName>
                                        </p:attrNameLst>
                                      </p:cBhvr>
                                      <p:tavLst>
                                        <p:tav tm="0">
                                          <p:val>
                                            <p:fltVal val="0"/>
                                          </p:val>
                                        </p:tav>
                                        <p:tav tm="100000">
                                          <p:val>
                                            <p:strVal val="#ppt_w"/>
                                          </p:val>
                                        </p:tav>
                                      </p:tavLst>
                                    </p:anim>
                                    <p:anim calcmode="lin" valueType="num">
                                      <p:cBhvr>
                                        <p:cTn id="8" dur="500" fill="hold"/>
                                        <p:tgtEl>
                                          <p:spTgt spid="74"/>
                                        </p:tgtEl>
                                        <p:attrNameLst>
                                          <p:attrName>ppt_h</p:attrName>
                                        </p:attrNameLst>
                                      </p:cBhvr>
                                      <p:tavLst>
                                        <p:tav tm="0">
                                          <p:val>
                                            <p:fltVal val="0"/>
                                          </p:val>
                                        </p:tav>
                                        <p:tav tm="100000">
                                          <p:val>
                                            <p:strVal val="#ppt_h"/>
                                          </p:val>
                                        </p:tav>
                                      </p:tavLst>
                                    </p:anim>
                                    <p:animEffect transition="in" filter="fade">
                                      <p:cBhvr>
                                        <p:cTn id="9" dur="500"/>
                                        <p:tgtEl>
                                          <p:spTgt spid="7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5"/>
                                        </p:tgtEl>
                                        <p:attrNameLst>
                                          <p:attrName>style.visibility</p:attrName>
                                        </p:attrNameLst>
                                      </p:cBhvr>
                                      <p:to>
                                        <p:strVal val="visible"/>
                                      </p:to>
                                    </p:set>
                                    <p:anim calcmode="lin" valueType="num">
                                      <p:cBhvr>
                                        <p:cTn id="14" dur="500" fill="hold"/>
                                        <p:tgtEl>
                                          <p:spTgt spid="75"/>
                                        </p:tgtEl>
                                        <p:attrNameLst>
                                          <p:attrName>ppt_w</p:attrName>
                                        </p:attrNameLst>
                                      </p:cBhvr>
                                      <p:tavLst>
                                        <p:tav tm="0">
                                          <p:val>
                                            <p:fltVal val="0"/>
                                          </p:val>
                                        </p:tav>
                                        <p:tav tm="100000">
                                          <p:val>
                                            <p:strVal val="#ppt_w"/>
                                          </p:val>
                                        </p:tav>
                                      </p:tavLst>
                                    </p:anim>
                                    <p:anim calcmode="lin" valueType="num">
                                      <p:cBhvr>
                                        <p:cTn id="15" dur="500" fill="hold"/>
                                        <p:tgtEl>
                                          <p:spTgt spid="75"/>
                                        </p:tgtEl>
                                        <p:attrNameLst>
                                          <p:attrName>ppt_h</p:attrName>
                                        </p:attrNameLst>
                                      </p:cBhvr>
                                      <p:tavLst>
                                        <p:tav tm="0">
                                          <p:val>
                                            <p:fltVal val="0"/>
                                          </p:val>
                                        </p:tav>
                                        <p:tav tm="100000">
                                          <p:val>
                                            <p:strVal val="#ppt_h"/>
                                          </p:val>
                                        </p:tav>
                                      </p:tavLst>
                                    </p:anim>
                                    <p:animEffect transition="in" filter="fade">
                                      <p:cBhvr>
                                        <p:cTn id="16" dur="500"/>
                                        <p:tgtEl>
                                          <p:spTgt spid="7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2"/>
                                        </p:tgtEl>
                                        <p:attrNameLst>
                                          <p:attrName>style.visibility</p:attrName>
                                        </p:attrNameLst>
                                      </p:cBhvr>
                                      <p:to>
                                        <p:strVal val="visible"/>
                                      </p:to>
                                    </p:set>
                                    <p:anim calcmode="lin" valueType="num">
                                      <p:cBhvr>
                                        <p:cTn id="21" dur="500" fill="hold"/>
                                        <p:tgtEl>
                                          <p:spTgt spid="82"/>
                                        </p:tgtEl>
                                        <p:attrNameLst>
                                          <p:attrName>ppt_w</p:attrName>
                                        </p:attrNameLst>
                                      </p:cBhvr>
                                      <p:tavLst>
                                        <p:tav tm="0">
                                          <p:val>
                                            <p:fltVal val="0"/>
                                          </p:val>
                                        </p:tav>
                                        <p:tav tm="100000">
                                          <p:val>
                                            <p:strVal val="#ppt_w"/>
                                          </p:val>
                                        </p:tav>
                                      </p:tavLst>
                                    </p:anim>
                                    <p:anim calcmode="lin" valueType="num">
                                      <p:cBhvr>
                                        <p:cTn id="22" dur="500" fill="hold"/>
                                        <p:tgtEl>
                                          <p:spTgt spid="82"/>
                                        </p:tgtEl>
                                        <p:attrNameLst>
                                          <p:attrName>ppt_h</p:attrName>
                                        </p:attrNameLst>
                                      </p:cBhvr>
                                      <p:tavLst>
                                        <p:tav tm="0">
                                          <p:val>
                                            <p:fltVal val="0"/>
                                          </p:val>
                                        </p:tav>
                                        <p:tav tm="100000">
                                          <p:val>
                                            <p:strVal val="#ppt_h"/>
                                          </p:val>
                                        </p:tav>
                                      </p:tavLst>
                                    </p:anim>
                                    <p:animEffect transition="in" filter="fade">
                                      <p:cBhvr>
                                        <p:cTn id="2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131417"/>
            <a:ext cx="8225327" cy="1143000"/>
          </a:xfrm>
        </p:spPr>
        <p:txBody>
          <a:bodyPr/>
          <a:lstStyle/>
          <a:p>
            <a:r>
              <a:rPr lang="en-US" dirty="0"/>
              <a:t>Final Site Selection</a:t>
            </a:r>
            <a:br>
              <a:rPr lang="en-US" dirty="0"/>
            </a:br>
            <a:r>
              <a:rPr lang="en-US" sz="2800" dirty="0"/>
              <a:t>Lower Cartwright Creek</a:t>
            </a:r>
          </a:p>
        </p:txBody>
      </p:sp>
      <p:pic>
        <p:nvPicPr>
          <p:cNvPr id="6" name="Content Placeholder 5">
            <a:extLst>
              <a:ext uri="{FF2B5EF4-FFF2-40B4-BE49-F238E27FC236}">
                <a16:creationId xmlns:a16="http://schemas.microsoft.com/office/drawing/2014/main" id="{39BFF9F7-92DA-4B4B-9634-94928B91D511}"/>
              </a:ext>
            </a:extLst>
          </p:cNvPr>
          <p:cNvPicPr>
            <a:picLocks noGrp="1" noChangeAspect="1"/>
          </p:cNvPicPr>
          <p:nvPr>
            <p:ph idx="1"/>
          </p:nvPr>
        </p:nvPicPr>
        <p:blipFill rotWithShape="1">
          <a:blip r:embed="rId3"/>
          <a:srcRect t="10099" r="50029" b="4652"/>
          <a:stretch/>
        </p:blipFill>
        <p:spPr>
          <a:xfrm>
            <a:off x="270189" y="1303250"/>
            <a:ext cx="8603621" cy="4128066"/>
          </a:xfrm>
          <a:prstGeom prst="rect">
            <a:avLst/>
          </a:prstGeom>
        </p:spPr>
      </p:pic>
      <p:sp>
        <p:nvSpPr>
          <p:cNvPr id="2" name="Oval 1">
            <a:extLst>
              <a:ext uri="{FF2B5EF4-FFF2-40B4-BE49-F238E27FC236}">
                <a16:creationId xmlns:a16="http://schemas.microsoft.com/office/drawing/2014/main" id="{74731ACF-4FC4-4DB4-9E3C-1505BCECDD1A}"/>
              </a:ext>
            </a:extLst>
          </p:cNvPr>
          <p:cNvSpPr/>
          <p:nvPr/>
        </p:nvSpPr>
        <p:spPr>
          <a:xfrm>
            <a:off x="3088005" y="217170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B225C5D-9BA4-49CE-B916-87BE4382B6F6}"/>
              </a:ext>
            </a:extLst>
          </p:cNvPr>
          <p:cNvSpPr/>
          <p:nvPr/>
        </p:nvSpPr>
        <p:spPr>
          <a:xfrm>
            <a:off x="5156995" y="4699635"/>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248A045-C25E-4291-BB29-52330C6B5FB3}"/>
              </a:ext>
            </a:extLst>
          </p:cNvPr>
          <p:cNvSpPr/>
          <p:nvPr/>
        </p:nvSpPr>
        <p:spPr>
          <a:xfrm>
            <a:off x="5951220" y="374142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6818D31-9599-49E9-AC83-E9136B881B21}"/>
              </a:ext>
            </a:extLst>
          </p:cNvPr>
          <p:cNvSpPr/>
          <p:nvPr/>
        </p:nvSpPr>
        <p:spPr>
          <a:xfrm>
            <a:off x="5394960" y="461391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4E681EE-0CFD-4A7E-AB87-755C8CF3C069}"/>
              </a:ext>
            </a:extLst>
          </p:cNvPr>
          <p:cNvSpPr/>
          <p:nvPr/>
        </p:nvSpPr>
        <p:spPr>
          <a:xfrm>
            <a:off x="4749324" y="3308162"/>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400DBADA-9CC4-475B-99CA-E0721BF325C9}"/>
              </a:ext>
            </a:extLst>
          </p:cNvPr>
          <p:cNvSpPr/>
          <p:nvPr/>
        </p:nvSpPr>
        <p:spPr>
          <a:xfrm>
            <a:off x="5320825" y="2680593"/>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5E017B2-F2B0-4504-BD26-6994A0EEF1F2}"/>
              </a:ext>
            </a:extLst>
          </p:cNvPr>
          <p:cNvSpPr/>
          <p:nvPr/>
        </p:nvSpPr>
        <p:spPr>
          <a:xfrm>
            <a:off x="4941730" y="222504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5DC9B2B9-A34D-44C9-B3F5-32A05D5D8A13}"/>
              </a:ext>
            </a:extLst>
          </p:cNvPr>
          <p:cNvPicPr>
            <a:picLocks noChangeAspect="1"/>
          </p:cNvPicPr>
          <p:nvPr/>
        </p:nvPicPr>
        <p:blipFill>
          <a:blip r:embed="rId4"/>
          <a:stretch>
            <a:fillRect/>
          </a:stretch>
        </p:blipFill>
        <p:spPr>
          <a:xfrm>
            <a:off x="5248783" y="1236602"/>
            <a:ext cx="3895218" cy="3203195"/>
          </a:xfrm>
          <a:prstGeom prst="rect">
            <a:avLst/>
          </a:prstGeom>
          <a:ln>
            <a:solidFill>
              <a:schemeClr val="tx1"/>
            </a:solidFill>
          </a:ln>
          <a:effectLst>
            <a:outerShdw blurRad="50800" dist="38100" dir="2700000" algn="tl" rotWithShape="0">
              <a:prstClr val="black">
                <a:alpha val="40000"/>
              </a:prstClr>
            </a:outerShdw>
          </a:effectLst>
        </p:spPr>
      </p:pic>
      <p:sp>
        <p:nvSpPr>
          <p:cNvPr id="45" name="Oval 44">
            <a:extLst>
              <a:ext uri="{FF2B5EF4-FFF2-40B4-BE49-F238E27FC236}">
                <a16:creationId xmlns:a16="http://schemas.microsoft.com/office/drawing/2014/main" id="{DDF61B7C-5087-4A57-AA72-BBD572860CB0}"/>
              </a:ext>
            </a:extLst>
          </p:cNvPr>
          <p:cNvSpPr/>
          <p:nvPr/>
        </p:nvSpPr>
        <p:spPr>
          <a:xfrm>
            <a:off x="4055745" y="2234565"/>
            <a:ext cx="228600" cy="228600"/>
          </a:xfrm>
          <a:prstGeom prst="ellipse">
            <a:avLst/>
          </a:prstGeom>
          <a:solidFill>
            <a:srgbClr val="00B050"/>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Graphic 21" descr="Car">
            <a:extLst>
              <a:ext uri="{FF2B5EF4-FFF2-40B4-BE49-F238E27FC236}">
                <a16:creationId xmlns:a16="http://schemas.microsoft.com/office/drawing/2014/main" id="{67542014-144C-4520-AF87-513C1719F6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35768" y="2680593"/>
            <a:ext cx="340832" cy="340832"/>
          </a:xfrm>
          <a:prstGeom prst="rect">
            <a:avLst/>
          </a:prstGeom>
        </p:spPr>
      </p:pic>
      <p:pic>
        <p:nvPicPr>
          <p:cNvPr id="23" name="Graphic 22" descr="Walk">
            <a:extLst>
              <a:ext uri="{FF2B5EF4-FFF2-40B4-BE49-F238E27FC236}">
                <a16:creationId xmlns:a16="http://schemas.microsoft.com/office/drawing/2014/main" id="{9E75E1A5-0B76-4D8B-AA29-EDBE88A78C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10552" y="2681823"/>
            <a:ext cx="287085" cy="287085"/>
          </a:xfrm>
          <a:prstGeom prst="rect">
            <a:avLst/>
          </a:prstGeom>
        </p:spPr>
      </p:pic>
      <p:pic>
        <p:nvPicPr>
          <p:cNvPr id="13" name="Graphic 12" descr="Close">
            <a:extLst>
              <a:ext uri="{FF2B5EF4-FFF2-40B4-BE49-F238E27FC236}">
                <a16:creationId xmlns:a16="http://schemas.microsoft.com/office/drawing/2014/main" id="{4FB12D40-195C-4E6C-91EC-671A5EAFB9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72014" y="4468630"/>
            <a:ext cx="488438" cy="488438"/>
          </a:xfrm>
          <a:prstGeom prst="rect">
            <a:avLst/>
          </a:prstGeom>
        </p:spPr>
      </p:pic>
      <p:cxnSp>
        <p:nvCxnSpPr>
          <p:cNvPr id="33" name="Straight Arrow Connector 32">
            <a:extLst>
              <a:ext uri="{FF2B5EF4-FFF2-40B4-BE49-F238E27FC236}">
                <a16:creationId xmlns:a16="http://schemas.microsoft.com/office/drawing/2014/main" id="{EEFACE52-7750-4255-8C1F-92A17F62E4C1}"/>
              </a:ext>
            </a:extLst>
          </p:cNvPr>
          <p:cNvCxnSpPr>
            <a:cxnSpLocks/>
          </p:cNvCxnSpPr>
          <p:nvPr/>
        </p:nvCxnSpPr>
        <p:spPr>
          <a:xfrm flipH="1">
            <a:off x="5272014" y="3035842"/>
            <a:ext cx="1032870" cy="1624560"/>
          </a:xfrm>
          <a:prstGeom prst="straightConnector1">
            <a:avLst/>
          </a:prstGeom>
          <a:ln w="28575" cap="flat" cmpd="sng" algn="ctr">
            <a:solidFill>
              <a:srgbClr val="FD500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30" name="Group 29">
            <a:extLst>
              <a:ext uri="{FF2B5EF4-FFF2-40B4-BE49-F238E27FC236}">
                <a16:creationId xmlns:a16="http://schemas.microsoft.com/office/drawing/2014/main" id="{425AE60F-09B6-4CF5-A72F-9624C40E59CA}"/>
              </a:ext>
            </a:extLst>
          </p:cNvPr>
          <p:cNvGrpSpPr/>
          <p:nvPr/>
        </p:nvGrpSpPr>
        <p:grpSpPr>
          <a:xfrm>
            <a:off x="5760452" y="2794893"/>
            <a:ext cx="2886635" cy="1917956"/>
            <a:chOff x="5760452" y="2794893"/>
            <a:chExt cx="2886635" cy="1917956"/>
          </a:xfrm>
        </p:grpSpPr>
        <p:pic>
          <p:nvPicPr>
            <p:cNvPr id="24" name="Graphic 23" descr="Walk">
              <a:extLst>
                <a:ext uri="{FF2B5EF4-FFF2-40B4-BE49-F238E27FC236}">
                  <a16:creationId xmlns:a16="http://schemas.microsoft.com/office/drawing/2014/main" id="{01D2B720-198B-483B-B1E3-C2FF64EDDA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02802" y="2794893"/>
              <a:ext cx="287085" cy="287085"/>
            </a:xfrm>
            <a:prstGeom prst="rect">
              <a:avLst/>
            </a:prstGeom>
          </p:spPr>
        </p:pic>
        <p:pic>
          <p:nvPicPr>
            <p:cNvPr id="8" name="Graphic 7" descr="Question mark">
              <a:extLst>
                <a:ext uri="{FF2B5EF4-FFF2-40B4-BE49-F238E27FC236}">
                  <a16:creationId xmlns:a16="http://schemas.microsoft.com/office/drawing/2014/main" id="{4C831F01-EFD8-4620-900B-39F9703E537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32687" y="3021425"/>
              <a:ext cx="914400" cy="914400"/>
            </a:xfrm>
            <a:prstGeom prst="rect">
              <a:avLst/>
            </a:prstGeom>
          </p:spPr>
        </p:pic>
        <p:cxnSp>
          <p:nvCxnSpPr>
            <p:cNvPr id="29" name="Straight Arrow Connector 28">
              <a:extLst>
                <a:ext uri="{FF2B5EF4-FFF2-40B4-BE49-F238E27FC236}">
                  <a16:creationId xmlns:a16="http://schemas.microsoft.com/office/drawing/2014/main" id="{1773643C-1E9B-492F-B34E-F411E9AAE8F7}"/>
                </a:ext>
              </a:extLst>
            </p:cNvPr>
            <p:cNvCxnSpPr>
              <a:cxnSpLocks/>
              <a:endCxn id="13" idx="3"/>
            </p:cNvCxnSpPr>
            <p:nvPr/>
          </p:nvCxnSpPr>
          <p:spPr>
            <a:xfrm flipH="1">
              <a:off x="5760452" y="3308162"/>
              <a:ext cx="2142350" cy="1404687"/>
            </a:xfrm>
            <a:prstGeom prst="straightConnector1">
              <a:avLst/>
            </a:prstGeom>
            <a:ln w="28575" cap="flat" cmpd="sng" algn="ctr">
              <a:solidFill>
                <a:srgbClr val="FD500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5" name="Freeform: Shape 24">
              <a:extLst>
                <a:ext uri="{FF2B5EF4-FFF2-40B4-BE49-F238E27FC236}">
                  <a16:creationId xmlns:a16="http://schemas.microsoft.com/office/drawing/2014/main" id="{A815D127-8F22-4EBC-BEDB-88C0E94A8FF8}"/>
                </a:ext>
              </a:extLst>
            </p:cNvPr>
            <p:cNvSpPr/>
            <p:nvPr/>
          </p:nvSpPr>
          <p:spPr>
            <a:xfrm>
              <a:off x="6477000" y="2842118"/>
              <a:ext cx="1524000" cy="294782"/>
            </a:xfrm>
            <a:custGeom>
              <a:avLst/>
              <a:gdLst>
                <a:gd name="connsiteX0" fmla="*/ 0 w 1524000"/>
                <a:gd name="connsiteY0" fmla="*/ 66182 h 294782"/>
                <a:gd name="connsiteX1" fmla="*/ 76200 w 1524000"/>
                <a:gd name="connsiteY1" fmla="*/ 53482 h 294782"/>
                <a:gd name="connsiteX2" fmla="*/ 127000 w 1524000"/>
                <a:gd name="connsiteY2" fmla="*/ 40782 h 294782"/>
                <a:gd name="connsiteX3" fmla="*/ 279400 w 1524000"/>
                <a:gd name="connsiteY3" fmla="*/ 28082 h 294782"/>
                <a:gd name="connsiteX4" fmla="*/ 342900 w 1524000"/>
                <a:gd name="connsiteY4" fmla="*/ 53482 h 294782"/>
                <a:gd name="connsiteX5" fmla="*/ 381000 w 1524000"/>
                <a:gd name="connsiteY5" fmla="*/ 28082 h 294782"/>
                <a:gd name="connsiteX6" fmla="*/ 444500 w 1524000"/>
                <a:gd name="connsiteY6" fmla="*/ 40782 h 294782"/>
                <a:gd name="connsiteX7" fmla="*/ 520700 w 1524000"/>
                <a:gd name="connsiteY7" fmla="*/ 53482 h 294782"/>
                <a:gd name="connsiteX8" fmla="*/ 571500 w 1524000"/>
                <a:gd name="connsiteY8" fmla="*/ 129682 h 294782"/>
                <a:gd name="connsiteX9" fmla="*/ 660400 w 1524000"/>
                <a:gd name="connsiteY9" fmla="*/ 193182 h 294782"/>
                <a:gd name="connsiteX10" fmla="*/ 685800 w 1524000"/>
                <a:gd name="connsiteY10" fmla="*/ 231282 h 294782"/>
                <a:gd name="connsiteX11" fmla="*/ 774700 w 1524000"/>
                <a:gd name="connsiteY11" fmla="*/ 256682 h 294782"/>
                <a:gd name="connsiteX12" fmla="*/ 876300 w 1524000"/>
                <a:gd name="connsiteY12" fmla="*/ 294782 h 294782"/>
                <a:gd name="connsiteX13" fmla="*/ 1003300 w 1524000"/>
                <a:gd name="connsiteY13" fmla="*/ 256682 h 294782"/>
                <a:gd name="connsiteX14" fmla="*/ 1041400 w 1524000"/>
                <a:gd name="connsiteY14" fmla="*/ 231282 h 294782"/>
                <a:gd name="connsiteX15" fmla="*/ 1155700 w 1524000"/>
                <a:gd name="connsiteY15" fmla="*/ 180482 h 294782"/>
                <a:gd name="connsiteX16" fmla="*/ 1181100 w 1524000"/>
                <a:gd name="connsiteY16" fmla="*/ 129682 h 294782"/>
                <a:gd name="connsiteX17" fmla="*/ 1282700 w 1524000"/>
                <a:gd name="connsiteY17" fmla="*/ 129682 h 294782"/>
                <a:gd name="connsiteX18" fmla="*/ 1320800 w 1524000"/>
                <a:gd name="connsiteY18" fmla="*/ 104282 h 294782"/>
                <a:gd name="connsiteX19" fmla="*/ 1435100 w 1524000"/>
                <a:gd name="connsiteY19" fmla="*/ 78882 h 294782"/>
                <a:gd name="connsiteX20" fmla="*/ 1447800 w 1524000"/>
                <a:gd name="connsiteY20" fmla="*/ 116982 h 294782"/>
                <a:gd name="connsiteX21" fmla="*/ 1473200 w 1524000"/>
                <a:gd name="connsiteY21" fmla="*/ 167782 h 294782"/>
                <a:gd name="connsiteX22" fmla="*/ 1485900 w 1524000"/>
                <a:gd name="connsiteY22" fmla="*/ 231282 h 294782"/>
                <a:gd name="connsiteX23" fmla="*/ 1524000 w 1524000"/>
                <a:gd name="connsiteY23" fmla="*/ 231282 h 29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24000" h="294782">
                  <a:moveTo>
                    <a:pt x="0" y="66182"/>
                  </a:moveTo>
                  <a:cubicBezTo>
                    <a:pt x="25400" y="61949"/>
                    <a:pt x="50950" y="58532"/>
                    <a:pt x="76200" y="53482"/>
                  </a:cubicBezTo>
                  <a:cubicBezTo>
                    <a:pt x="93316" y="50059"/>
                    <a:pt x="109680" y="42947"/>
                    <a:pt x="127000" y="40782"/>
                  </a:cubicBezTo>
                  <a:cubicBezTo>
                    <a:pt x="177582" y="34459"/>
                    <a:pt x="228600" y="32315"/>
                    <a:pt x="279400" y="28082"/>
                  </a:cubicBezTo>
                  <a:cubicBezTo>
                    <a:pt x="372225" y="-33801"/>
                    <a:pt x="262335" y="21256"/>
                    <a:pt x="342900" y="53482"/>
                  </a:cubicBezTo>
                  <a:cubicBezTo>
                    <a:pt x="357072" y="59151"/>
                    <a:pt x="368300" y="36549"/>
                    <a:pt x="381000" y="28082"/>
                  </a:cubicBezTo>
                  <a:lnTo>
                    <a:pt x="444500" y="40782"/>
                  </a:lnTo>
                  <a:cubicBezTo>
                    <a:pt x="469835" y="45388"/>
                    <a:pt x="499604" y="38715"/>
                    <a:pt x="520700" y="53482"/>
                  </a:cubicBezTo>
                  <a:cubicBezTo>
                    <a:pt x="545709" y="70988"/>
                    <a:pt x="546100" y="112749"/>
                    <a:pt x="571500" y="129682"/>
                  </a:cubicBezTo>
                  <a:cubicBezTo>
                    <a:pt x="593133" y="144104"/>
                    <a:pt x="644647" y="177429"/>
                    <a:pt x="660400" y="193182"/>
                  </a:cubicBezTo>
                  <a:cubicBezTo>
                    <a:pt x="671193" y="203975"/>
                    <a:pt x="673881" y="221747"/>
                    <a:pt x="685800" y="231282"/>
                  </a:cubicBezTo>
                  <a:cubicBezTo>
                    <a:pt x="694830" y="238506"/>
                    <a:pt x="770405" y="255071"/>
                    <a:pt x="774700" y="256682"/>
                  </a:cubicBezTo>
                  <a:cubicBezTo>
                    <a:pt x="907524" y="306491"/>
                    <a:pt x="745905" y="262183"/>
                    <a:pt x="876300" y="294782"/>
                  </a:cubicBezTo>
                  <a:cubicBezTo>
                    <a:pt x="904697" y="287683"/>
                    <a:pt x="984748" y="269050"/>
                    <a:pt x="1003300" y="256682"/>
                  </a:cubicBezTo>
                  <a:cubicBezTo>
                    <a:pt x="1016000" y="248215"/>
                    <a:pt x="1027452" y="237481"/>
                    <a:pt x="1041400" y="231282"/>
                  </a:cubicBezTo>
                  <a:cubicBezTo>
                    <a:pt x="1177420" y="170829"/>
                    <a:pt x="1069475" y="237965"/>
                    <a:pt x="1155700" y="180482"/>
                  </a:cubicBezTo>
                  <a:cubicBezTo>
                    <a:pt x="1164167" y="163549"/>
                    <a:pt x="1166556" y="141802"/>
                    <a:pt x="1181100" y="129682"/>
                  </a:cubicBezTo>
                  <a:cubicBezTo>
                    <a:pt x="1212362" y="103631"/>
                    <a:pt x="1251438" y="121867"/>
                    <a:pt x="1282700" y="129682"/>
                  </a:cubicBezTo>
                  <a:cubicBezTo>
                    <a:pt x="1295400" y="121215"/>
                    <a:pt x="1306771" y="110295"/>
                    <a:pt x="1320800" y="104282"/>
                  </a:cubicBezTo>
                  <a:cubicBezTo>
                    <a:pt x="1336493" y="97556"/>
                    <a:pt x="1423799" y="81142"/>
                    <a:pt x="1435100" y="78882"/>
                  </a:cubicBezTo>
                  <a:cubicBezTo>
                    <a:pt x="1439333" y="91582"/>
                    <a:pt x="1442527" y="104677"/>
                    <a:pt x="1447800" y="116982"/>
                  </a:cubicBezTo>
                  <a:cubicBezTo>
                    <a:pt x="1455258" y="134383"/>
                    <a:pt x="1467213" y="149821"/>
                    <a:pt x="1473200" y="167782"/>
                  </a:cubicBezTo>
                  <a:cubicBezTo>
                    <a:pt x="1480026" y="188260"/>
                    <a:pt x="1472415" y="214426"/>
                    <a:pt x="1485900" y="231282"/>
                  </a:cubicBezTo>
                  <a:cubicBezTo>
                    <a:pt x="1493834" y="241199"/>
                    <a:pt x="1511300" y="231282"/>
                    <a:pt x="1524000" y="231282"/>
                  </a:cubicBezTo>
                </a:path>
              </a:pathLst>
            </a:custGeom>
            <a:noFill/>
            <a:ln w="285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EE139C46-337C-4625-B06F-84A2E48F5AF5}"/>
              </a:ext>
            </a:extLst>
          </p:cNvPr>
          <p:cNvGrpSpPr/>
          <p:nvPr/>
        </p:nvGrpSpPr>
        <p:grpSpPr>
          <a:xfrm>
            <a:off x="54986" y="2348865"/>
            <a:ext cx="4179447" cy="3809396"/>
            <a:chOff x="54986" y="2348865"/>
            <a:chExt cx="4179447" cy="3809396"/>
          </a:xfrm>
        </p:grpSpPr>
        <p:pic>
          <p:nvPicPr>
            <p:cNvPr id="46" name="Picture 45">
              <a:extLst>
                <a:ext uri="{FF2B5EF4-FFF2-40B4-BE49-F238E27FC236}">
                  <a16:creationId xmlns:a16="http://schemas.microsoft.com/office/drawing/2014/main" id="{1654BE64-5361-4FEA-AEE8-D5F17C217125}"/>
                </a:ext>
              </a:extLst>
            </p:cNvPr>
            <p:cNvPicPr>
              <a:picLocks noChangeAspect="1"/>
            </p:cNvPicPr>
            <p:nvPr/>
          </p:nvPicPr>
          <p:blipFill>
            <a:blip r:embed="rId13"/>
            <a:stretch>
              <a:fillRect/>
            </a:stretch>
          </p:blipFill>
          <p:spPr>
            <a:xfrm>
              <a:off x="54986" y="2721333"/>
              <a:ext cx="4179447" cy="3436928"/>
            </a:xfrm>
            <a:prstGeom prst="rect">
              <a:avLst/>
            </a:prstGeom>
            <a:ln>
              <a:solidFill>
                <a:schemeClr val="tx1"/>
              </a:solidFill>
            </a:ln>
            <a:effectLst>
              <a:outerShdw blurRad="50800" dist="38100" dir="2700000" algn="tl" rotWithShape="0">
                <a:prstClr val="black">
                  <a:alpha val="40000"/>
                </a:prstClr>
              </a:outerShdw>
            </a:effectLst>
          </p:spPr>
        </p:pic>
        <p:pic>
          <p:nvPicPr>
            <p:cNvPr id="20" name="Graphic 19" descr="Car">
              <a:extLst>
                <a:ext uri="{FF2B5EF4-FFF2-40B4-BE49-F238E27FC236}">
                  <a16:creationId xmlns:a16="http://schemas.microsoft.com/office/drawing/2014/main" id="{FE14FEED-1DEC-408A-BF2B-EEE612515C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21628" y="4798351"/>
              <a:ext cx="567390" cy="567390"/>
            </a:xfrm>
            <a:prstGeom prst="rect">
              <a:avLst/>
            </a:prstGeom>
          </p:spPr>
        </p:pic>
        <p:pic>
          <p:nvPicPr>
            <p:cNvPr id="21" name="Graphic 20" descr="Walk">
              <a:extLst>
                <a:ext uri="{FF2B5EF4-FFF2-40B4-BE49-F238E27FC236}">
                  <a16:creationId xmlns:a16="http://schemas.microsoft.com/office/drawing/2014/main" id="{3B813498-58A9-44AF-BF1B-76BD53FA6B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08926" y="4675137"/>
              <a:ext cx="435783" cy="435783"/>
            </a:xfrm>
            <a:prstGeom prst="rect">
              <a:avLst/>
            </a:prstGeom>
          </p:spPr>
        </p:pic>
        <p:cxnSp>
          <p:nvCxnSpPr>
            <p:cNvPr id="36" name="Straight Arrow Connector 35">
              <a:extLst>
                <a:ext uri="{FF2B5EF4-FFF2-40B4-BE49-F238E27FC236}">
                  <a16:creationId xmlns:a16="http://schemas.microsoft.com/office/drawing/2014/main" id="{E88BBBA2-FCB7-40A9-AFB6-8B6DBCA98FD9}"/>
                </a:ext>
              </a:extLst>
            </p:cNvPr>
            <p:cNvCxnSpPr>
              <a:cxnSpLocks/>
              <a:stCxn id="46" idx="0"/>
              <a:endCxn id="45" idx="2"/>
            </p:cNvCxnSpPr>
            <p:nvPr/>
          </p:nvCxnSpPr>
          <p:spPr>
            <a:xfrm flipV="1">
              <a:off x="2144710" y="2348865"/>
              <a:ext cx="1911035" cy="372468"/>
            </a:xfrm>
            <a:prstGeom prst="straightConnector1">
              <a:avLst/>
            </a:prstGeom>
            <a:ln w="28575" cap="flat" cmpd="sng" algn="ctr">
              <a:solidFill>
                <a:srgbClr val="FD500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135409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30"/>
                                        </p:tgtEl>
                                        <p:attrNameLst>
                                          <p:attrName>ppt_w</p:attrName>
                                        </p:attrNameLst>
                                      </p:cBhvr>
                                      <p:tavLst>
                                        <p:tav tm="0">
                                          <p:val>
                                            <p:strVal val="ppt_w"/>
                                          </p:val>
                                        </p:tav>
                                        <p:tav tm="100000">
                                          <p:val>
                                            <p:fltVal val="0"/>
                                          </p:val>
                                        </p:tav>
                                      </p:tavLst>
                                    </p:anim>
                                    <p:anim calcmode="lin" valueType="num">
                                      <p:cBhvr>
                                        <p:cTn id="7" dur="500"/>
                                        <p:tgtEl>
                                          <p:spTgt spid="30"/>
                                        </p:tgtEl>
                                        <p:attrNameLst>
                                          <p:attrName>ppt_h</p:attrName>
                                        </p:attrNameLst>
                                      </p:cBhvr>
                                      <p:tavLst>
                                        <p:tav tm="0">
                                          <p:val>
                                            <p:strVal val="ppt_h"/>
                                          </p:val>
                                        </p:tav>
                                        <p:tav tm="100000">
                                          <p:val>
                                            <p:fltVal val="0"/>
                                          </p:val>
                                        </p:tav>
                                      </p:tavLst>
                                    </p:anim>
                                    <p:animEffect transition="out" filter="fade">
                                      <p:cBhvr>
                                        <p:cTn id="8" dur="500"/>
                                        <p:tgtEl>
                                          <p:spTgt spid="30"/>
                                        </p:tgtEl>
                                      </p:cBhvr>
                                    </p:animEffect>
                                    <p:set>
                                      <p:cBhvr>
                                        <p:cTn id="9" dur="1" fill="hold">
                                          <p:stCondLst>
                                            <p:cond delay="499"/>
                                          </p:stCondLst>
                                        </p:cTn>
                                        <p:tgtEl>
                                          <p:spTgt spid="3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p:cTn id="26" dur="500" fill="hold"/>
                                        <p:tgtEl>
                                          <p:spTgt spid="45"/>
                                        </p:tgtEl>
                                        <p:attrNameLst>
                                          <p:attrName>ppt_w</p:attrName>
                                        </p:attrNameLst>
                                      </p:cBhvr>
                                      <p:tavLst>
                                        <p:tav tm="0">
                                          <p:val>
                                            <p:fltVal val="0"/>
                                          </p:val>
                                        </p:tav>
                                        <p:tav tm="100000">
                                          <p:val>
                                            <p:strVal val="#ppt_w"/>
                                          </p:val>
                                        </p:tav>
                                      </p:tavLst>
                                    </p:anim>
                                    <p:anim calcmode="lin" valueType="num">
                                      <p:cBhvr>
                                        <p:cTn id="27" dur="500" fill="hold"/>
                                        <p:tgtEl>
                                          <p:spTgt spid="45"/>
                                        </p:tgtEl>
                                        <p:attrNameLst>
                                          <p:attrName>ppt_h</p:attrName>
                                        </p:attrNameLst>
                                      </p:cBhvr>
                                      <p:tavLst>
                                        <p:tav tm="0">
                                          <p:val>
                                            <p:fltVal val="0"/>
                                          </p:val>
                                        </p:tav>
                                        <p:tav tm="100000">
                                          <p:val>
                                            <p:strVal val="#ppt_h"/>
                                          </p:val>
                                        </p:tav>
                                      </p:tavLst>
                                    </p:anim>
                                    <p:animEffect transition="in" filter="fade">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9336" y="30030"/>
            <a:ext cx="8225327" cy="1143000"/>
          </a:xfrm>
        </p:spPr>
        <p:txBody>
          <a:bodyPr/>
          <a:lstStyle/>
          <a:p>
            <a:pPr algn="l"/>
            <a:r>
              <a:rPr lang="en-US" dirty="0"/>
              <a:t>Monitoring Equipment: In-situ</a:t>
            </a:r>
          </a:p>
        </p:txBody>
      </p:sp>
      <p:sp>
        <p:nvSpPr>
          <p:cNvPr id="5" name="Content Placeholder 4"/>
          <p:cNvSpPr>
            <a:spLocks noGrp="1"/>
          </p:cNvSpPr>
          <p:nvPr>
            <p:ph idx="1"/>
          </p:nvPr>
        </p:nvSpPr>
        <p:spPr/>
        <p:txBody>
          <a:bodyPr>
            <a:normAutofit/>
          </a:bodyPr>
          <a:lstStyle/>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748D99A-D819-4ABD-830C-CB8268D23921}"/>
              </a:ext>
            </a:extLst>
          </p:cNvPr>
          <p:cNvPicPr>
            <a:picLocks noChangeAspect="1"/>
          </p:cNvPicPr>
          <p:nvPr/>
        </p:nvPicPr>
        <p:blipFill>
          <a:blip r:embed="rId3"/>
          <a:stretch>
            <a:fillRect/>
          </a:stretch>
        </p:blipFill>
        <p:spPr>
          <a:xfrm>
            <a:off x="662842" y="1281319"/>
            <a:ext cx="2434333" cy="2434333"/>
          </a:xfrm>
          <a:prstGeom prst="rect">
            <a:avLst/>
          </a:prstGeom>
        </p:spPr>
      </p:pic>
      <p:pic>
        <p:nvPicPr>
          <p:cNvPr id="6" name="Picture 5">
            <a:extLst>
              <a:ext uri="{FF2B5EF4-FFF2-40B4-BE49-F238E27FC236}">
                <a16:creationId xmlns:a16="http://schemas.microsoft.com/office/drawing/2014/main" id="{8D01DD5E-ECDD-40EC-B351-6646DB1B7E39}"/>
              </a:ext>
            </a:extLst>
          </p:cNvPr>
          <p:cNvPicPr>
            <a:picLocks noChangeAspect="1"/>
          </p:cNvPicPr>
          <p:nvPr/>
        </p:nvPicPr>
        <p:blipFill>
          <a:blip r:embed="rId4"/>
          <a:stretch>
            <a:fillRect/>
          </a:stretch>
        </p:blipFill>
        <p:spPr>
          <a:xfrm>
            <a:off x="3807362" y="1462647"/>
            <a:ext cx="2202370" cy="2202370"/>
          </a:xfrm>
          <a:prstGeom prst="rect">
            <a:avLst/>
          </a:prstGeom>
        </p:spPr>
      </p:pic>
      <p:pic>
        <p:nvPicPr>
          <p:cNvPr id="7" name="Picture 6">
            <a:extLst>
              <a:ext uri="{FF2B5EF4-FFF2-40B4-BE49-F238E27FC236}">
                <a16:creationId xmlns:a16="http://schemas.microsoft.com/office/drawing/2014/main" id="{C9791407-5021-4DD5-97B9-6B301F005D92}"/>
              </a:ext>
            </a:extLst>
          </p:cNvPr>
          <p:cNvPicPr>
            <a:picLocks noChangeAspect="1"/>
          </p:cNvPicPr>
          <p:nvPr/>
        </p:nvPicPr>
        <p:blipFill>
          <a:blip r:embed="rId5"/>
          <a:stretch>
            <a:fillRect/>
          </a:stretch>
        </p:blipFill>
        <p:spPr>
          <a:xfrm>
            <a:off x="674217" y="4369347"/>
            <a:ext cx="2571750" cy="1752600"/>
          </a:xfrm>
          <a:prstGeom prst="rect">
            <a:avLst/>
          </a:prstGeom>
        </p:spPr>
      </p:pic>
      <p:pic>
        <p:nvPicPr>
          <p:cNvPr id="8" name="Picture 7">
            <a:extLst>
              <a:ext uri="{FF2B5EF4-FFF2-40B4-BE49-F238E27FC236}">
                <a16:creationId xmlns:a16="http://schemas.microsoft.com/office/drawing/2014/main" id="{25831F5C-4787-4B0A-BFDF-11F3F06B7A8B}"/>
              </a:ext>
            </a:extLst>
          </p:cNvPr>
          <p:cNvPicPr>
            <a:picLocks noChangeAspect="1"/>
          </p:cNvPicPr>
          <p:nvPr/>
        </p:nvPicPr>
        <p:blipFill>
          <a:blip r:embed="rId6"/>
          <a:stretch>
            <a:fillRect/>
          </a:stretch>
        </p:blipFill>
        <p:spPr>
          <a:xfrm>
            <a:off x="3807362" y="4204724"/>
            <a:ext cx="2045498" cy="2045498"/>
          </a:xfrm>
          <a:prstGeom prst="rect">
            <a:avLst/>
          </a:prstGeom>
        </p:spPr>
      </p:pic>
      <p:sp>
        <p:nvSpPr>
          <p:cNvPr id="9" name="TextBox 8">
            <a:extLst>
              <a:ext uri="{FF2B5EF4-FFF2-40B4-BE49-F238E27FC236}">
                <a16:creationId xmlns:a16="http://schemas.microsoft.com/office/drawing/2014/main" id="{1C417A5E-051C-4924-ACD8-A58C018C3CB4}"/>
              </a:ext>
            </a:extLst>
          </p:cNvPr>
          <p:cNvSpPr txBox="1"/>
          <p:nvPr/>
        </p:nvSpPr>
        <p:spPr>
          <a:xfrm>
            <a:off x="674216" y="3697762"/>
            <a:ext cx="689020" cy="461665"/>
          </a:xfrm>
          <a:prstGeom prst="rect">
            <a:avLst/>
          </a:prstGeom>
          <a:noFill/>
        </p:spPr>
        <p:txBody>
          <a:bodyPr wrap="square" rtlCol="0">
            <a:spAutoFit/>
          </a:bodyPr>
          <a:lstStyle/>
          <a:p>
            <a:r>
              <a:rPr lang="en-US" sz="2400" dirty="0"/>
              <a:t>pH</a:t>
            </a:r>
          </a:p>
        </p:txBody>
      </p:sp>
      <p:sp>
        <p:nvSpPr>
          <p:cNvPr id="10" name="TextBox 9">
            <a:extLst>
              <a:ext uri="{FF2B5EF4-FFF2-40B4-BE49-F238E27FC236}">
                <a16:creationId xmlns:a16="http://schemas.microsoft.com/office/drawing/2014/main" id="{AB7F5AC5-1377-4423-9709-0A7BF9E0AC43}"/>
              </a:ext>
            </a:extLst>
          </p:cNvPr>
          <p:cNvSpPr txBox="1"/>
          <p:nvPr/>
        </p:nvSpPr>
        <p:spPr>
          <a:xfrm>
            <a:off x="674218" y="1053334"/>
            <a:ext cx="2571749" cy="461665"/>
          </a:xfrm>
          <a:prstGeom prst="rect">
            <a:avLst/>
          </a:prstGeom>
          <a:noFill/>
        </p:spPr>
        <p:txBody>
          <a:bodyPr wrap="square" rtlCol="0">
            <a:spAutoFit/>
          </a:bodyPr>
          <a:lstStyle/>
          <a:p>
            <a:r>
              <a:rPr lang="en-US" sz="2400" dirty="0"/>
              <a:t>Dissolved Oxygen</a:t>
            </a:r>
          </a:p>
        </p:txBody>
      </p:sp>
      <p:sp>
        <p:nvSpPr>
          <p:cNvPr id="11" name="TextBox 10">
            <a:extLst>
              <a:ext uri="{FF2B5EF4-FFF2-40B4-BE49-F238E27FC236}">
                <a16:creationId xmlns:a16="http://schemas.microsoft.com/office/drawing/2014/main" id="{D85F69C9-714A-4853-BC09-FEEB882422E3}"/>
              </a:ext>
            </a:extLst>
          </p:cNvPr>
          <p:cNvSpPr txBox="1"/>
          <p:nvPr/>
        </p:nvSpPr>
        <p:spPr>
          <a:xfrm>
            <a:off x="3814919" y="1082302"/>
            <a:ext cx="2931174" cy="461665"/>
          </a:xfrm>
          <a:prstGeom prst="rect">
            <a:avLst/>
          </a:prstGeom>
          <a:noFill/>
        </p:spPr>
        <p:txBody>
          <a:bodyPr wrap="square" rtlCol="0">
            <a:spAutoFit/>
          </a:bodyPr>
          <a:lstStyle/>
          <a:p>
            <a:r>
              <a:rPr lang="en-US" sz="2400" dirty="0"/>
              <a:t>Conductivity</a:t>
            </a:r>
          </a:p>
        </p:txBody>
      </p:sp>
      <p:sp>
        <p:nvSpPr>
          <p:cNvPr id="12" name="TextBox 11">
            <a:extLst>
              <a:ext uri="{FF2B5EF4-FFF2-40B4-BE49-F238E27FC236}">
                <a16:creationId xmlns:a16="http://schemas.microsoft.com/office/drawing/2014/main" id="{49771E2B-24A1-40B7-B8A7-7558681A5517}"/>
              </a:ext>
            </a:extLst>
          </p:cNvPr>
          <p:cNvSpPr txBox="1"/>
          <p:nvPr/>
        </p:nvSpPr>
        <p:spPr>
          <a:xfrm>
            <a:off x="3896485" y="3743059"/>
            <a:ext cx="2931174" cy="461665"/>
          </a:xfrm>
          <a:prstGeom prst="rect">
            <a:avLst/>
          </a:prstGeom>
          <a:noFill/>
        </p:spPr>
        <p:txBody>
          <a:bodyPr wrap="square" rtlCol="0">
            <a:spAutoFit/>
          </a:bodyPr>
          <a:lstStyle/>
          <a:p>
            <a:r>
              <a:rPr lang="en-US" sz="2400" dirty="0"/>
              <a:t>Temperature</a:t>
            </a:r>
          </a:p>
        </p:txBody>
      </p:sp>
      <p:sp>
        <p:nvSpPr>
          <p:cNvPr id="13" name="TextBox 12">
            <a:extLst>
              <a:ext uri="{FF2B5EF4-FFF2-40B4-BE49-F238E27FC236}">
                <a16:creationId xmlns:a16="http://schemas.microsoft.com/office/drawing/2014/main" id="{CEC5B7D9-A9C1-4CBE-9B23-471102E31C17}"/>
              </a:ext>
            </a:extLst>
          </p:cNvPr>
          <p:cNvSpPr txBox="1"/>
          <p:nvPr/>
        </p:nvSpPr>
        <p:spPr>
          <a:xfrm>
            <a:off x="6343250" y="1281319"/>
            <a:ext cx="2339278" cy="1569660"/>
          </a:xfrm>
          <a:prstGeom prst="rect">
            <a:avLst/>
          </a:prstGeom>
          <a:solidFill>
            <a:schemeClr val="accent1">
              <a:lumMod val="40000"/>
              <a:lumOff val="60000"/>
            </a:schemeClr>
          </a:solidFill>
          <a:ln>
            <a:solidFill>
              <a:schemeClr val="tx1"/>
            </a:solidFill>
          </a:ln>
        </p:spPr>
        <p:txBody>
          <a:bodyPr wrap="square" rtlCol="0">
            <a:spAutoFit/>
          </a:bodyPr>
          <a:lstStyle/>
          <a:p>
            <a:r>
              <a:rPr lang="en-US" sz="2400" dirty="0"/>
              <a:t>Basic Volunteer Monitoring Kit</a:t>
            </a:r>
          </a:p>
          <a:p>
            <a:endParaRPr lang="en-US" sz="2400" dirty="0"/>
          </a:p>
          <a:p>
            <a:r>
              <a:rPr lang="en-US" sz="2400" dirty="0"/>
              <a:t>$200-$250 Total</a:t>
            </a:r>
          </a:p>
        </p:txBody>
      </p:sp>
    </p:spTree>
    <p:extLst>
      <p:ext uri="{BB962C8B-B14F-4D97-AF65-F5344CB8AC3E}">
        <p14:creationId xmlns:p14="http://schemas.microsoft.com/office/powerpoint/2010/main" val="3041746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131417"/>
            <a:ext cx="8225327" cy="1143000"/>
          </a:xfrm>
        </p:spPr>
        <p:txBody>
          <a:bodyPr/>
          <a:lstStyle/>
          <a:p>
            <a:r>
              <a:rPr lang="en-US" dirty="0"/>
              <a:t>Final Site Selection</a:t>
            </a:r>
            <a:br>
              <a:rPr lang="en-US" dirty="0"/>
            </a:br>
            <a:r>
              <a:rPr lang="en-US" sz="2800" dirty="0"/>
              <a:t>Lower Cartwright Creek</a:t>
            </a:r>
            <a:endParaRPr lang="en-US" dirty="0"/>
          </a:p>
        </p:txBody>
      </p:sp>
      <p:pic>
        <p:nvPicPr>
          <p:cNvPr id="6" name="Content Placeholder 5">
            <a:extLst>
              <a:ext uri="{FF2B5EF4-FFF2-40B4-BE49-F238E27FC236}">
                <a16:creationId xmlns:a16="http://schemas.microsoft.com/office/drawing/2014/main" id="{39BFF9F7-92DA-4B4B-9634-94928B91D511}"/>
              </a:ext>
            </a:extLst>
          </p:cNvPr>
          <p:cNvPicPr>
            <a:picLocks noGrp="1" noChangeAspect="1"/>
          </p:cNvPicPr>
          <p:nvPr>
            <p:ph idx="1"/>
          </p:nvPr>
        </p:nvPicPr>
        <p:blipFill rotWithShape="1">
          <a:blip r:embed="rId3"/>
          <a:srcRect t="10099" r="50029" b="4652"/>
          <a:stretch/>
        </p:blipFill>
        <p:spPr>
          <a:xfrm>
            <a:off x="270189" y="1303250"/>
            <a:ext cx="8603621" cy="4128066"/>
          </a:xfrm>
          <a:prstGeom prst="rect">
            <a:avLst/>
          </a:prstGeom>
        </p:spPr>
      </p:pic>
      <p:sp>
        <p:nvSpPr>
          <p:cNvPr id="2" name="Oval 1">
            <a:extLst>
              <a:ext uri="{FF2B5EF4-FFF2-40B4-BE49-F238E27FC236}">
                <a16:creationId xmlns:a16="http://schemas.microsoft.com/office/drawing/2014/main" id="{74731ACF-4FC4-4DB4-9E3C-1505BCECDD1A}"/>
              </a:ext>
            </a:extLst>
          </p:cNvPr>
          <p:cNvSpPr/>
          <p:nvPr/>
        </p:nvSpPr>
        <p:spPr>
          <a:xfrm>
            <a:off x="3088005" y="217170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B225C5D-9BA4-49CE-B916-87BE4382B6F6}"/>
              </a:ext>
            </a:extLst>
          </p:cNvPr>
          <p:cNvSpPr/>
          <p:nvPr/>
        </p:nvSpPr>
        <p:spPr>
          <a:xfrm>
            <a:off x="5156995" y="4699635"/>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248A045-C25E-4291-BB29-52330C6B5FB3}"/>
              </a:ext>
            </a:extLst>
          </p:cNvPr>
          <p:cNvSpPr/>
          <p:nvPr/>
        </p:nvSpPr>
        <p:spPr>
          <a:xfrm>
            <a:off x="5951220" y="374142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1A1F89E-8E49-4F50-8CB8-F23BD723B59B}"/>
              </a:ext>
            </a:extLst>
          </p:cNvPr>
          <p:cNvSpPr/>
          <p:nvPr/>
        </p:nvSpPr>
        <p:spPr>
          <a:xfrm>
            <a:off x="4046220" y="222504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4E681EE-0CFD-4A7E-AB87-755C8CF3C069}"/>
              </a:ext>
            </a:extLst>
          </p:cNvPr>
          <p:cNvSpPr/>
          <p:nvPr/>
        </p:nvSpPr>
        <p:spPr>
          <a:xfrm>
            <a:off x="4749324" y="3308162"/>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400DBADA-9CC4-475B-99CA-E0721BF325C9}"/>
              </a:ext>
            </a:extLst>
          </p:cNvPr>
          <p:cNvSpPr/>
          <p:nvPr/>
        </p:nvSpPr>
        <p:spPr>
          <a:xfrm>
            <a:off x="5320825" y="2680593"/>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5E017B2-F2B0-4504-BD26-6994A0EEF1F2}"/>
              </a:ext>
            </a:extLst>
          </p:cNvPr>
          <p:cNvSpPr/>
          <p:nvPr/>
        </p:nvSpPr>
        <p:spPr>
          <a:xfrm>
            <a:off x="4941730" y="2225040"/>
            <a:ext cx="228600" cy="228600"/>
          </a:xfrm>
          <a:prstGeom prst="ellipse">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83DBCAFE-1564-450C-A478-4878E88DD090}"/>
              </a:ext>
            </a:extLst>
          </p:cNvPr>
          <p:cNvGrpSpPr/>
          <p:nvPr/>
        </p:nvGrpSpPr>
        <p:grpSpPr>
          <a:xfrm>
            <a:off x="3180449" y="1409700"/>
            <a:ext cx="4441254" cy="4108450"/>
            <a:chOff x="3180449" y="1409700"/>
            <a:chExt cx="4441254" cy="4108450"/>
          </a:xfrm>
        </p:grpSpPr>
        <p:sp>
          <p:nvSpPr>
            <p:cNvPr id="34" name="Freeform: Shape 33">
              <a:extLst>
                <a:ext uri="{FF2B5EF4-FFF2-40B4-BE49-F238E27FC236}">
                  <a16:creationId xmlns:a16="http://schemas.microsoft.com/office/drawing/2014/main" id="{01C26DF9-E6F7-4F21-B48F-1F0F4CE6A4D7}"/>
                </a:ext>
              </a:extLst>
            </p:cNvPr>
            <p:cNvSpPr/>
            <p:nvPr/>
          </p:nvSpPr>
          <p:spPr>
            <a:xfrm>
              <a:off x="5861050" y="3841750"/>
              <a:ext cx="1760653" cy="1597539"/>
            </a:xfrm>
            <a:custGeom>
              <a:avLst/>
              <a:gdLst>
                <a:gd name="connsiteX0" fmla="*/ 196850 w 1727200"/>
                <a:gd name="connsiteY0" fmla="*/ 0 h 1276350"/>
                <a:gd name="connsiteX1" fmla="*/ 196850 w 1727200"/>
                <a:gd name="connsiteY1" fmla="*/ 0 h 1276350"/>
                <a:gd name="connsiteX2" fmla="*/ 260350 w 1727200"/>
                <a:gd name="connsiteY2" fmla="*/ 6350 h 1276350"/>
                <a:gd name="connsiteX3" fmla="*/ 298450 w 1727200"/>
                <a:gd name="connsiteY3" fmla="*/ 19050 h 1276350"/>
                <a:gd name="connsiteX4" fmla="*/ 419100 w 1727200"/>
                <a:gd name="connsiteY4" fmla="*/ 31750 h 1276350"/>
                <a:gd name="connsiteX5" fmla="*/ 495300 w 1727200"/>
                <a:gd name="connsiteY5" fmla="*/ 19050 h 1276350"/>
                <a:gd name="connsiteX6" fmla="*/ 514350 w 1727200"/>
                <a:gd name="connsiteY6" fmla="*/ 12700 h 1276350"/>
                <a:gd name="connsiteX7" fmla="*/ 635000 w 1727200"/>
                <a:gd name="connsiteY7" fmla="*/ 6350 h 1276350"/>
                <a:gd name="connsiteX8" fmla="*/ 673100 w 1727200"/>
                <a:gd name="connsiteY8" fmla="*/ 12700 h 1276350"/>
                <a:gd name="connsiteX9" fmla="*/ 692150 w 1727200"/>
                <a:gd name="connsiteY9" fmla="*/ 6350 h 1276350"/>
                <a:gd name="connsiteX10" fmla="*/ 711200 w 1727200"/>
                <a:gd name="connsiteY10" fmla="*/ 12700 h 1276350"/>
                <a:gd name="connsiteX11" fmla="*/ 768350 w 1727200"/>
                <a:gd name="connsiteY11" fmla="*/ 25400 h 1276350"/>
                <a:gd name="connsiteX12" fmla="*/ 793750 w 1727200"/>
                <a:gd name="connsiteY12" fmla="*/ 38100 h 1276350"/>
                <a:gd name="connsiteX13" fmla="*/ 838200 w 1727200"/>
                <a:gd name="connsiteY13" fmla="*/ 31750 h 1276350"/>
                <a:gd name="connsiteX14" fmla="*/ 857250 w 1727200"/>
                <a:gd name="connsiteY14" fmla="*/ 19050 h 1276350"/>
                <a:gd name="connsiteX15" fmla="*/ 939800 w 1727200"/>
                <a:gd name="connsiteY15" fmla="*/ 38100 h 1276350"/>
                <a:gd name="connsiteX16" fmla="*/ 965200 w 1727200"/>
                <a:gd name="connsiteY16" fmla="*/ 31750 h 1276350"/>
                <a:gd name="connsiteX17" fmla="*/ 977900 w 1727200"/>
                <a:gd name="connsiteY17" fmla="*/ 50800 h 1276350"/>
                <a:gd name="connsiteX18" fmla="*/ 1003300 w 1727200"/>
                <a:gd name="connsiteY18" fmla="*/ 63500 h 1276350"/>
                <a:gd name="connsiteX19" fmla="*/ 1060450 w 1727200"/>
                <a:gd name="connsiteY19" fmla="*/ 69850 h 1276350"/>
                <a:gd name="connsiteX20" fmla="*/ 1092200 w 1727200"/>
                <a:gd name="connsiteY20" fmla="*/ 76200 h 1276350"/>
                <a:gd name="connsiteX21" fmla="*/ 1111250 w 1727200"/>
                <a:gd name="connsiteY21" fmla="*/ 88900 h 1276350"/>
                <a:gd name="connsiteX22" fmla="*/ 1123950 w 1727200"/>
                <a:gd name="connsiteY22" fmla="*/ 107950 h 1276350"/>
                <a:gd name="connsiteX23" fmla="*/ 1162050 w 1727200"/>
                <a:gd name="connsiteY23" fmla="*/ 120650 h 1276350"/>
                <a:gd name="connsiteX24" fmla="*/ 1181100 w 1727200"/>
                <a:gd name="connsiteY24" fmla="*/ 127000 h 1276350"/>
                <a:gd name="connsiteX25" fmla="*/ 1200150 w 1727200"/>
                <a:gd name="connsiteY25" fmla="*/ 133350 h 1276350"/>
                <a:gd name="connsiteX26" fmla="*/ 1212850 w 1727200"/>
                <a:gd name="connsiteY26" fmla="*/ 184150 h 1276350"/>
                <a:gd name="connsiteX27" fmla="*/ 1225550 w 1727200"/>
                <a:gd name="connsiteY27" fmla="*/ 203200 h 1276350"/>
                <a:gd name="connsiteX28" fmla="*/ 1231900 w 1727200"/>
                <a:gd name="connsiteY28" fmla="*/ 247650 h 1276350"/>
                <a:gd name="connsiteX29" fmla="*/ 1257300 w 1727200"/>
                <a:gd name="connsiteY29" fmla="*/ 355600 h 1276350"/>
                <a:gd name="connsiteX30" fmla="*/ 1289050 w 1727200"/>
                <a:gd name="connsiteY30" fmla="*/ 361950 h 1276350"/>
                <a:gd name="connsiteX31" fmla="*/ 1308100 w 1727200"/>
                <a:gd name="connsiteY31" fmla="*/ 368300 h 1276350"/>
                <a:gd name="connsiteX32" fmla="*/ 1327150 w 1727200"/>
                <a:gd name="connsiteY32" fmla="*/ 412750 h 1276350"/>
                <a:gd name="connsiteX33" fmla="*/ 1346200 w 1727200"/>
                <a:gd name="connsiteY33" fmla="*/ 425450 h 1276350"/>
                <a:gd name="connsiteX34" fmla="*/ 1390650 w 1727200"/>
                <a:gd name="connsiteY34" fmla="*/ 469900 h 1276350"/>
                <a:gd name="connsiteX35" fmla="*/ 1416050 w 1727200"/>
                <a:gd name="connsiteY35" fmla="*/ 501650 h 1276350"/>
                <a:gd name="connsiteX36" fmla="*/ 1454150 w 1727200"/>
                <a:gd name="connsiteY36" fmla="*/ 546100 h 1276350"/>
                <a:gd name="connsiteX37" fmla="*/ 1492250 w 1727200"/>
                <a:gd name="connsiteY37" fmla="*/ 577850 h 1276350"/>
                <a:gd name="connsiteX38" fmla="*/ 1511300 w 1727200"/>
                <a:gd name="connsiteY38" fmla="*/ 596900 h 1276350"/>
                <a:gd name="connsiteX39" fmla="*/ 1536700 w 1727200"/>
                <a:gd name="connsiteY39" fmla="*/ 615950 h 1276350"/>
                <a:gd name="connsiteX40" fmla="*/ 1543050 w 1727200"/>
                <a:gd name="connsiteY40" fmla="*/ 635000 h 1276350"/>
                <a:gd name="connsiteX41" fmla="*/ 1587500 w 1727200"/>
                <a:gd name="connsiteY41" fmla="*/ 654050 h 1276350"/>
                <a:gd name="connsiteX42" fmla="*/ 1606550 w 1727200"/>
                <a:gd name="connsiteY42" fmla="*/ 666750 h 1276350"/>
                <a:gd name="connsiteX43" fmla="*/ 1657350 w 1727200"/>
                <a:gd name="connsiteY43" fmla="*/ 723900 h 1276350"/>
                <a:gd name="connsiteX44" fmla="*/ 1644650 w 1727200"/>
                <a:gd name="connsiteY44" fmla="*/ 768350 h 1276350"/>
                <a:gd name="connsiteX45" fmla="*/ 1663700 w 1727200"/>
                <a:gd name="connsiteY45" fmla="*/ 793750 h 1276350"/>
                <a:gd name="connsiteX46" fmla="*/ 1676400 w 1727200"/>
                <a:gd name="connsiteY46" fmla="*/ 812800 h 1276350"/>
                <a:gd name="connsiteX47" fmla="*/ 1682750 w 1727200"/>
                <a:gd name="connsiteY47" fmla="*/ 838200 h 1276350"/>
                <a:gd name="connsiteX48" fmla="*/ 1708150 w 1727200"/>
                <a:gd name="connsiteY48" fmla="*/ 876300 h 1276350"/>
                <a:gd name="connsiteX49" fmla="*/ 1727200 w 1727200"/>
                <a:gd name="connsiteY49" fmla="*/ 920750 h 1276350"/>
                <a:gd name="connsiteX50" fmla="*/ 1708150 w 1727200"/>
                <a:gd name="connsiteY50" fmla="*/ 990600 h 1276350"/>
                <a:gd name="connsiteX51" fmla="*/ 1689100 w 1727200"/>
                <a:gd name="connsiteY51" fmla="*/ 996950 h 1276350"/>
                <a:gd name="connsiteX52" fmla="*/ 1657350 w 1727200"/>
                <a:gd name="connsiteY52" fmla="*/ 990600 h 1276350"/>
                <a:gd name="connsiteX53" fmla="*/ 1638300 w 1727200"/>
                <a:gd name="connsiteY53" fmla="*/ 984250 h 1276350"/>
                <a:gd name="connsiteX54" fmla="*/ 1600200 w 1727200"/>
                <a:gd name="connsiteY54" fmla="*/ 1016000 h 1276350"/>
                <a:gd name="connsiteX55" fmla="*/ 1574800 w 1727200"/>
                <a:gd name="connsiteY55" fmla="*/ 1028700 h 1276350"/>
                <a:gd name="connsiteX56" fmla="*/ 1555750 w 1727200"/>
                <a:gd name="connsiteY56" fmla="*/ 1022350 h 1276350"/>
                <a:gd name="connsiteX57" fmla="*/ 1511300 w 1727200"/>
                <a:gd name="connsiteY57" fmla="*/ 1041400 h 1276350"/>
                <a:gd name="connsiteX58" fmla="*/ 1485900 w 1727200"/>
                <a:gd name="connsiteY58" fmla="*/ 1047750 h 1276350"/>
                <a:gd name="connsiteX59" fmla="*/ 1466850 w 1727200"/>
                <a:gd name="connsiteY59" fmla="*/ 1060450 h 1276350"/>
                <a:gd name="connsiteX60" fmla="*/ 1403350 w 1727200"/>
                <a:gd name="connsiteY60" fmla="*/ 1079500 h 1276350"/>
                <a:gd name="connsiteX61" fmla="*/ 1384300 w 1727200"/>
                <a:gd name="connsiteY61" fmla="*/ 1085850 h 1276350"/>
                <a:gd name="connsiteX62" fmla="*/ 1371600 w 1727200"/>
                <a:gd name="connsiteY62" fmla="*/ 1104900 h 1276350"/>
                <a:gd name="connsiteX63" fmla="*/ 1333500 w 1727200"/>
                <a:gd name="connsiteY63" fmla="*/ 1123950 h 1276350"/>
                <a:gd name="connsiteX64" fmla="*/ 1295400 w 1727200"/>
                <a:gd name="connsiteY64" fmla="*/ 1143000 h 1276350"/>
                <a:gd name="connsiteX65" fmla="*/ 1282700 w 1727200"/>
                <a:gd name="connsiteY65" fmla="*/ 1187450 h 1276350"/>
                <a:gd name="connsiteX66" fmla="*/ 1263650 w 1727200"/>
                <a:gd name="connsiteY66" fmla="*/ 1193800 h 1276350"/>
                <a:gd name="connsiteX67" fmla="*/ 1238250 w 1727200"/>
                <a:gd name="connsiteY67" fmla="*/ 1206500 h 1276350"/>
                <a:gd name="connsiteX68" fmla="*/ 1219200 w 1727200"/>
                <a:gd name="connsiteY68" fmla="*/ 1219200 h 1276350"/>
                <a:gd name="connsiteX69" fmla="*/ 1104900 w 1727200"/>
                <a:gd name="connsiteY69" fmla="*/ 1231900 h 1276350"/>
                <a:gd name="connsiteX70" fmla="*/ 1085850 w 1727200"/>
                <a:gd name="connsiteY70" fmla="*/ 1244600 h 1276350"/>
                <a:gd name="connsiteX71" fmla="*/ 1035050 w 1727200"/>
                <a:gd name="connsiteY71" fmla="*/ 1257300 h 1276350"/>
                <a:gd name="connsiteX72" fmla="*/ 1016000 w 1727200"/>
                <a:gd name="connsiteY72" fmla="*/ 1276350 h 1276350"/>
                <a:gd name="connsiteX73" fmla="*/ 1009650 w 1727200"/>
                <a:gd name="connsiteY73" fmla="*/ 1257300 h 1276350"/>
                <a:gd name="connsiteX74" fmla="*/ 990600 w 1727200"/>
                <a:gd name="connsiteY74" fmla="*/ 1250950 h 1276350"/>
                <a:gd name="connsiteX75" fmla="*/ 971550 w 1727200"/>
                <a:gd name="connsiteY75" fmla="*/ 1238250 h 1276350"/>
                <a:gd name="connsiteX76" fmla="*/ 952500 w 1727200"/>
                <a:gd name="connsiteY76" fmla="*/ 1244600 h 1276350"/>
                <a:gd name="connsiteX77" fmla="*/ 927100 w 1727200"/>
                <a:gd name="connsiteY77" fmla="*/ 1238250 h 1276350"/>
                <a:gd name="connsiteX78" fmla="*/ 889000 w 1727200"/>
                <a:gd name="connsiteY78" fmla="*/ 1250950 h 1276350"/>
                <a:gd name="connsiteX79" fmla="*/ 850900 w 1727200"/>
                <a:gd name="connsiteY79" fmla="*/ 1244600 h 1276350"/>
                <a:gd name="connsiteX80" fmla="*/ 831850 w 1727200"/>
                <a:gd name="connsiteY80" fmla="*/ 1238250 h 1276350"/>
                <a:gd name="connsiteX81" fmla="*/ 812800 w 1727200"/>
                <a:gd name="connsiteY81" fmla="*/ 1244600 h 1276350"/>
                <a:gd name="connsiteX82" fmla="*/ 539750 w 1727200"/>
                <a:gd name="connsiteY82" fmla="*/ 1238250 h 1276350"/>
                <a:gd name="connsiteX83" fmla="*/ 431800 w 1727200"/>
                <a:gd name="connsiteY83" fmla="*/ 1231900 h 1276350"/>
                <a:gd name="connsiteX84" fmla="*/ 393700 w 1727200"/>
                <a:gd name="connsiteY84" fmla="*/ 1219200 h 1276350"/>
                <a:gd name="connsiteX85" fmla="*/ 349250 w 1727200"/>
                <a:gd name="connsiteY85" fmla="*/ 1206500 h 1276350"/>
                <a:gd name="connsiteX86" fmla="*/ 342900 w 1727200"/>
                <a:gd name="connsiteY86" fmla="*/ 1187450 h 1276350"/>
                <a:gd name="connsiteX87" fmla="*/ 323850 w 1727200"/>
                <a:gd name="connsiteY87" fmla="*/ 1181100 h 1276350"/>
                <a:gd name="connsiteX88" fmla="*/ 292100 w 1727200"/>
                <a:gd name="connsiteY88" fmla="*/ 1168400 h 1276350"/>
                <a:gd name="connsiteX89" fmla="*/ 279400 w 1727200"/>
                <a:gd name="connsiteY89" fmla="*/ 1149350 h 1276350"/>
                <a:gd name="connsiteX90" fmla="*/ 260350 w 1727200"/>
                <a:gd name="connsiteY90" fmla="*/ 1143000 h 1276350"/>
                <a:gd name="connsiteX91" fmla="*/ 254000 w 1727200"/>
                <a:gd name="connsiteY91" fmla="*/ 1123950 h 1276350"/>
                <a:gd name="connsiteX92" fmla="*/ 222250 w 1727200"/>
                <a:gd name="connsiteY92" fmla="*/ 1092200 h 1276350"/>
                <a:gd name="connsiteX93" fmla="*/ 203200 w 1727200"/>
                <a:gd name="connsiteY93" fmla="*/ 1054100 h 1276350"/>
                <a:gd name="connsiteX94" fmla="*/ 196850 w 1727200"/>
                <a:gd name="connsiteY94" fmla="*/ 1035050 h 1276350"/>
                <a:gd name="connsiteX95" fmla="*/ 177800 w 1727200"/>
                <a:gd name="connsiteY95" fmla="*/ 1022350 h 1276350"/>
                <a:gd name="connsiteX96" fmla="*/ 171450 w 1727200"/>
                <a:gd name="connsiteY96" fmla="*/ 984250 h 1276350"/>
                <a:gd name="connsiteX97" fmla="*/ 165100 w 1727200"/>
                <a:gd name="connsiteY97" fmla="*/ 958850 h 1276350"/>
                <a:gd name="connsiteX98" fmla="*/ 146050 w 1727200"/>
                <a:gd name="connsiteY98" fmla="*/ 895350 h 1276350"/>
                <a:gd name="connsiteX99" fmla="*/ 139700 w 1727200"/>
                <a:gd name="connsiteY99" fmla="*/ 869950 h 1276350"/>
                <a:gd name="connsiteX100" fmla="*/ 127000 w 1727200"/>
                <a:gd name="connsiteY100" fmla="*/ 806450 h 1276350"/>
                <a:gd name="connsiteX101" fmla="*/ 114300 w 1727200"/>
                <a:gd name="connsiteY101" fmla="*/ 787400 h 1276350"/>
                <a:gd name="connsiteX102" fmla="*/ 88900 w 1727200"/>
                <a:gd name="connsiteY102" fmla="*/ 781050 h 1276350"/>
                <a:gd name="connsiteX103" fmla="*/ 69850 w 1727200"/>
                <a:gd name="connsiteY103" fmla="*/ 736600 h 1276350"/>
                <a:gd name="connsiteX104" fmla="*/ 57150 w 1727200"/>
                <a:gd name="connsiteY104" fmla="*/ 692150 h 1276350"/>
                <a:gd name="connsiteX105" fmla="*/ 38100 w 1727200"/>
                <a:gd name="connsiteY105" fmla="*/ 673100 h 1276350"/>
                <a:gd name="connsiteX106" fmla="*/ 25400 w 1727200"/>
                <a:gd name="connsiteY106" fmla="*/ 654050 h 1276350"/>
                <a:gd name="connsiteX107" fmla="*/ 6350 w 1727200"/>
                <a:gd name="connsiteY107" fmla="*/ 590550 h 1276350"/>
                <a:gd name="connsiteX108" fmla="*/ 0 w 1727200"/>
                <a:gd name="connsiteY108" fmla="*/ 571500 h 1276350"/>
                <a:gd name="connsiteX109" fmla="*/ 6350 w 1727200"/>
                <a:gd name="connsiteY109" fmla="*/ 514350 h 1276350"/>
                <a:gd name="connsiteX110" fmla="*/ 19050 w 1727200"/>
                <a:gd name="connsiteY110" fmla="*/ 495300 h 1276350"/>
                <a:gd name="connsiteX111" fmla="*/ 25400 w 1727200"/>
                <a:gd name="connsiteY111" fmla="*/ 463550 h 1276350"/>
                <a:gd name="connsiteX112" fmla="*/ 31750 w 1727200"/>
                <a:gd name="connsiteY112" fmla="*/ 444500 h 1276350"/>
                <a:gd name="connsiteX113" fmla="*/ 25400 w 1727200"/>
                <a:gd name="connsiteY113" fmla="*/ 374650 h 1276350"/>
                <a:gd name="connsiteX114" fmla="*/ 31750 w 1727200"/>
                <a:gd name="connsiteY114" fmla="*/ 323850 h 1276350"/>
                <a:gd name="connsiteX115" fmla="*/ 38100 w 1727200"/>
                <a:gd name="connsiteY115" fmla="*/ 266700 h 1276350"/>
                <a:gd name="connsiteX116" fmla="*/ 57150 w 1727200"/>
                <a:gd name="connsiteY116" fmla="*/ 203200 h 1276350"/>
                <a:gd name="connsiteX117" fmla="*/ 76200 w 1727200"/>
                <a:gd name="connsiteY117" fmla="*/ 165100 h 1276350"/>
                <a:gd name="connsiteX118" fmla="*/ 88900 w 1727200"/>
                <a:gd name="connsiteY118" fmla="*/ 146050 h 1276350"/>
                <a:gd name="connsiteX119" fmla="*/ 107950 w 1727200"/>
                <a:gd name="connsiteY119" fmla="*/ 101600 h 1276350"/>
                <a:gd name="connsiteX120" fmla="*/ 120650 w 1727200"/>
                <a:gd name="connsiteY120" fmla="*/ 82550 h 1276350"/>
                <a:gd name="connsiteX121" fmla="*/ 184150 w 1727200"/>
                <a:gd name="connsiteY121" fmla="*/ 63500 h 1276350"/>
                <a:gd name="connsiteX122" fmla="*/ 196850 w 1727200"/>
                <a:gd name="connsiteY122" fmla="*/ 0 h 1276350"/>
                <a:gd name="connsiteX0" fmla="*/ 196850 w 1727200"/>
                <a:gd name="connsiteY0" fmla="*/ 0 h 1276350"/>
                <a:gd name="connsiteX1" fmla="*/ 196850 w 1727200"/>
                <a:gd name="connsiteY1" fmla="*/ 0 h 1276350"/>
                <a:gd name="connsiteX2" fmla="*/ 260350 w 1727200"/>
                <a:gd name="connsiteY2" fmla="*/ 6350 h 1276350"/>
                <a:gd name="connsiteX3" fmla="*/ 298450 w 1727200"/>
                <a:gd name="connsiteY3" fmla="*/ 19050 h 1276350"/>
                <a:gd name="connsiteX4" fmla="*/ 419100 w 1727200"/>
                <a:gd name="connsiteY4" fmla="*/ 31750 h 1276350"/>
                <a:gd name="connsiteX5" fmla="*/ 495300 w 1727200"/>
                <a:gd name="connsiteY5" fmla="*/ 19050 h 1276350"/>
                <a:gd name="connsiteX6" fmla="*/ 514350 w 1727200"/>
                <a:gd name="connsiteY6" fmla="*/ 12700 h 1276350"/>
                <a:gd name="connsiteX7" fmla="*/ 635000 w 1727200"/>
                <a:gd name="connsiteY7" fmla="*/ 6350 h 1276350"/>
                <a:gd name="connsiteX8" fmla="*/ 673100 w 1727200"/>
                <a:gd name="connsiteY8" fmla="*/ 12700 h 1276350"/>
                <a:gd name="connsiteX9" fmla="*/ 692150 w 1727200"/>
                <a:gd name="connsiteY9" fmla="*/ 6350 h 1276350"/>
                <a:gd name="connsiteX10" fmla="*/ 711200 w 1727200"/>
                <a:gd name="connsiteY10" fmla="*/ 12700 h 1276350"/>
                <a:gd name="connsiteX11" fmla="*/ 768350 w 1727200"/>
                <a:gd name="connsiteY11" fmla="*/ 25400 h 1276350"/>
                <a:gd name="connsiteX12" fmla="*/ 793750 w 1727200"/>
                <a:gd name="connsiteY12" fmla="*/ 38100 h 1276350"/>
                <a:gd name="connsiteX13" fmla="*/ 838200 w 1727200"/>
                <a:gd name="connsiteY13" fmla="*/ 31750 h 1276350"/>
                <a:gd name="connsiteX14" fmla="*/ 857250 w 1727200"/>
                <a:gd name="connsiteY14" fmla="*/ 19050 h 1276350"/>
                <a:gd name="connsiteX15" fmla="*/ 939800 w 1727200"/>
                <a:gd name="connsiteY15" fmla="*/ 38100 h 1276350"/>
                <a:gd name="connsiteX16" fmla="*/ 965200 w 1727200"/>
                <a:gd name="connsiteY16" fmla="*/ 31750 h 1276350"/>
                <a:gd name="connsiteX17" fmla="*/ 977900 w 1727200"/>
                <a:gd name="connsiteY17" fmla="*/ 50800 h 1276350"/>
                <a:gd name="connsiteX18" fmla="*/ 1003300 w 1727200"/>
                <a:gd name="connsiteY18" fmla="*/ 63500 h 1276350"/>
                <a:gd name="connsiteX19" fmla="*/ 1060450 w 1727200"/>
                <a:gd name="connsiteY19" fmla="*/ 69850 h 1276350"/>
                <a:gd name="connsiteX20" fmla="*/ 1092200 w 1727200"/>
                <a:gd name="connsiteY20" fmla="*/ 76200 h 1276350"/>
                <a:gd name="connsiteX21" fmla="*/ 1111250 w 1727200"/>
                <a:gd name="connsiteY21" fmla="*/ 88900 h 1276350"/>
                <a:gd name="connsiteX22" fmla="*/ 1123950 w 1727200"/>
                <a:gd name="connsiteY22" fmla="*/ 107950 h 1276350"/>
                <a:gd name="connsiteX23" fmla="*/ 1162050 w 1727200"/>
                <a:gd name="connsiteY23" fmla="*/ 120650 h 1276350"/>
                <a:gd name="connsiteX24" fmla="*/ 1181100 w 1727200"/>
                <a:gd name="connsiteY24" fmla="*/ 127000 h 1276350"/>
                <a:gd name="connsiteX25" fmla="*/ 1200150 w 1727200"/>
                <a:gd name="connsiteY25" fmla="*/ 133350 h 1276350"/>
                <a:gd name="connsiteX26" fmla="*/ 1212850 w 1727200"/>
                <a:gd name="connsiteY26" fmla="*/ 184150 h 1276350"/>
                <a:gd name="connsiteX27" fmla="*/ 1225550 w 1727200"/>
                <a:gd name="connsiteY27" fmla="*/ 203200 h 1276350"/>
                <a:gd name="connsiteX28" fmla="*/ 1231900 w 1727200"/>
                <a:gd name="connsiteY28" fmla="*/ 247650 h 1276350"/>
                <a:gd name="connsiteX29" fmla="*/ 1257300 w 1727200"/>
                <a:gd name="connsiteY29" fmla="*/ 355600 h 1276350"/>
                <a:gd name="connsiteX30" fmla="*/ 1289050 w 1727200"/>
                <a:gd name="connsiteY30" fmla="*/ 361950 h 1276350"/>
                <a:gd name="connsiteX31" fmla="*/ 1308100 w 1727200"/>
                <a:gd name="connsiteY31" fmla="*/ 368300 h 1276350"/>
                <a:gd name="connsiteX32" fmla="*/ 1327150 w 1727200"/>
                <a:gd name="connsiteY32" fmla="*/ 412750 h 1276350"/>
                <a:gd name="connsiteX33" fmla="*/ 1346200 w 1727200"/>
                <a:gd name="connsiteY33" fmla="*/ 425450 h 1276350"/>
                <a:gd name="connsiteX34" fmla="*/ 1390650 w 1727200"/>
                <a:gd name="connsiteY34" fmla="*/ 469900 h 1276350"/>
                <a:gd name="connsiteX35" fmla="*/ 1454150 w 1727200"/>
                <a:gd name="connsiteY35" fmla="*/ 457200 h 1276350"/>
                <a:gd name="connsiteX36" fmla="*/ 1454150 w 1727200"/>
                <a:gd name="connsiteY36" fmla="*/ 546100 h 1276350"/>
                <a:gd name="connsiteX37" fmla="*/ 1492250 w 1727200"/>
                <a:gd name="connsiteY37" fmla="*/ 577850 h 1276350"/>
                <a:gd name="connsiteX38" fmla="*/ 1511300 w 1727200"/>
                <a:gd name="connsiteY38" fmla="*/ 596900 h 1276350"/>
                <a:gd name="connsiteX39" fmla="*/ 1536700 w 1727200"/>
                <a:gd name="connsiteY39" fmla="*/ 615950 h 1276350"/>
                <a:gd name="connsiteX40" fmla="*/ 1543050 w 1727200"/>
                <a:gd name="connsiteY40" fmla="*/ 635000 h 1276350"/>
                <a:gd name="connsiteX41" fmla="*/ 1587500 w 1727200"/>
                <a:gd name="connsiteY41" fmla="*/ 654050 h 1276350"/>
                <a:gd name="connsiteX42" fmla="*/ 1606550 w 1727200"/>
                <a:gd name="connsiteY42" fmla="*/ 666750 h 1276350"/>
                <a:gd name="connsiteX43" fmla="*/ 1657350 w 1727200"/>
                <a:gd name="connsiteY43" fmla="*/ 723900 h 1276350"/>
                <a:gd name="connsiteX44" fmla="*/ 1644650 w 1727200"/>
                <a:gd name="connsiteY44" fmla="*/ 768350 h 1276350"/>
                <a:gd name="connsiteX45" fmla="*/ 1663700 w 1727200"/>
                <a:gd name="connsiteY45" fmla="*/ 793750 h 1276350"/>
                <a:gd name="connsiteX46" fmla="*/ 1676400 w 1727200"/>
                <a:gd name="connsiteY46" fmla="*/ 812800 h 1276350"/>
                <a:gd name="connsiteX47" fmla="*/ 1682750 w 1727200"/>
                <a:gd name="connsiteY47" fmla="*/ 838200 h 1276350"/>
                <a:gd name="connsiteX48" fmla="*/ 1708150 w 1727200"/>
                <a:gd name="connsiteY48" fmla="*/ 876300 h 1276350"/>
                <a:gd name="connsiteX49" fmla="*/ 1727200 w 1727200"/>
                <a:gd name="connsiteY49" fmla="*/ 920750 h 1276350"/>
                <a:gd name="connsiteX50" fmla="*/ 1708150 w 1727200"/>
                <a:gd name="connsiteY50" fmla="*/ 990600 h 1276350"/>
                <a:gd name="connsiteX51" fmla="*/ 1689100 w 1727200"/>
                <a:gd name="connsiteY51" fmla="*/ 996950 h 1276350"/>
                <a:gd name="connsiteX52" fmla="*/ 1657350 w 1727200"/>
                <a:gd name="connsiteY52" fmla="*/ 990600 h 1276350"/>
                <a:gd name="connsiteX53" fmla="*/ 1638300 w 1727200"/>
                <a:gd name="connsiteY53" fmla="*/ 984250 h 1276350"/>
                <a:gd name="connsiteX54" fmla="*/ 1600200 w 1727200"/>
                <a:gd name="connsiteY54" fmla="*/ 1016000 h 1276350"/>
                <a:gd name="connsiteX55" fmla="*/ 1574800 w 1727200"/>
                <a:gd name="connsiteY55" fmla="*/ 1028700 h 1276350"/>
                <a:gd name="connsiteX56" fmla="*/ 1555750 w 1727200"/>
                <a:gd name="connsiteY56" fmla="*/ 1022350 h 1276350"/>
                <a:gd name="connsiteX57" fmla="*/ 1511300 w 1727200"/>
                <a:gd name="connsiteY57" fmla="*/ 1041400 h 1276350"/>
                <a:gd name="connsiteX58" fmla="*/ 1485900 w 1727200"/>
                <a:gd name="connsiteY58" fmla="*/ 1047750 h 1276350"/>
                <a:gd name="connsiteX59" fmla="*/ 1466850 w 1727200"/>
                <a:gd name="connsiteY59" fmla="*/ 1060450 h 1276350"/>
                <a:gd name="connsiteX60" fmla="*/ 1403350 w 1727200"/>
                <a:gd name="connsiteY60" fmla="*/ 1079500 h 1276350"/>
                <a:gd name="connsiteX61" fmla="*/ 1384300 w 1727200"/>
                <a:gd name="connsiteY61" fmla="*/ 1085850 h 1276350"/>
                <a:gd name="connsiteX62" fmla="*/ 1371600 w 1727200"/>
                <a:gd name="connsiteY62" fmla="*/ 1104900 h 1276350"/>
                <a:gd name="connsiteX63" fmla="*/ 1333500 w 1727200"/>
                <a:gd name="connsiteY63" fmla="*/ 1123950 h 1276350"/>
                <a:gd name="connsiteX64" fmla="*/ 1295400 w 1727200"/>
                <a:gd name="connsiteY64" fmla="*/ 1143000 h 1276350"/>
                <a:gd name="connsiteX65" fmla="*/ 1282700 w 1727200"/>
                <a:gd name="connsiteY65" fmla="*/ 1187450 h 1276350"/>
                <a:gd name="connsiteX66" fmla="*/ 1263650 w 1727200"/>
                <a:gd name="connsiteY66" fmla="*/ 1193800 h 1276350"/>
                <a:gd name="connsiteX67" fmla="*/ 1238250 w 1727200"/>
                <a:gd name="connsiteY67" fmla="*/ 1206500 h 1276350"/>
                <a:gd name="connsiteX68" fmla="*/ 1219200 w 1727200"/>
                <a:gd name="connsiteY68" fmla="*/ 1219200 h 1276350"/>
                <a:gd name="connsiteX69" fmla="*/ 1104900 w 1727200"/>
                <a:gd name="connsiteY69" fmla="*/ 1231900 h 1276350"/>
                <a:gd name="connsiteX70" fmla="*/ 1085850 w 1727200"/>
                <a:gd name="connsiteY70" fmla="*/ 1244600 h 1276350"/>
                <a:gd name="connsiteX71" fmla="*/ 1035050 w 1727200"/>
                <a:gd name="connsiteY71" fmla="*/ 1257300 h 1276350"/>
                <a:gd name="connsiteX72" fmla="*/ 1016000 w 1727200"/>
                <a:gd name="connsiteY72" fmla="*/ 1276350 h 1276350"/>
                <a:gd name="connsiteX73" fmla="*/ 1009650 w 1727200"/>
                <a:gd name="connsiteY73" fmla="*/ 1257300 h 1276350"/>
                <a:gd name="connsiteX74" fmla="*/ 990600 w 1727200"/>
                <a:gd name="connsiteY74" fmla="*/ 1250950 h 1276350"/>
                <a:gd name="connsiteX75" fmla="*/ 971550 w 1727200"/>
                <a:gd name="connsiteY75" fmla="*/ 1238250 h 1276350"/>
                <a:gd name="connsiteX76" fmla="*/ 952500 w 1727200"/>
                <a:gd name="connsiteY76" fmla="*/ 1244600 h 1276350"/>
                <a:gd name="connsiteX77" fmla="*/ 927100 w 1727200"/>
                <a:gd name="connsiteY77" fmla="*/ 1238250 h 1276350"/>
                <a:gd name="connsiteX78" fmla="*/ 889000 w 1727200"/>
                <a:gd name="connsiteY78" fmla="*/ 1250950 h 1276350"/>
                <a:gd name="connsiteX79" fmla="*/ 850900 w 1727200"/>
                <a:gd name="connsiteY79" fmla="*/ 1244600 h 1276350"/>
                <a:gd name="connsiteX80" fmla="*/ 831850 w 1727200"/>
                <a:gd name="connsiteY80" fmla="*/ 1238250 h 1276350"/>
                <a:gd name="connsiteX81" fmla="*/ 812800 w 1727200"/>
                <a:gd name="connsiteY81" fmla="*/ 1244600 h 1276350"/>
                <a:gd name="connsiteX82" fmla="*/ 539750 w 1727200"/>
                <a:gd name="connsiteY82" fmla="*/ 1238250 h 1276350"/>
                <a:gd name="connsiteX83" fmla="*/ 431800 w 1727200"/>
                <a:gd name="connsiteY83" fmla="*/ 1231900 h 1276350"/>
                <a:gd name="connsiteX84" fmla="*/ 393700 w 1727200"/>
                <a:gd name="connsiteY84" fmla="*/ 1219200 h 1276350"/>
                <a:gd name="connsiteX85" fmla="*/ 349250 w 1727200"/>
                <a:gd name="connsiteY85" fmla="*/ 1206500 h 1276350"/>
                <a:gd name="connsiteX86" fmla="*/ 342900 w 1727200"/>
                <a:gd name="connsiteY86" fmla="*/ 1187450 h 1276350"/>
                <a:gd name="connsiteX87" fmla="*/ 323850 w 1727200"/>
                <a:gd name="connsiteY87" fmla="*/ 1181100 h 1276350"/>
                <a:gd name="connsiteX88" fmla="*/ 292100 w 1727200"/>
                <a:gd name="connsiteY88" fmla="*/ 1168400 h 1276350"/>
                <a:gd name="connsiteX89" fmla="*/ 279400 w 1727200"/>
                <a:gd name="connsiteY89" fmla="*/ 1149350 h 1276350"/>
                <a:gd name="connsiteX90" fmla="*/ 260350 w 1727200"/>
                <a:gd name="connsiteY90" fmla="*/ 1143000 h 1276350"/>
                <a:gd name="connsiteX91" fmla="*/ 254000 w 1727200"/>
                <a:gd name="connsiteY91" fmla="*/ 1123950 h 1276350"/>
                <a:gd name="connsiteX92" fmla="*/ 222250 w 1727200"/>
                <a:gd name="connsiteY92" fmla="*/ 1092200 h 1276350"/>
                <a:gd name="connsiteX93" fmla="*/ 203200 w 1727200"/>
                <a:gd name="connsiteY93" fmla="*/ 1054100 h 1276350"/>
                <a:gd name="connsiteX94" fmla="*/ 196850 w 1727200"/>
                <a:gd name="connsiteY94" fmla="*/ 1035050 h 1276350"/>
                <a:gd name="connsiteX95" fmla="*/ 177800 w 1727200"/>
                <a:gd name="connsiteY95" fmla="*/ 1022350 h 1276350"/>
                <a:gd name="connsiteX96" fmla="*/ 171450 w 1727200"/>
                <a:gd name="connsiteY96" fmla="*/ 984250 h 1276350"/>
                <a:gd name="connsiteX97" fmla="*/ 165100 w 1727200"/>
                <a:gd name="connsiteY97" fmla="*/ 958850 h 1276350"/>
                <a:gd name="connsiteX98" fmla="*/ 146050 w 1727200"/>
                <a:gd name="connsiteY98" fmla="*/ 895350 h 1276350"/>
                <a:gd name="connsiteX99" fmla="*/ 139700 w 1727200"/>
                <a:gd name="connsiteY99" fmla="*/ 869950 h 1276350"/>
                <a:gd name="connsiteX100" fmla="*/ 127000 w 1727200"/>
                <a:gd name="connsiteY100" fmla="*/ 806450 h 1276350"/>
                <a:gd name="connsiteX101" fmla="*/ 114300 w 1727200"/>
                <a:gd name="connsiteY101" fmla="*/ 787400 h 1276350"/>
                <a:gd name="connsiteX102" fmla="*/ 88900 w 1727200"/>
                <a:gd name="connsiteY102" fmla="*/ 781050 h 1276350"/>
                <a:gd name="connsiteX103" fmla="*/ 69850 w 1727200"/>
                <a:gd name="connsiteY103" fmla="*/ 736600 h 1276350"/>
                <a:gd name="connsiteX104" fmla="*/ 57150 w 1727200"/>
                <a:gd name="connsiteY104" fmla="*/ 692150 h 1276350"/>
                <a:gd name="connsiteX105" fmla="*/ 38100 w 1727200"/>
                <a:gd name="connsiteY105" fmla="*/ 673100 h 1276350"/>
                <a:gd name="connsiteX106" fmla="*/ 25400 w 1727200"/>
                <a:gd name="connsiteY106" fmla="*/ 654050 h 1276350"/>
                <a:gd name="connsiteX107" fmla="*/ 6350 w 1727200"/>
                <a:gd name="connsiteY107" fmla="*/ 590550 h 1276350"/>
                <a:gd name="connsiteX108" fmla="*/ 0 w 1727200"/>
                <a:gd name="connsiteY108" fmla="*/ 571500 h 1276350"/>
                <a:gd name="connsiteX109" fmla="*/ 6350 w 1727200"/>
                <a:gd name="connsiteY109" fmla="*/ 514350 h 1276350"/>
                <a:gd name="connsiteX110" fmla="*/ 19050 w 1727200"/>
                <a:gd name="connsiteY110" fmla="*/ 495300 h 1276350"/>
                <a:gd name="connsiteX111" fmla="*/ 25400 w 1727200"/>
                <a:gd name="connsiteY111" fmla="*/ 463550 h 1276350"/>
                <a:gd name="connsiteX112" fmla="*/ 31750 w 1727200"/>
                <a:gd name="connsiteY112" fmla="*/ 444500 h 1276350"/>
                <a:gd name="connsiteX113" fmla="*/ 25400 w 1727200"/>
                <a:gd name="connsiteY113" fmla="*/ 374650 h 1276350"/>
                <a:gd name="connsiteX114" fmla="*/ 31750 w 1727200"/>
                <a:gd name="connsiteY114" fmla="*/ 323850 h 1276350"/>
                <a:gd name="connsiteX115" fmla="*/ 38100 w 1727200"/>
                <a:gd name="connsiteY115" fmla="*/ 266700 h 1276350"/>
                <a:gd name="connsiteX116" fmla="*/ 57150 w 1727200"/>
                <a:gd name="connsiteY116" fmla="*/ 203200 h 1276350"/>
                <a:gd name="connsiteX117" fmla="*/ 76200 w 1727200"/>
                <a:gd name="connsiteY117" fmla="*/ 165100 h 1276350"/>
                <a:gd name="connsiteX118" fmla="*/ 88900 w 1727200"/>
                <a:gd name="connsiteY118" fmla="*/ 146050 h 1276350"/>
                <a:gd name="connsiteX119" fmla="*/ 107950 w 1727200"/>
                <a:gd name="connsiteY119" fmla="*/ 101600 h 1276350"/>
                <a:gd name="connsiteX120" fmla="*/ 120650 w 1727200"/>
                <a:gd name="connsiteY120" fmla="*/ 82550 h 1276350"/>
                <a:gd name="connsiteX121" fmla="*/ 184150 w 1727200"/>
                <a:gd name="connsiteY121" fmla="*/ 63500 h 1276350"/>
                <a:gd name="connsiteX122" fmla="*/ 196850 w 1727200"/>
                <a:gd name="connsiteY122" fmla="*/ 0 h 1276350"/>
                <a:gd name="connsiteX0" fmla="*/ 196850 w 1727200"/>
                <a:gd name="connsiteY0" fmla="*/ 0 h 1276350"/>
                <a:gd name="connsiteX1" fmla="*/ 196850 w 1727200"/>
                <a:gd name="connsiteY1" fmla="*/ 0 h 1276350"/>
                <a:gd name="connsiteX2" fmla="*/ 260350 w 1727200"/>
                <a:gd name="connsiteY2" fmla="*/ 6350 h 1276350"/>
                <a:gd name="connsiteX3" fmla="*/ 298450 w 1727200"/>
                <a:gd name="connsiteY3" fmla="*/ 19050 h 1276350"/>
                <a:gd name="connsiteX4" fmla="*/ 419100 w 1727200"/>
                <a:gd name="connsiteY4" fmla="*/ 31750 h 1276350"/>
                <a:gd name="connsiteX5" fmla="*/ 495300 w 1727200"/>
                <a:gd name="connsiteY5" fmla="*/ 19050 h 1276350"/>
                <a:gd name="connsiteX6" fmla="*/ 514350 w 1727200"/>
                <a:gd name="connsiteY6" fmla="*/ 12700 h 1276350"/>
                <a:gd name="connsiteX7" fmla="*/ 635000 w 1727200"/>
                <a:gd name="connsiteY7" fmla="*/ 6350 h 1276350"/>
                <a:gd name="connsiteX8" fmla="*/ 673100 w 1727200"/>
                <a:gd name="connsiteY8" fmla="*/ 12700 h 1276350"/>
                <a:gd name="connsiteX9" fmla="*/ 692150 w 1727200"/>
                <a:gd name="connsiteY9" fmla="*/ 6350 h 1276350"/>
                <a:gd name="connsiteX10" fmla="*/ 711200 w 1727200"/>
                <a:gd name="connsiteY10" fmla="*/ 12700 h 1276350"/>
                <a:gd name="connsiteX11" fmla="*/ 768350 w 1727200"/>
                <a:gd name="connsiteY11" fmla="*/ 25400 h 1276350"/>
                <a:gd name="connsiteX12" fmla="*/ 793750 w 1727200"/>
                <a:gd name="connsiteY12" fmla="*/ 38100 h 1276350"/>
                <a:gd name="connsiteX13" fmla="*/ 838200 w 1727200"/>
                <a:gd name="connsiteY13" fmla="*/ 31750 h 1276350"/>
                <a:gd name="connsiteX14" fmla="*/ 857250 w 1727200"/>
                <a:gd name="connsiteY14" fmla="*/ 19050 h 1276350"/>
                <a:gd name="connsiteX15" fmla="*/ 939800 w 1727200"/>
                <a:gd name="connsiteY15" fmla="*/ 38100 h 1276350"/>
                <a:gd name="connsiteX16" fmla="*/ 965200 w 1727200"/>
                <a:gd name="connsiteY16" fmla="*/ 31750 h 1276350"/>
                <a:gd name="connsiteX17" fmla="*/ 977900 w 1727200"/>
                <a:gd name="connsiteY17" fmla="*/ 50800 h 1276350"/>
                <a:gd name="connsiteX18" fmla="*/ 1003300 w 1727200"/>
                <a:gd name="connsiteY18" fmla="*/ 63500 h 1276350"/>
                <a:gd name="connsiteX19" fmla="*/ 1060450 w 1727200"/>
                <a:gd name="connsiteY19" fmla="*/ 69850 h 1276350"/>
                <a:gd name="connsiteX20" fmla="*/ 1092200 w 1727200"/>
                <a:gd name="connsiteY20" fmla="*/ 76200 h 1276350"/>
                <a:gd name="connsiteX21" fmla="*/ 1111250 w 1727200"/>
                <a:gd name="connsiteY21" fmla="*/ 88900 h 1276350"/>
                <a:gd name="connsiteX22" fmla="*/ 1123950 w 1727200"/>
                <a:gd name="connsiteY22" fmla="*/ 107950 h 1276350"/>
                <a:gd name="connsiteX23" fmla="*/ 1162050 w 1727200"/>
                <a:gd name="connsiteY23" fmla="*/ 120650 h 1276350"/>
                <a:gd name="connsiteX24" fmla="*/ 1181100 w 1727200"/>
                <a:gd name="connsiteY24" fmla="*/ 127000 h 1276350"/>
                <a:gd name="connsiteX25" fmla="*/ 1200150 w 1727200"/>
                <a:gd name="connsiteY25" fmla="*/ 133350 h 1276350"/>
                <a:gd name="connsiteX26" fmla="*/ 1212850 w 1727200"/>
                <a:gd name="connsiteY26" fmla="*/ 184150 h 1276350"/>
                <a:gd name="connsiteX27" fmla="*/ 1225550 w 1727200"/>
                <a:gd name="connsiteY27" fmla="*/ 203200 h 1276350"/>
                <a:gd name="connsiteX28" fmla="*/ 1231900 w 1727200"/>
                <a:gd name="connsiteY28" fmla="*/ 247650 h 1276350"/>
                <a:gd name="connsiteX29" fmla="*/ 1257300 w 1727200"/>
                <a:gd name="connsiteY29" fmla="*/ 355600 h 1276350"/>
                <a:gd name="connsiteX30" fmla="*/ 1289050 w 1727200"/>
                <a:gd name="connsiteY30" fmla="*/ 361950 h 1276350"/>
                <a:gd name="connsiteX31" fmla="*/ 1308100 w 1727200"/>
                <a:gd name="connsiteY31" fmla="*/ 368300 h 1276350"/>
                <a:gd name="connsiteX32" fmla="*/ 1327150 w 1727200"/>
                <a:gd name="connsiteY32" fmla="*/ 412750 h 1276350"/>
                <a:gd name="connsiteX33" fmla="*/ 1346200 w 1727200"/>
                <a:gd name="connsiteY33" fmla="*/ 425450 h 1276350"/>
                <a:gd name="connsiteX34" fmla="*/ 1390650 w 1727200"/>
                <a:gd name="connsiteY34" fmla="*/ 469900 h 1276350"/>
                <a:gd name="connsiteX35" fmla="*/ 1454150 w 1727200"/>
                <a:gd name="connsiteY35" fmla="*/ 457200 h 1276350"/>
                <a:gd name="connsiteX36" fmla="*/ 1454150 w 1727200"/>
                <a:gd name="connsiteY36" fmla="*/ 546100 h 1276350"/>
                <a:gd name="connsiteX37" fmla="*/ 1492250 w 1727200"/>
                <a:gd name="connsiteY37" fmla="*/ 577850 h 1276350"/>
                <a:gd name="connsiteX38" fmla="*/ 1581150 w 1727200"/>
                <a:gd name="connsiteY38" fmla="*/ 552450 h 1276350"/>
                <a:gd name="connsiteX39" fmla="*/ 1536700 w 1727200"/>
                <a:gd name="connsiteY39" fmla="*/ 615950 h 1276350"/>
                <a:gd name="connsiteX40" fmla="*/ 1543050 w 1727200"/>
                <a:gd name="connsiteY40" fmla="*/ 635000 h 1276350"/>
                <a:gd name="connsiteX41" fmla="*/ 1587500 w 1727200"/>
                <a:gd name="connsiteY41" fmla="*/ 654050 h 1276350"/>
                <a:gd name="connsiteX42" fmla="*/ 1606550 w 1727200"/>
                <a:gd name="connsiteY42" fmla="*/ 666750 h 1276350"/>
                <a:gd name="connsiteX43" fmla="*/ 1657350 w 1727200"/>
                <a:gd name="connsiteY43" fmla="*/ 723900 h 1276350"/>
                <a:gd name="connsiteX44" fmla="*/ 1644650 w 1727200"/>
                <a:gd name="connsiteY44" fmla="*/ 768350 h 1276350"/>
                <a:gd name="connsiteX45" fmla="*/ 1663700 w 1727200"/>
                <a:gd name="connsiteY45" fmla="*/ 793750 h 1276350"/>
                <a:gd name="connsiteX46" fmla="*/ 1676400 w 1727200"/>
                <a:gd name="connsiteY46" fmla="*/ 812800 h 1276350"/>
                <a:gd name="connsiteX47" fmla="*/ 1682750 w 1727200"/>
                <a:gd name="connsiteY47" fmla="*/ 838200 h 1276350"/>
                <a:gd name="connsiteX48" fmla="*/ 1708150 w 1727200"/>
                <a:gd name="connsiteY48" fmla="*/ 876300 h 1276350"/>
                <a:gd name="connsiteX49" fmla="*/ 1727200 w 1727200"/>
                <a:gd name="connsiteY49" fmla="*/ 920750 h 1276350"/>
                <a:gd name="connsiteX50" fmla="*/ 1708150 w 1727200"/>
                <a:gd name="connsiteY50" fmla="*/ 990600 h 1276350"/>
                <a:gd name="connsiteX51" fmla="*/ 1689100 w 1727200"/>
                <a:gd name="connsiteY51" fmla="*/ 996950 h 1276350"/>
                <a:gd name="connsiteX52" fmla="*/ 1657350 w 1727200"/>
                <a:gd name="connsiteY52" fmla="*/ 990600 h 1276350"/>
                <a:gd name="connsiteX53" fmla="*/ 1638300 w 1727200"/>
                <a:gd name="connsiteY53" fmla="*/ 984250 h 1276350"/>
                <a:gd name="connsiteX54" fmla="*/ 1600200 w 1727200"/>
                <a:gd name="connsiteY54" fmla="*/ 1016000 h 1276350"/>
                <a:gd name="connsiteX55" fmla="*/ 1574800 w 1727200"/>
                <a:gd name="connsiteY55" fmla="*/ 1028700 h 1276350"/>
                <a:gd name="connsiteX56" fmla="*/ 1555750 w 1727200"/>
                <a:gd name="connsiteY56" fmla="*/ 1022350 h 1276350"/>
                <a:gd name="connsiteX57" fmla="*/ 1511300 w 1727200"/>
                <a:gd name="connsiteY57" fmla="*/ 1041400 h 1276350"/>
                <a:gd name="connsiteX58" fmla="*/ 1485900 w 1727200"/>
                <a:gd name="connsiteY58" fmla="*/ 1047750 h 1276350"/>
                <a:gd name="connsiteX59" fmla="*/ 1466850 w 1727200"/>
                <a:gd name="connsiteY59" fmla="*/ 1060450 h 1276350"/>
                <a:gd name="connsiteX60" fmla="*/ 1403350 w 1727200"/>
                <a:gd name="connsiteY60" fmla="*/ 1079500 h 1276350"/>
                <a:gd name="connsiteX61" fmla="*/ 1384300 w 1727200"/>
                <a:gd name="connsiteY61" fmla="*/ 1085850 h 1276350"/>
                <a:gd name="connsiteX62" fmla="*/ 1371600 w 1727200"/>
                <a:gd name="connsiteY62" fmla="*/ 1104900 h 1276350"/>
                <a:gd name="connsiteX63" fmla="*/ 1333500 w 1727200"/>
                <a:gd name="connsiteY63" fmla="*/ 1123950 h 1276350"/>
                <a:gd name="connsiteX64" fmla="*/ 1295400 w 1727200"/>
                <a:gd name="connsiteY64" fmla="*/ 1143000 h 1276350"/>
                <a:gd name="connsiteX65" fmla="*/ 1282700 w 1727200"/>
                <a:gd name="connsiteY65" fmla="*/ 1187450 h 1276350"/>
                <a:gd name="connsiteX66" fmla="*/ 1263650 w 1727200"/>
                <a:gd name="connsiteY66" fmla="*/ 1193800 h 1276350"/>
                <a:gd name="connsiteX67" fmla="*/ 1238250 w 1727200"/>
                <a:gd name="connsiteY67" fmla="*/ 1206500 h 1276350"/>
                <a:gd name="connsiteX68" fmla="*/ 1219200 w 1727200"/>
                <a:gd name="connsiteY68" fmla="*/ 1219200 h 1276350"/>
                <a:gd name="connsiteX69" fmla="*/ 1104900 w 1727200"/>
                <a:gd name="connsiteY69" fmla="*/ 1231900 h 1276350"/>
                <a:gd name="connsiteX70" fmla="*/ 1085850 w 1727200"/>
                <a:gd name="connsiteY70" fmla="*/ 1244600 h 1276350"/>
                <a:gd name="connsiteX71" fmla="*/ 1035050 w 1727200"/>
                <a:gd name="connsiteY71" fmla="*/ 1257300 h 1276350"/>
                <a:gd name="connsiteX72" fmla="*/ 1016000 w 1727200"/>
                <a:gd name="connsiteY72" fmla="*/ 1276350 h 1276350"/>
                <a:gd name="connsiteX73" fmla="*/ 1009650 w 1727200"/>
                <a:gd name="connsiteY73" fmla="*/ 1257300 h 1276350"/>
                <a:gd name="connsiteX74" fmla="*/ 990600 w 1727200"/>
                <a:gd name="connsiteY74" fmla="*/ 1250950 h 1276350"/>
                <a:gd name="connsiteX75" fmla="*/ 971550 w 1727200"/>
                <a:gd name="connsiteY75" fmla="*/ 1238250 h 1276350"/>
                <a:gd name="connsiteX76" fmla="*/ 952500 w 1727200"/>
                <a:gd name="connsiteY76" fmla="*/ 1244600 h 1276350"/>
                <a:gd name="connsiteX77" fmla="*/ 927100 w 1727200"/>
                <a:gd name="connsiteY77" fmla="*/ 1238250 h 1276350"/>
                <a:gd name="connsiteX78" fmla="*/ 889000 w 1727200"/>
                <a:gd name="connsiteY78" fmla="*/ 1250950 h 1276350"/>
                <a:gd name="connsiteX79" fmla="*/ 850900 w 1727200"/>
                <a:gd name="connsiteY79" fmla="*/ 1244600 h 1276350"/>
                <a:gd name="connsiteX80" fmla="*/ 831850 w 1727200"/>
                <a:gd name="connsiteY80" fmla="*/ 1238250 h 1276350"/>
                <a:gd name="connsiteX81" fmla="*/ 812800 w 1727200"/>
                <a:gd name="connsiteY81" fmla="*/ 1244600 h 1276350"/>
                <a:gd name="connsiteX82" fmla="*/ 539750 w 1727200"/>
                <a:gd name="connsiteY82" fmla="*/ 1238250 h 1276350"/>
                <a:gd name="connsiteX83" fmla="*/ 431800 w 1727200"/>
                <a:gd name="connsiteY83" fmla="*/ 1231900 h 1276350"/>
                <a:gd name="connsiteX84" fmla="*/ 393700 w 1727200"/>
                <a:gd name="connsiteY84" fmla="*/ 1219200 h 1276350"/>
                <a:gd name="connsiteX85" fmla="*/ 349250 w 1727200"/>
                <a:gd name="connsiteY85" fmla="*/ 1206500 h 1276350"/>
                <a:gd name="connsiteX86" fmla="*/ 342900 w 1727200"/>
                <a:gd name="connsiteY86" fmla="*/ 1187450 h 1276350"/>
                <a:gd name="connsiteX87" fmla="*/ 323850 w 1727200"/>
                <a:gd name="connsiteY87" fmla="*/ 1181100 h 1276350"/>
                <a:gd name="connsiteX88" fmla="*/ 292100 w 1727200"/>
                <a:gd name="connsiteY88" fmla="*/ 1168400 h 1276350"/>
                <a:gd name="connsiteX89" fmla="*/ 279400 w 1727200"/>
                <a:gd name="connsiteY89" fmla="*/ 1149350 h 1276350"/>
                <a:gd name="connsiteX90" fmla="*/ 260350 w 1727200"/>
                <a:gd name="connsiteY90" fmla="*/ 1143000 h 1276350"/>
                <a:gd name="connsiteX91" fmla="*/ 254000 w 1727200"/>
                <a:gd name="connsiteY91" fmla="*/ 1123950 h 1276350"/>
                <a:gd name="connsiteX92" fmla="*/ 222250 w 1727200"/>
                <a:gd name="connsiteY92" fmla="*/ 1092200 h 1276350"/>
                <a:gd name="connsiteX93" fmla="*/ 203200 w 1727200"/>
                <a:gd name="connsiteY93" fmla="*/ 1054100 h 1276350"/>
                <a:gd name="connsiteX94" fmla="*/ 196850 w 1727200"/>
                <a:gd name="connsiteY94" fmla="*/ 1035050 h 1276350"/>
                <a:gd name="connsiteX95" fmla="*/ 177800 w 1727200"/>
                <a:gd name="connsiteY95" fmla="*/ 1022350 h 1276350"/>
                <a:gd name="connsiteX96" fmla="*/ 171450 w 1727200"/>
                <a:gd name="connsiteY96" fmla="*/ 984250 h 1276350"/>
                <a:gd name="connsiteX97" fmla="*/ 165100 w 1727200"/>
                <a:gd name="connsiteY97" fmla="*/ 958850 h 1276350"/>
                <a:gd name="connsiteX98" fmla="*/ 146050 w 1727200"/>
                <a:gd name="connsiteY98" fmla="*/ 895350 h 1276350"/>
                <a:gd name="connsiteX99" fmla="*/ 139700 w 1727200"/>
                <a:gd name="connsiteY99" fmla="*/ 869950 h 1276350"/>
                <a:gd name="connsiteX100" fmla="*/ 127000 w 1727200"/>
                <a:gd name="connsiteY100" fmla="*/ 806450 h 1276350"/>
                <a:gd name="connsiteX101" fmla="*/ 114300 w 1727200"/>
                <a:gd name="connsiteY101" fmla="*/ 787400 h 1276350"/>
                <a:gd name="connsiteX102" fmla="*/ 88900 w 1727200"/>
                <a:gd name="connsiteY102" fmla="*/ 781050 h 1276350"/>
                <a:gd name="connsiteX103" fmla="*/ 69850 w 1727200"/>
                <a:gd name="connsiteY103" fmla="*/ 736600 h 1276350"/>
                <a:gd name="connsiteX104" fmla="*/ 57150 w 1727200"/>
                <a:gd name="connsiteY104" fmla="*/ 692150 h 1276350"/>
                <a:gd name="connsiteX105" fmla="*/ 38100 w 1727200"/>
                <a:gd name="connsiteY105" fmla="*/ 673100 h 1276350"/>
                <a:gd name="connsiteX106" fmla="*/ 25400 w 1727200"/>
                <a:gd name="connsiteY106" fmla="*/ 654050 h 1276350"/>
                <a:gd name="connsiteX107" fmla="*/ 6350 w 1727200"/>
                <a:gd name="connsiteY107" fmla="*/ 590550 h 1276350"/>
                <a:gd name="connsiteX108" fmla="*/ 0 w 1727200"/>
                <a:gd name="connsiteY108" fmla="*/ 571500 h 1276350"/>
                <a:gd name="connsiteX109" fmla="*/ 6350 w 1727200"/>
                <a:gd name="connsiteY109" fmla="*/ 514350 h 1276350"/>
                <a:gd name="connsiteX110" fmla="*/ 19050 w 1727200"/>
                <a:gd name="connsiteY110" fmla="*/ 495300 h 1276350"/>
                <a:gd name="connsiteX111" fmla="*/ 25400 w 1727200"/>
                <a:gd name="connsiteY111" fmla="*/ 463550 h 1276350"/>
                <a:gd name="connsiteX112" fmla="*/ 31750 w 1727200"/>
                <a:gd name="connsiteY112" fmla="*/ 444500 h 1276350"/>
                <a:gd name="connsiteX113" fmla="*/ 25400 w 1727200"/>
                <a:gd name="connsiteY113" fmla="*/ 374650 h 1276350"/>
                <a:gd name="connsiteX114" fmla="*/ 31750 w 1727200"/>
                <a:gd name="connsiteY114" fmla="*/ 323850 h 1276350"/>
                <a:gd name="connsiteX115" fmla="*/ 38100 w 1727200"/>
                <a:gd name="connsiteY115" fmla="*/ 266700 h 1276350"/>
                <a:gd name="connsiteX116" fmla="*/ 57150 w 1727200"/>
                <a:gd name="connsiteY116" fmla="*/ 203200 h 1276350"/>
                <a:gd name="connsiteX117" fmla="*/ 76200 w 1727200"/>
                <a:gd name="connsiteY117" fmla="*/ 165100 h 1276350"/>
                <a:gd name="connsiteX118" fmla="*/ 88900 w 1727200"/>
                <a:gd name="connsiteY118" fmla="*/ 146050 h 1276350"/>
                <a:gd name="connsiteX119" fmla="*/ 107950 w 1727200"/>
                <a:gd name="connsiteY119" fmla="*/ 101600 h 1276350"/>
                <a:gd name="connsiteX120" fmla="*/ 120650 w 1727200"/>
                <a:gd name="connsiteY120" fmla="*/ 82550 h 1276350"/>
                <a:gd name="connsiteX121" fmla="*/ 184150 w 1727200"/>
                <a:gd name="connsiteY121" fmla="*/ 63500 h 1276350"/>
                <a:gd name="connsiteX122" fmla="*/ 196850 w 1727200"/>
                <a:gd name="connsiteY122" fmla="*/ 0 h 1276350"/>
                <a:gd name="connsiteX0" fmla="*/ 196850 w 1727200"/>
                <a:gd name="connsiteY0" fmla="*/ 0 h 1276350"/>
                <a:gd name="connsiteX1" fmla="*/ 196850 w 1727200"/>
                <a:gd name="connsiteY1" fmla="*/ 0 h 1276350"/>
                <a:gd name="connsiteX2" fmla="*/ 260350 w 1727200"/>
                <a:gd name="connsiteY2" fmla="*/ 6350 h 1276350"/>
                <a:gd name="connsiteX3" fmla="*/ 298450 w 1727200"/>
                <a:gd name="connsiteY3" fmla="*/ 19050 h 1276350"/>
                <a:gd name="connsiteX4" fmla="*/ 419100 w 1727200"/>
                <a:gd name="connsiteY4" fmla="*/ 31750 h 1276350"/>
                <a:gd name="connsiteX5" fmla="*/ 495300 w 1727200"/>
                <a:gd name="connsiteY5" fmla="*/ 19050 h 1276350"/>
                <a:gd name="connsiteX6" fmla="*/ 514350 w 1727200"/>
                <a:gd name="connsiteY6" fmla="*/ 12700 h 1276350"/>
                <a:gd name="connsiteX7" fmla="*/ 635000 w 1727200"/>
                <a:gd name="connsiteY7" fmla="*/ 6350 h 1276350"/>
                <a:gd name="connsiteX8" fmla="*/ 673100 w 1727200"/>
                <a:gd name="connsiteY8" fmla="*/ 12700 h 1276350"/>
                <a:gd name="connsiteX9" fmla="*/ 692150 w 1727200"/>
                <a:gd name="connsiteY9" fmla="*/ 6350 h 1276350"/>
                <a:gd name="connsiteX10" fmla="*/ 711200 w 1727200"/>
                <a:gd name="connsiteY10" fmla="*/ 12700 h 1276350"/>
                <a:gd name="connsiteX11" fmla="*/ 768350 w 1727200"/>
                <a:gd name="connsiteY11" fmla="*/ 25400 h 1276350"/>
                <a:gd name="connsiteX12" fmla="*/ 793750 w 1727200"/>
                <a:gd name="connsiteY12" fmla="*/ 38100 h 1276350"/>
                <a:gd name="connsiteX13" fmla="*/ 838200 w 1727200"/>
                <a:gd name="connsiteY13" fmla="*/ 31750 h 1276350"/>
                <a:gd name="connsiteX14" fmla="*/ 857250 w 1727200"/>
                <a:gd name="connsiteY14" fmla="*/ 19050 h 1276350"/>
                <a:gd name="connsiteX15" fmla="*/ 939800 w 1727200"/>
                <a:gd name="connsiteY15" fmla="*/ 38100 h 1276350"/>
                <a:gd name="connsiteX16" fmla="*/ 965200 w 1727200"/>
                <a:gd name="connsiteY16" fmla="*/ 31750 h 1276350"/>
                <a:gd name="connsiteX17" fmla="*/ 977900 w 1727200"/>
                <a:gd name="connsiteY17" fmla="*/ 50800 h 1276350"/>
                <a:gd name="connsiteX18" fmla="*/ 1003300 w 1727200"/>
                <a:gd name="connsiteY18" fmla="*/ 63500 h 1276350"/>
                <a:gd name="connsiteX19" fmla="*/ 1060450 w 1727200"/>
                <a:gd name="connsiteY19" fmla="*/ 69850 h 1276350"/>
                <a:gd name="connsiteX20" fmla="*/ 1092200 w 1727200"/>
                <a:gd name="connsiteY20" fmla="*/ 76200 h 1276350"/>
                <a:gd name="connsiteX21" fmla="*/ 1111250 w 1727200"/>
                <a:gd name="connsiteY21" fmla="*/ 88900 h 1276350"/>
                <a:gd name="connsiteX22" fmla="*/ 1123950 w 1727200"/>
                <a:gd name="connsiteY22" fmla="*/ 107950 h 1276350"/>
                <a:gd name="connsiteX23" fmla="*/ 1162050 w 1727200"/>
                <a:gd name="connsiteY23" fmla="*/ 120650 h 1276350"/>
                <a:gd name="connsiteX24" fmla="*/ 1181100 w 1727200"/>
                <a:gd name="connsiteY24" fmla="*/ 127000 h 1276350"/>
                <a:gd name="connsiteX25" fmla="*/ 1200150 w 1727200"/>
                <a:gd name="connsiteY25" fmla="*/ 133350 h 1276350"/>
                <a:gd name="connsiteX26" fmla="*/ 1212850 w 1727200"/>
                <a:gd name="connsiteY26" fmla="*/ 184150 h 1276350"/>
                <a:gd name="connsiteX27" fmla="*/ 1225550 w 1727200"/>
                <a:gd name="connsiteY27" fmla="*/ 203200 h 1276350"/>
                <a:gd name="connsiteX28" fmla="*/ 1231900 w 1727200"/>
                <a:gd name="connsiteY28" fmla="*/ 247650 h 1276350"/>
                <a:gd name="connsiteX29" fmla="*/ 1257300 w 1727200"/>
                <a:gd name="connsiteY29" fmla="*/ 355600 h 1276350"/>
                <a:gd name="connsiteX30" fmla="*/ 1289050 w 1727200"/>
                <a:gd name="connsiteY30" fmla="*/ 361950 h 1276350"/>
                <a:gd name="connsiteX31" fmla="*/ 1308100 w 1727200"/>
                <a:gd name="connsiteY31" fmla="*/ 368300 h 1276350"/>
                <a:gd name="connsiteX32" fmla="*/ 1327150 w 1727200"/>
                <a:gd name="connsiteY32" fmla="*/ 412750 h 1276350"/>
                <a:gd name="connsiteX33" fmla="*/ 1346200 w 1727200"/>
                <a:gd name="connsiteY33" fmla="*/ 425450 h 1276350"/>
                <a:gd name="connsiteX34" fmla="*/ 1390650 w 1727200"/>
                <a:gd name="connsiteY34" fmla="*/ 469900 h 1276350"/>
                <a:gd name="connsiteX35" fmla="*/ 1454150 w 1727200"/>
                <a:gd name="connsiteY35" fmla="*/ 457200 h 1276350"/>
                <a:gd name="connsiteX36" fmla="*/ 1454150 w 1727200"/>
                <a:gd name="connsiteY36" fmla="*/ 546100 h 1276350"/>
                <a:gd name="connsiteX37" fmla="*/ 1492250 w 1727200"/>
                <a:gd name="connsiteY37" fmla="*/ 577850 h 1276350"/>
                <a:gd name="connsiteX38" fmla="*/ 1581150 w 1727200"/>
                <a:gd name="connsiteY38" fmla="*/ 552450 h 1276350"/>
                <a:gd name="connsiteX39" fmla="*/ 1536700 w 1727200"/>
                <a:gd name="connsiteY39" fmla="*/ 615950 h 1276350"/>
                <a:gd name="connsiteX40" fmla="*/ 1644650 w 1727200"/>
                <a:gd name="connsiteY40" fmla="*/ 609600 h 1276350"/>
                <a:gd name="connsiteX41" fmla="*/ 1587500 w 1727200"/>
                <a:gd name="connsiteY41" fmla="*/ 654050 h 1276350"/>
                <a:gd name="connsiteX42" fmla="*/ 1606550 w 1727200"/>
                <a:gd name="connsiteY42" fmla="*/ 666750 h 1276350"/>
                <a:gd name="connsiteX43" fmla="*/ 1657350 w 1727200"/>
                <a:gd name="connsiteY43" fmla="*/ 723900 h 1276350"/>
                <a:gd name="connsiteX44" fmla="*/ 1644650 w 1727200"/>
                <a:gd name="connsiteY44" fmla="*/ 768350 h 1276350"/>
                <a:gd name="connsiteX45" fmla="*/ 1663700 w 1727200"/>
                <a:gd name="connsiteY45" fmla="*/ 793750 h 1276350"/>
                <a:gd name="connsiteX46" fmla="*/ 1676400 w 1727200"/>
                <a:gd name="connsiteY46" fmla="*/ 812800 h 1276350"/>
                <a:gd name="connsiteX47" fmla="*/ 1682750 w 1727200"/>
                <a:gd name="connsiteY47" fmla="*/ 838200 h 1276350"/>
                <a:gd name="connsiteX48" fmla="*/ 1708150 w 1727200"/>
                <a:gd name="connsiteY48" fmla="*/ 876300 h 1276350"/>
                <a:gd name="connsiteX49" fmla="*/ 1727200 w 1727200"/>
                <a:gd name="connsiteY49" fmla="*/ 920750 h 1276350"/>
                <a:gd name="connsiteX50" fmla="*/ 1708150 w 1727200"/>
                <a:gd name="connsiteY50" fmla="*/ 990600 h 1276350"/>
                <a:gd name="connsiteX51" fmla="*/ 1689100 w 1727200"/>
                <a:gd name="connsiteY51" fmla="*/ 996950 h 1276350"/>
                <a:gd name="connsiteX52" fmla="*/ 1657350 w 1727200"/>
                <a:gd name="connsiteY52" fmla="*/ 990600 h 1276350"/>
                <a:gd name="connsiteX53" fmla="*/ 1638300 w 1727200"/>
                <a:gd name="connsiteY53" fmla="*/ 984250 h 1276350"/>
                <a:gd name="connsiteX54" fmla="*/ 1600200 w 1727200"/>
                <a:gd name="connsiteY54" fmla="*/ 1016000 h 1276350"/>
                <a:gd name="connsiteX55" fmla="*/ 1574800 w 1727200"/>
                <a:gd name="connsiteY55" fmla="*/ 1028700 h 1276350"/>
                <a:gd name="connsiteX56" fmla="*/ 1555750 w 1727200"/>
                <a:gd name="connsiteY56" fmla="*/ 1022350 h 1276350"/>
                <a:gd name="connsiteX57" fmla="*/ 1511300 w 1727200"/>
                <a:gd name="connsiteY57" fmla="*/ 1041400 h 1276350"/>
                <a:gd name="connsiteX58" fmla="*/ 1485900 w 1727200"/>
                <a:gd name="connsiteY58" fmla="*/ 1047750 h 1276350"/>
                <a:gd name="connsiteX59" fmla="*/ 1466850 w 1727200"/>
                <a:gd name="connsiteY59" fmla="*/ 1060450 h 1276350"/>
                <a:gd name="connsiteX60" fmla="*/ 1403350 w 1727200"/>
                <a:gd name="connsiteY60" fmla="*/ 1079500 h 1276350"/>
                <a:gd name="connsiteX61" fmla="*/ 1384300 w 1727200"/>
                <a:gd name="connsiteY61" fmla="*/ 1085850 h 1276350"/>
                <a:gd name="connsiteX62" fmla="*/ 1371600 w 1727200"/>
                <a:gd name="connsiteY62" fmla="*/ 1104900 h 1276350"/>
                <a:gd name="connsiteX63" fmla="*/ 1333500 w 1727200"/>
                <a:gd name="connsiteY63" fmla="*/ 1123950 h 1276350"/>
                <a:gd name="connsiteX64" fmla="*/ 1295400 w 1727200"/>
                <a:gd name="connsiteY64" fmla="*/ 1143000 h 1276350"/>
                <a:gd name="connsiteX65" fmla="*/ 1282700 w 1727200"/>
                <a:gd name="connsiteY65" fmla="*/ 1187450 h 1276350"/>
                <a:gd name="connsiteX66" fmla="*/ 1263650 w 1727200"/>
                <a:gd name="connsiteY66" fmla="*/ 1193800 h 1276350"/>
                <a:gd name="connsiteX67" fmla="*/ 1238250 w 1727200"/>
                <a:gd name="connsiteY67" fmla="*/ 1206500 h 1276350"/>
                <a:gd name="connsiteX68" fmla="*/ 1219200 w 1727200"/>
                <a:gd name="connsiteY68" fmla="*/ 1219200 h 1276350"/>
                <a:gd name="connsiteX69" fmla="*/ 1104900 w 1727200"/>
                <a:gd name="connsiteY69" fmla="*/ 1231900 h 1276350"/>
                <a:gd name="connsiteX70" fmla="*/ 1085850 w 1727200"/>
                <a:gd name="connsiteY70" fmla="*/ 1244600 h 1276350"/>
                <a:gd name="connsiteX71" fmla="*/ 1035050 w 1727200"/>
                <a:gd name="connsiteY71" fmla="*/ 1257300 h 1276350"/>
                <a:gd name="connsiteX72" fmla="*/ 1016000 w 1727200"/>
                <a:gd name="connsiteY72" fmla="*/ 1276350 h 1276350"/>
                <a:gd name="connsiteX73" fmla="*/ 1009650 w 1727200"/>
                <a:gd name="connsiteY73" fmla="*/ 1257300 h 1276350"/>
                <a:gd name="connsiteX74" fmla="*/ 990600 w 1727200"/>
                <a:gd name="connsiteY74" fmla="*/ 1250950 h 1276350"/>
                <a:gd name="connsiteX75" fmla="*/ 971550 w 1727200"/>
                <a:gd name="connsiteY75" fmla="*/ 1238250 h 1276350"/>
                <a:gd name="connsiteX76" fmla="*/ 952500 w 1727200"/>
                <a:gd name="connsiteY76" fmla="*/ 1244600 h 1276350"/>
                <a:gd name="connsiteX77" fmla="*/ 927100 w 1727200"/>
                <a:gd name="connsiteY77" fmla="*/ 1238250 h 1276350"/>
                <a:gd name="connsiteX78" fmla="*/ 889000 w 1727200"/>
                <a:gd name="connsiteY78" fmla="*/ 1250950 h 1276350"/>
                <a:gd name="connsiteX79" fmla="*/ 850900 w 1727200"/>
                <a:gd name="connsiteY79" fmla="*/ 1244600 h 1276350"/>
                <a:gd name="connsiteX80" fmla="*/ 831850 w 1727200"/>
                <a:gd name="connsiteY80" fmla="*/ 1238250 h 1276350"/>
                <a:gd name="connsiteX81" fmla="*/ 812800 w 1727200"/>
                <a:gd name="connsiteY81" fmla="*/ 1244600 h 1276350"/>
                <a:gd name="connsiteX82" fmla="*/ 539750 w 1727200"/>
                <a:gd name="connsiteY82" fmla="*/ 1238250 h 1276350"/>
                <a:gd name="connsiteX83" fmla="*/ 431800 w 1727200"/>
                <a:gd name="connsiteY83" fmla="*/ 1231900 h 1276350"/>
                <a:gd name="connsiteX84" fmla="*/ 393700 w 1727200"/>
                <a:gd name="connsiteY84" fmla="*/ 1219200 h 1276350"/>
                <a:gd name="connsiteX85" fmla="*/ 349250 w 1727200"/>
                <a:gd name="connsiteY85" fmla="*/ 1206500 h 1276350"/>
                <a:gd name="connsiteX86" fmla="*/ 342900 w 1727200"/>
                <a:gd name="connsiteY86" fmla="*/ 1187450 h 1276350"/>
                <a:gd name="connsiteX87" fmla="*/ 323850 w 1727200"/>
                <a:gd name="connsiteY87" fmla="*/ 1181100 h 1276350"/>
                <a:gd name="connsiteX88" fmla="*/ 292100 w 1727200"/>
                <a:gd name="connsiteY88" fmla="*/ 1168400 h 1276350"/>
                <a:gd name="connsiteX89" fmla="*/ 279400 w 1727200"/>
                <a:gd name="connsiteY89" fmla="*/ 1149350 h 1276350"/>
                <a:gd name="connsiteX90" fmla="*/ 260350 w 1727200"/>
                <a:gd name="connsiteY90" fmla="*/ 1143000 h 1276350"/>
                <a:gd name="connsiteX91" fmla="*/ 254000 w 1727200"/>
                <a:gd name="connsiteY91" fmla="*/ 1123950 h 1276350"/>
                <a:gd name="connsiteX92" fmla="*/ 222250 w 1727200"/>
                <a:gd name="connsiteY92" fmla="*/ 1092200 h 1276350"/>
                <a:gd name="connsiteX93" fmla="*/ 203200 w 1727200"/>
                <a:gd name="connsiteY93" fmla="*/ 1054100 h 1276350"/>
                <a:gd name="connsiteX94" fmla="*/ 196850 w 1727200"/>
                <a:gd name="connsiteY94" fmla="*/ 1035050 h 1276350"/>
                <a:gd name="connsiteX95" fmla="*/ 177800 w 1727200"/>
                <a:gd name="connsiteY95" fmla="*/ 1022350 h 1276350"/>
                <a:gd name="connsiteX96" fmla="*/ 171450 w 1727200"/>
                <a:gd name="connsiteY96" fmla="*/ 984250 h 1276350"/>
                <a:gd name="connsiteX97" fmla="*/ 165100 w 1727200"/>
                <a:gd name="connsiteY97" fmla="*/ 958850 h 1276350"/>
                <a:gd name="connsiteX98" fmla="*/ 146050 w 1727200"/>
                <a:gd name="connsiteY98" fmla="*/ 895350 h 1276350"/>
                <a:gd name="connsiteX99" fmla="*/ 139700 w 1727200"/>
                <a:gd name="connsiteY99" fmla="*/ 869950 h 1276350"/>
                <a:gd name="connsiteX100" fmla="*/ 127000 w 1727200"/>
                <a:gd name="connsiteY100" fmla="*/ 806450 h 1276350"/>
                <a:gd name="connsiteX101" fmla="*/ 114300 w 1727200"/>
                <a:gd name="connsiteY101" fmla="*/ 787400 h 1276350"/>
                <a:gd name="connsiteX102" fmla="*/ 88900 w 1727200"/>
                <a:gd name="connsiteY102" fmla="*/ 781050 h 1276350"/>
                <a:gd name="connsiteX103" fmla="*/ 69850 w 1727200"/>
                <a:gd name="connsiteY103" fmla="*/ 736600 h 1276350"/>
                <a:gd name="connsiteX104" fmla="*/ 57150 w 1727200"/>
                <a:gd name="connsiteY104" fmla="*/ 692150 h 1276350"/>
                <a:gd name="connsiteX105" fmla="*/ 38100 w 1727200"/>
                <a:gd name="connsiteY105" fmla="*/ 673100 h 1276350"/>
                <a:gd name="connsiteX106" fmla="*/ 25400 w 1727200"/>
                <a:gd name="connsiteY106" fmla="*/ 654050 h 1276350"/>
                <a:gd name="connsiteX107" fmla="*/ 6350 w 1727200"/>
                <a:gd name="connsiteY107" fmla="*/ 590550 h 1276350"/>
                <a:gd name="connsiteX108" fmla="*/ 0 w 1727200"/>
                <a:gd name="connsiteY108" fmla="*/ 571500 h 1276350"/>
                <a:gd name="connsiteX109" fmla="*/ 6350 w 1727200"/>
                <a:gd name="connsiteY109" fmla="*/ 514350 h 1276350"/>
                <a:gd name="connsiteX110" fmla="*/ 19050 w 1727200"/>
                <a:gd name="connsiteY110" fmla="*/ 495300 h 1276350"/>
                <a:gd name="connsiteX111" fmla="*/ 25400 w 1727200"/>
                <a:gd name="connsiteY111" fmla="*/ 463550 h 1276350"/>
                <a:gd name="connsiteX112" fmla="*/ 31750 w 1727200"/>
                <a:gd name="connsiteY112" fmla="*/ 444500 h 1276350"/>
                <a:gd name="connsiteX113" fmla="*/ 25400 w 1727200"/>
                <a:gd name="connsiteY113" fmla="*/ 374650 h 1276350"/>
                <a:gd name="connsiteX114" fmla="*/ 31750 w 1727200"/>
                <a:gd name="connsiteY114" fmla="*/ 323850 h 1276350"/>
                <a:gd name="connsiteX115" fmla="*/ 38100 w 1727200"/>
                <a:gd name="connsiteY115" fmla="*/ 266700 h 1276350"/>
                <a:gd name="connsiteX116" fmla="*/ 57150 w 1727200"/>
                <a:gd name="connsiteY116" fmla="*/ 203200 h 1276350"/>
                <a:gd name="connsiteX117" fmla="*/ 76200 w 1727200"/>
                <a:gd name="connsiteY117" fmla="*/ 165100 h 1276350"/>
                <a:gd name="connsiteX118" fmla="*/ 88900 w 1727200"/>
                <a:gd name="connsiteY118" fmla="*/ 146050 h 1276350"/>
                <a:gd name="connsiteX119" fmla="*/ 107950 w 1727200"/>
                <a:gd name="connsiteY119" fmla="*/ 101600 h 1276350"/>
                <a:gd name="connsiteX120" fmla="*/ 120650 w 1727200"/>
                <a:gd name="connsiteY120" fmla="*/ 82550 h 1276350"/>
                <a:gd name="connsiteX121" fmla="*/ 184150 w 1727200"/>
                <a:gd name="connsiteY121" fmla="*/ 63500 h 1276350"/>
                <a:gd name="connsiteX122" fmla="*/ 196850 w 1727200"/>
                <a:gd name="connsiteY122" fmla="*/ 0 h 1276350"/>
                <a:gd name="connsiteX0" fmla="*/ 196850 w 1727200"/>
                <a:gd name="connsiteY0" fmla="*/ 0 h 1276350"/>
                <a:gd name="connsiteX1" fmla="*/ 196850 w 1727200"/>
                <a:gd name="connsiteY1" fmla="*/ 0 h 1276350"/>
                <a:gd name="connsiteX2" fmla="*/ 260350 w 1727200"/>
                <a:gd name="connsiteY2" fmla="*/ 6350 h 1276350"/>
                <a:gd name="connsiteX3" fmla="*/ 298450 w 1727200"/>
                <a:gd name="connsiteY3" fmla="*/ 19050 h 1276350"/>
                <a:gd name="connsiteX4" fmla="*/ 419100 w 1727200"/>
                <a:gd name="connsiteY4" fmla="*/ 31750 h 1276350"/>
                <a:gd name="connsiteX5" fmla="*/ 495300 w 1727200"/>
                <a:gd name="connsiteY5" fmla="*/ 19050 h 1276350"/>
                <a:gd name="connsiteX6" fmla="*/ 514350 w 1727200"/>
                <a:gd name="connsiteY6" fmla="*/ 12700 h 1276350"/>
                <a:gd name="connsiteX7" fmla="*/ 635000 w 1727200"/>
                <a:gd name="connsiteY7" fmla="*/ 6350 h 1276350"/>
                <a:gd name="connsiteX8" fmla="*/ 673100 w 1727200"/>
                <a:gd name="connsiteY8" fmla="*/ 12700 h 1276350"/>
                <a:gd name="connsiteX9" fmla="*/ 692150 w 1727200"/>
                <a:gd name="connsiteY9" fmla="*/ 6350 h 1276350"/>
                <a:gd name="connsiteX10" fmla="*/ 711200 w 1727200"/>
                <a:gd name="connsiteY10" fmla="*/ 12700 h 1276350"/>
                <a:gd name="connsiteX11" fmla="*/ 768350 w 1727200"/>
                <a:gd name="connsiteY11" fmla="*/ 25400 h 1276350"/>
                <a:gd name="connsiteX12" fmla="*/ 793750 w 1727200"/>
                <a:gd name="connsiteY12" fmla="*/ 38100 h 1276350"/>
                <a:gd name="connsiteX13" fmla="*/ 838200 w 1727200"/>
                <a:gd name="connsiteY13" fmla="*/ 31750 h 1276350"/>
                <a:gd name="connsiteX14" fmla="*/ 857250 w 1727200"/>
                <a:gd name="connsiteY14" fmla="*/ 19050 h 1276350"/>
                <a:gd name="connsiteX15" fmla="*/ 939800 w 1727200"/>
                <a:gd name="connsiteY15" fmla="*/ 38100 h 1276350"/>
                <a:gd name="connsiteX16" fmla="*/ 965200 w 1727200"/>
                <a:gd name="connsiteY16" fmla="*/ 31750 h 1276350"/>
                <a:gd name="connsiteX17" fmla="*/ 977900 w 1727200"/>
                <a:gd name="connsiteY17" fmla="*/ 50800 h 1276350"/>
                <a:gd name="connsiteX18" fmla="*/ 1003300 w 1727200"/>
                <a:gd name="connsiteY18" fmla="*/ 63500 h 1276350"/>
                <a:gd name="connsiteX19" fmla="*/ 1060450 w 1727200"/>
                <a:gd name="connsiteY19" fmla="*/ 69850 h 1276350"/>
                <a:gd name="connsiteX20" fmla="*/ 1092200 w 1727200"/>
                <a:gd name="connsiteY20" fmla="*/ 76200 h 1276350"/>
                <a:gd name="connsiteX21" fmla="*/ 1111250 w 1727200"/>
                <a:gd name="connsiteY21" fmla="*/ 88900 h 1276350"/>
                <a:gd name="connsiteX22" fmla="*/ 1123950 w 1727200"/>
                <a:gd name="connsiteY22" fmla="*/ 107950 h 1276350"/>
                <a:gd name="connsiteX23" fmla="*/ 1162050 w 1727200"/>
                <a:gd name="connsiteY23" fmla="*/ 120650 h 1276350"/>
                <a:gd name="connsiteX24" fmla="*/ 1181100 w 1727200"/>
                <a:gd name="connsiteY24" fmla="*/ 127000 h 1276350"/>
                <a:gd name="connsiteX25" fmla="*/ 1200150 w 1727200"/>
                <a:gd name="connsiteY25" fmla="*/ 133350 h 1276350"/>
                <a:gd name="connsiteX26" fmla="*/ 1212850 w 1727200"/>
                <a:gd name="connsiteY26" fmla="*/ 184150 h 1276350"/>
                <a:gd name="connsiteX27" fmla="*/ 1225550 w 1727200"/>
                <a:gd name="connsiteY27" fmla="*/ 203200 h 1276350"/>
                <a:gd name="connsiteX28" fmla="*/ 1231900 w 1727200"/>
                <a:gd name="connsiteY28" fmla="*/ 247650 h 1276350"/>
                <a:gd name="connsiteX29" fmla="*/ 1257300 w 1727200"/>
                <a:gd name="connsiteY29" fmla="*/ 355600 h 1276350"/>
                <a:gd name="connsiteX30" fmla="*/ 1289050 w 1727200"/>
                <a:gd name="connsiteY30" fmla="*/ 361950 h 1276350"/>
                <a:gd name="connsiteX31" fmla="*/ 1308100 w 1727200"/>
                <a:gd name="connsiteY31" fmla="*/ 368300 h 1276350"/>
                <a:gd name="connsiteX32" fmla="*/ 1327150 w 1727200"/>
                <a:gd name="connsiteY32" fmla="*/ 412750 h 1276350"/>
                <a:gd name="connsiteX33" fmla="*/ 1346200 w 1727200"/>
                <a:gd name="connsiteY33" fmla="*/ 425450 h 1276350"/>
                <a:gd name="connsiteX34" fmla="*/ 1390650 w 1727200"/>
                <a:gd name="connsiteY34" fmla="*/ 469900 h 1276350"/>
                <a:gd name="connsiteX35" fmla="*/ 1454150 w 1727200"/>
                <a:gd name="connsiteY35" fmla="*/ 457200 h 1276350"/>
                <a:gd name="connsiteX36" fmla="*/ 1454150 w 1727200"/>
                <a:gd name="connsiteY36" fmla="*/ 546100 h 1276350"/>
                <a:gd name="connsiteX37" fmla="*/ 1492250 w 1727200"/>
                <a:gd name="connsiteY37" fmla="*/ 577850 h 1276350"/>
                <a:gd name="connsiteX38" fmla="*/ 1581150 w 1727200"/>
                <a:gd name="connsiteY38" fmla="*/ 552450 h 1276350"/>
                <a:gd name="connsiteX39" fmla="*/ 1536700 w 1727200"/>
                <a:gd name="connsiteY39" fmla="*/ 615950 h 1276350"/>
                <a:gd name="connsiteX40" fmla="*/ 1644650 w 1727200"/>
                <a:gd name="connsiteY40" fmla="*/ 609600 h 1276350"/>
                <a:gd name="connsiteX41" fmla="*/ 1587500 w 1727200"/>
                <a:gd name="connsiteY41" fmla="*/ 654050 h 1276350"/>
                <a:gd name="connsiteX42" fmla="*/ 1676400 w 1727200"/>
                <a:gd name="connsiteY42" fmla="*/ 654050 h 1276350"/>
                <a:gd name="connsiteX43" fmla="*/ 1657350 w 1727200"/>
                <a:gd name="connsiteY43" fmla="*/ 723900 h 1276350"/>
                <a:gd name="connsiteX44" fmla="*/ 1644650 w 1727200"/>
                <a:gd name="connsiteY44" fmla="*/ 768350 h 1276350"/>
                <a:gd name="connsiteX45" fmla="*/ 1663700 w 1727200"/>
                <a:gd name="connsiteY45" fmla="*/ 793750 h 1276350"/>
                <a:gd name="connsiteX46" fmla="*/ 1676400 w 1727200"/>
                <a:gd name="connsiteY46" fmla="*/ 812800 h 1276350"/>
                <a:gd name="connsiteX47" fmla="*/ 1682750 w 1727200"/>
                <a:gd name="connsiteY47" fmla="*/ 838200 h 1276350"/>
                <a:gd name="connsiteX48" fmla="*/ 1708150 w 1727200"/>
                <a:gd name="connsiteY48" fmla="*/ 876300 h 1276350"/>
                <a:gd name="connsiteX49" fmla="*/ 1727200 w 1727200"/>
                <a:gd name="connsiteY49" fmla="*/ 920750 h 1276350"/>
                <a:gd name="connsiteX50" fmla="*/ 1708150 w 1727200"/>
                <a:gd name="connsiteY50" fmla="*/ 990600 h 1276350"/>
                <a:gd name="connsiteX51" fmla="*/ 1689100 w 1727200"/>
                <a:gd name="connsiteY51" fmla="*/ 996950 h 1276350"/>
                <a:gd name="connsiteX52" fmla="*/ 1657350 w 1727200"/>
                <a:gd name="connsiteY52" fmla="*/ 990600 h 1276350"/>
                <a:gd name="connsiteX53" fmla="*/ 1638300 w 1727200"/>
                <a:gd name="connsiteY53" fmla="*/ 984250 h 1276350"/>
                <a:gd name="connsiteX54" fmla="*/ 1600200 w 1727200"/>
                <a:gd name="connsiteY54" fmla="*/ 1016000 h 1276350"/>
                <a:gd name="connsiteX55" fmla="*/ 1574800 w 1727200"/>
                <a:gd name="connsiteY55" fmla="*/ 1028700 h 1276350"/>
                <a:gd name="connsiteX56" fmla="*/ 1555750 w 1727200"/>
                <a:gd name="connsiteY56" fmla="*/ 1022350 h 1276350"/>
                <a:gd name="connsiteX57" fmla="*/ 1511300 w 1727200"/>
                <a:gd name="connsiteY57" fmla="*/ 1041400 h 1276350"/>
                <a:gd name="connsiteX58" fmla="*/ 1485900 w 1727200"/>
                <a:gd name="connsiteY58" fmla="*/ 1047750 h 1276350"/>
                <a:gd name="connsiteX59" fmla="*/ 1466850 w 1727200"/>
                <a:gd name="connsiteY59" fmla="*/ 1060450 h 1276350"/>
                <a:gd name="connsiteX60" fmla="*/ 1403350 w 1727200"/>
                <a:gd name="connsiteY60" fmla="*/ 1079500 h 1276350"/>
                <a:gd name="connsiteX61" fmla="*/ 1384300 w 1727200"/>
                <a:gd name="connsiteY61" fmla="*/ 1085850 h 1276350"/>
                <a:gd name="connsiteX62" fmla="*/ 1371600 w 1727200"/>
                <a:gd name="connsiteY62" fmla="*/ 1104900 h 1276350"/>
                <a:gd name="connsiteX63" fmla="*/ 1333500 w 1727200"/>
                <a:gd name="connsiteY63" fmla="*/ 1123950 h 1276350"/>
                <a:gd name="connsiteX64" fmla="*/ 1295400 w 1727200"/>
                <a:gd name="connsiteY64" fmla="*/ 1143000 h 1276350"/>
                <a:gd name="connsiteX65" fmla="*/ 1282700 w 1727200"/>
                <a:gd name="connsiteY65" fmla="*/ 1187450 h 1276350"/>
                <a:gd name="connsiteX66" fmla="*/ 1263650 w 1727200"/>
                <a:gd name="connsiteY66" fmla="*/ 1193800 h 1276350"/>
                <a:gd name="connsiteX67" fmla="*/ 1238250 w 1727200"/>
                <a:gd name="connsiteY67" fmla="*/ 1206500 h 1276350"/>
                <a:gd name="connsiteX68" fmla="*/ 1219200 w 1727200"/>
                <a:gd name="connsiteY68" fmla="*/ 1219200 h 1276350"/>
                <a:gd name="connsiteX69" fmla="*/ 1104900 w 1727200"/>
                <a:gd name="connsiteY69" fmla="*/ 1231900 h 1276350"/>
                <a:gd name="connsiteX70" fmla="*/ 1085850 w 1727200"/>
                <a:gd name="connsiteY70" fmla="*/ 1244600 h 1276350"/>
                <a:gd name="connsiteX71" fmla="*/ 1035050 w 1727200"/>
                <a:gd name="connsiteY71" fmla="*/ 1257300 h 1276350"/>
                <a:gd name="connsiteX72" fmla="*/ 1016000 w 1727200"/>
                <a:gd name="connsiteY72" fmla="*/ 1276350 h 1276350"/>
                <a:gd name="connsiteX73" fmla="*/ 1009650 w 1727200"/>
                <a:gd name="connsiteY73" fmla="*/ 1257300 h 1276350"/>
                <a:gd name="connsiteX74" fmla="*/ 990600 w 1727200"/>
                <a:gd name="connsiteY74" fmla="*/ 1250950 h 1276350"/>
                <a:gd name="connsiteX75" fmla="*/ 971550 w 1727200"/>
                <a:gd name="connsiteY75" fmla="*/ 1238250 h 1276350"/>
                <a:gd name="connsiteX76" fmla="*/ 952500 w 1727200"/>
                <a:gd name="connsiteY76" fmla="*/ 1244600 h 1276350"/>
                <a:gd name="connsiteX77" fmla="*/ 927100 w 1727200"/>
                <a:gd name="connsiteY77" fmla="*/ 1238250 h 1276350"/>
                <a:gd name="connsiteX78" fmla="*/ 889000 w 1727200"/>
                <a:gd name="connsiteY78" fmla="*/ 1250950 h 1276350"/>
                <a:gd name="connsiteX79" fmla="*/ 850900 w 1727200"/>
                <a:gd name="connsiteY79" fmla="*/ 1244600 h 1276350"/>
                <a:gd name="connsiteX80" fmla="*/ 831850 w 1727200"/>
                <a:gd name="connsiteY80" fmla="*/ 1238250 h 1276350"/>
                <a:gd name="connsiteX81" fmla="*/ 812800 w 1727200"/>
                <a:gd name="connsiteY81" fmla="*/ 1244600 h 1276350"/>
                <a:gd name="connsiteX82" fmla="*/ 539750 w 1727200"/>
                <a:gd name="connsiteY82" fmla="*/ 1238250 h 1276350"/>
                <a:gd name="connsiteX83" fmla="*/ 431800 w 1727200"/>
                <a:gd name="connsiteY83" fmla="*/ 1231900 h 1276350"/>
                <a:gd name="connsiteX84" fmla="*/ 393700 w 1727200"/>
                <a:gd name="connsiteY84" fmla="*/ 1219200 h 1276350"/>
                <a:gd name="connsiteX85" fmla="*/ 349250 w 1727200"/>
                <a:gd name="connsiteY85" fmla="*/ 1206500 h 1276350"/>
                <a:gd name="connsiteX86" fmla="*/ 342900 w 1727200"/>
                <a:gd name="connsiteY86" fmla="*/ 1187450 h 1276350"/>
                <a:gd name="connsiteX87" fmla="*/ 323850 w 1727200"/>
                <a:gd name="connsiteY87" fmla="*/ 1181100 h 1276350"/>
                <a:gd name="connsiteX88" fmla="*/ 292100 w 1727200"/>
                <a:gd name="connsiteY88" fmla="*/ 1168400 h 1276350"/>
                <a:gd name="connsiteX89" fmla="*/ 279400 w 1727200"/>
                <a:gd name="connsiteY89" fmla="*/ 1149350 h 1276350"/>
                <a:gd name="connsiteX90" fmla="*/ 260350 w 1727200"/>
                <a:gd name="connsiteY90" fmla="*/ 1143000 h 1276350"/>
                <a:gd name="connsiteX91" fmla="*/ 254000 w 1727200"/>
                <a:gd name="connsiteY91" fmla="*/ 1123950 h 1276350"/>
                <a:gd name="connsiteX92" fmla="*/ 222250 w 1727200"/>
                <a:gd name="connsiteY92" fmla="*/ 1092200 h 1276350"/>
                <a:gd name="connsiteX93" fmla="*/ 203200 w 1727200"/>
                <a:gd name="connsiteY93" fmla="*/ 1054100 h 1276350"/>
                <a:gd name="connsiteX94" fmla="*/ 196850 w 1727200"/>
                <a:gd name="connsiteY94" fmla="*/ 1035050 h 1276350"/>
                <a:gd name="connsiteX95" fmla="*/ 177800 w 1727200"/>
                <a:gd name="connsiteY95" fmla="*/ 1022350 h 1276350"/>
                <a:gd name="connsiteX96" fmla="*/ 171450 w 1727200"/>
                <a:gd name="connsiteY96" fmla="*/ 984250 h 1276350"/>
                <a:gd name="connsiteX97" fmla="*/ 165100 w 1727200"/>
                <a:gd name="connsiteY97" fmla="*/ 958850 h 1276350"/>
                <a:gd name="connsiteX98" fmla="*/ 146050 w 1727200"/>
                <a:gd name="connsiteY98" fmla="*/ 895350 h 1276350"/>
                <a:gd name="connsiteX99" fmla="*/ 139700 w 1727200"/>
                <a:gd name="connsiteY99" fmla="*/ 869950 h 1276350"/>
                <a:gd name="connsiteX100" fmla="*/ 127000 w 1727200"/>
                <a:gd name="connsiteY100" fmla="*/ 806450 h 1276350"/>
                <a:gd name="connsiteX101" fmla="*/ 114300 w 1727200"/>
                <a:gd name="connsiteY101" fmla="*/ 787400 h 1276350"/>
                <a:gd name="connsiteX102" fmla="*/ 88900 w 1727200"/>
                <a:gd name="connsiteY102" fmla="*/ 781050 h 1276350"/>
                <a:gd name="connsiteX103" fmla="*/ 69850 w 1727200"/>
                <a:gd name="connsiteY103" fmla="*/ 736600 h 1276350"/>
                <a:gd name="connsiteX104" fmla="*/ 57150 w 1727200"/>
                <a:gd name="connsiteY104" fmla="*/ 692150 h 1276350"/>
                <a:gd name="connsiteX105" fmla="*/ 38100 w 1727200"/>
                <a:gd name="connsiteY105" fmla="*/ 673100 h 1276350"/>
                <a:gd name="connsiteX106" fmla="*/ 25400 w 1727200"/>
                <a:gd name="connsiteY106" fmla="*/ 654050 h 1276350"/>
                <a:gd name="connsiteX107" fmla="*/ 6350 w 1727200"/>
                <a:gd name="connsiteY107" fmla="*/ 590550 h 1276350"/>
                <a:gd name="connsiteX108" fmla="*/ 0 w 1727200"/>
                <a:gd name="connsiteY108" fmla="*/ 571500 h 1276350"/>
                <a:gd name="connsiteX109" fmla="*/ 6350 w 1727200"/>
                <a:gd name="connsiteY109" fmla="*/ 514350 h 1276350"/>
                <a:gd name="connsiteX110" fmla="*/ 19050 w 1727200"/>
                <a:gd name="connsiteY110" fmla="*/ 495300 h 1276350"/>
                <a:gd name="connsiteX111" fmla="*/ 25400 w 1727200"/>
                <a:gd name="connsiteY111" fmla="*/ 463550 h 1276350"/>
                <a:gd name="connsiteX112" fmla="*/ 31750 w 1727200"/>
                <a:gd name="connsiteY112" fmla="*/ 444500 h 1276350"/>
                <a:gd name="connsiteX113" fmla="*/ 25400 w 1727200"/>
                <a:gd name="connsiteY113" fmla="*/ 374650 h 1276350"/>
                <a:gd name="connsiteX114" fmla="*/ 31750 w 1727200"/>
                <a:gd name="connsiteY114" fmla="*/ 323850 h 1276350"/>
                <a:gd name="connsiteX115" fmla="*/ 38100 w 1727200"/>
                <a:gd name="connsiteY115" fmla="*/ 266700 h 1276350"/>
                <a:gd name="connsiteX116" fmla="*/ 57150 w 1727200"/>
                <a:gd name="connsiteY116" fmla="*/ 203200 h 1276350"/>
                <a:gd name="connsiteX117" fmla="*/ 76200 w 1727200"/>
                <a:gd name="connsiteY117" fmla="*/ 165100 h 1276350"/>
                <a:gd name="connsiteX118" fmla="*/ 88900 w 1727200"/>
                <a:gd name="connsiteY118" fmla="*/ 146050 h 1276350"/>
                <a:gd name="connsiteX119" fmla="*/ 107950 w 1727200"/>
                <a:gd name="connsiteY119" fmla="*/ 101600 h 1276350"/>
                <a:gd name="connsiteX120" fmla="*/ 120650 w 1727200"/>
                <a:gd name="connsiteY120" fmla="*/ 82550 h 1276350"/>
                <a:gd name="connsiteX121" fmla="*/ 184150 w 1727200"/>
                <a:gd name="connsiteY121" fmla="*/ 63500 h 1276350"/>
                <a:gd name="connsiteX122" fmla="*/ 196850 w 1727200"/>
                <a:gd name="connsiteY122" fmla="*/ 0 h 1276350"/>
                <a:gd name="connsiteX0" fmla="*/ 196850 w 1727200"/>
                <a:gd name="connsiteY0" fmla="*/ 0 h 1276350"/>
                <a:gd name="connsiteX1" fmla="*/ 196850 w 1727200"/>
                <a:gd name="connsiteY1" fmla="*/ 0 h 1276350"/>
                <a:gd name="connsiteX2" fmla="*/ 260350 w 1727200"/>
                <a:gd name="connsiteY2" fmla="*/ 6350 h 1276350"/>
                <a:gd name="connsiteX3" fmla="*/ 298450 w 1727200"/>
                <a:gd name="connsiteY3" fmla="*/ 19050 h 1276350"/>
                <a:gd name="connsiteX4" fmla="*/ 419100 w 1727200"/>
                <a:gd name="connsiteY4" fmla="*/ 31750 h 1276350"/>
                <a:gd name="connsiteX5" fmla="*/ 495300 w 1727200"/>
                <a:gd name="connsiteY5" fmla="*/ 19050 h 1276350"/>
                <a:gd name="connsiteX6" fmla="*/ 514350 w 1727200"/>
                <a:gd name="connsiteY6" fmla="*/ 12700 h 1276350"/>
                <a:gd name="connsiteX7" fmla="*/ 635000 w 1727200"/>
                <a:gd name="connsiteY7" fmla="*/ 6350 h 1276350"/>
                <a:gd name="connsiteX8" fmla="*/ 673100 w 1727200"/>
                <a:gd name="connsiteY8" fmla="*/ 12700 h 1276350"/>
                <a:gd name="connsiteX9" fmla="*/ 692150 w 1727200"/>
                <a:gd name="connsiteY9" fmla="*/ 6350 h 1276350"/>
                <a:gd name="connsiteX10" fmla="*/ 711200 w 1727200"/>
                <a:gd name="connsiteY10" fmla="*/ 12700 h 1276350"/>
                <a:gd name="connsiteX11" fmla="*/ 768350 w 1727200"/>
                <a:gd name="connsiteY11" fmla="*/ 25400 h 1276350"/>
                <a:gd name="connsiteX12" fmla="*/ 793750 w 1727200"/>
                <a:gd name="connsiteY12" fmla="*/ 38100 h 1276350"/>
                <a:gd name="connsiteX13" fmla="*/ 838200 w 1727200"/>
                <a:gd name="connsiteY13" fmla="*/ 31750 h 1276350"/>
                <a:gd name="connsiteX14" fmla="*/ 857250 w 1727200"/>
                <a:gd name="connsiteY14" fmla="*/ 19050 h 1276350"/>
                <a:gd name="connsiteX15" fmla="*/ 939800 w 1727200"/>
                <a:gd name="connsiteY15" fmla="*/ 38100 h 1276350"/>
                <a:gd name="connsiteX16" fmla="*/ 965200 w 1727200"/>
                <a:gd name="connsiteY16" fmla="*/ 31750 h 1276350"/>
                <a:gd name="connsiteX17" fmla="*/ 977900 w 1727200"/>
                <a:gd name="connsiteY17" fmla="*/ 50800 h 1276350"/>
                <a:gd name="connsiteX18" fmla="*/ 1003300 w 1727200"/>
                <a:gd name="connsiteY18" fmla="*/ 63500 h 1276350"/>
                <a:gd name="connsiteX19" fmla="*/ 1060450 w 1727200"/>
                <a:gd name="connsiteY19" fmla="*/ 69850 h 1276350"/>
                <a:gd name="connsiteX20" fmla="*/ 1092200 w 1727200"/>
                <a:gd name="connsiteY20" fmla="*/ 76200 h 1276350"/>
                <a:gd name="connsiteX21" fmla="*/ 1111250 w 1727200"/>
                <a:gd name="connsiteY21" fmla="*/ 88900 h 1276350"/>
                <a:gd name="connsiteX22" fmla="*/ 1123950 w 1727200"/>
                <a:gd name="connsiteY22" fmla="*/ 107950 h 1276350"/>
                <a:gd name="connsiteX23" fmla="*/ 1162050 w 1727200"/>
                <a:gd name="connsiteY23" fmla="*/ 120650 h 1276350"/>
                <a:gd name="connsiteX24" fmla="*/ 1181100 w 1727200"/>
                <a:gd name="connsiteY24" fmla="*/ 127000 h 1276350"/>
                <a:gd name="connsiteX25" fmla="*/ 1200150 w 1727200"/>
                <a:gd name="connsiteY25" fmla="*/ 133350 h 1276350"/>
                <a:gd name="connsiteX26" fmla="*/ 1212850 w 1727200"/>
                <a:gd name="connsiteY26" fmla="*/ 184150 h 1276350"/>
                <a:gd name="connsiteX27" fmla="*/ 1225550 w 1727200"/>
                <a:gd name="connsiteY27" fmla="*/ 203200 h 1276350"/>
                <a:gd name="connsiteX28" fmla="*/ 1231900 w 1727200"/>
                <a:gd name="connsiteY28" fmla="*/ 247650 h 1276350"/>
                <a:gd name="connsiteX29" fmla="*/ 1257300 w 1727200"/>
                <a:gd name="connsiteY29" fmla="*/ 355600 h 1276350"/>
                <a:gd name="connsiteX30" fmla="*/ 1289050 w 1727200"/>
                <a:gd name="connsiteY30" fmla="*/ 361950 h 1276350"/>
                <a:gd name="connsiteX31" fmla="*/ 1308100 w 1727200"/>
                <a:gd name="connsiteY31" fmla="*/ 368300 h 1276350"/>
                <a:gd name="connsiteX32" fmla="*/ 1327150 w 1727200"/>
                <a:gd name="connsiteY32" fmla="*/ 412750 h 1276350"/>
                <a:gd name="connsiteX33" fmla="*/ 1346200 w 1727200"/>
                <a:gd name="connsiteY33" fmla="*/ 425450 h 1276350"/>
                <a:gd name="connsiteX34" fmla="*/ 1390650 w 1727200"/>
                <a:gd name="connsiteY34" fmla="*/ 469900 h 1276350"/>
                <a:gd name="connsiteX35" fmla="*/ 1454150 w 1727200"/>
                <a:gd name="connsiteY35" fmla="*/ 457200 h 1276350"/>
                <a:gd name="connsiteX36" fmla="*/ 1454150 w 1727200"/>
                <a:gd name="connsiteY36" fmla="*/ 546100 h 1276350"/>
                <a:gd name="connsiteX37" fmla="*/ 1492250 w 1727200"/>
                <a:gd name="connsiteY37" fmla="*/ 577850 h 1276350"/>
                <a:gd name="connsiteX38" fmla="*/ 1581150 w 1727200"/>
                <a:gd name="connsiteY38" fmla="*/ 552450 h 1276350"/>
                <a:gd name="connsiteX39" fmla="*/ 1619250 w 1727200"/>
                <a:gd name="connsiteY39" fmla="*/ 571500 h 1276350"/>
                <a:gd name="connsiteX40" fmla="*/ 1644650 w 1727200"/>
                <a:gd name="connsiteY40" fmla="*/ 609600 h 1276350"/>
                <a:gd name="connsiteX41" fmla="*/ 1587500 w 1727200"/>
                <a:gd name="connsiteY41" fmla="*/ 654050 h 1276350"/>
                <a:gd name="connsiteX42" fmla="*/ 1676400 w 1727200"/>
                <a:gd name="connsiteY42" fmla="*/ 654050 h 1276350"/>
                <a:gd name="connsiteX43" fmla="*/ 1657350 w 1727200"/>
                <a:gd name="connsiteY43" fmla="*/ 723900 h 1276350"/>
                <a:gd name="connsiteX44" fmla="*/ 1644650 w 1727200"/>
                <a:gd name="connsiteY44" fmla="*/ 768350 h 1276350"/>
                <a:gd name="connsiteX45" fmla="*/ 1663700 w 1727200"/>
                <a:gd name="connsiteY45" fmla="*/ 793750 h 1276350"/>
                <a:gd name="connsiteX46" fmla="*/ 1676400 w 1727200"/>
                <a:gd name="connsiteY46" fmla="*/ 812800 h 1276350"/>
                <a:gd name="connsiteX47" fmla="*/ 1682750 w 1727200"/>
                <a:gd name="connsiteY47" fmla="*/ 838200 h 1276350"/>
                <a:gd name="connsiteX48" fmla="*/ 1708150 w 1727200"/>
                <a:gd name="connsiteY48" fmla="*/ 876300 h 1276350"/>
                <a:gd name="connsiteX49" fmla="*/ 1727200 w 1727200"/>
                <a:gd name="connsiteY49" fmla="*/ 920750 h 1276350"/>
                <a:gd name="connsiteX50" fmla="*/ 1708150 w 1727200"/>
                <a:gd name="connsiteY50" fmla="*/ 990600 h 1276350"/>
                <a:gd name="connsiteX51" fmla="*/ 1689100 w 1727200"/>
                <a:gd name="connsiteY51" fmla="*/ 996950 h 1276350"/>
                <a:gd name="connsiteX52" fmla="*/ 1657350 w 1727200"/>
                <a:gd name="connsiteY52" fmla="*/ 990600 h 1276350"/>
                <a:gd name="connsiteX53" fmla="*/ 1638300 w 1727200"/>
                <a:gd name="connsiteY53" fmla="*/ 984250 h 1276350"/>
                <a:gd name="connsiteX54" fmla="*/ 1600200 w 1727200"/>
                <a:gd name="connsiteY54" fmla="*/ 1016000 h 1276350"/>
                <a:gd name="connsiteX55" fmla="*/ 1574800 w 1727200"/>
                <a:gd name="connsiteY55" fmla="*/ 1028700 h 1276350"/>
                <a:gd name="connsiteX56" fmla="*/ 1555750 w 1727200"/>
                <a:gd name="connsiteY56" fmla="*/ 1022350 h 1276350"/>
                <a:gd name="connsiteX57" fmla="*/ 1511300 w 1727200"/>
                <a:gd name="connsiteY57" fmla="*/ 1041400 h 1276350"/>
                <a:gd name="connsiteX58" fmla="*/ 1485900 w 1727200"/>
                <a:gd name="connsiteY58" fmla="*/ 1047750 h 1276350"/>
                <a:gd name="connsiteX59" fmla="*/ 1466850 w 1727200"/>
                <a:gd name="connsiteY59" fmla="*/ 1060450 h 1276350"/>
                <a:gd name="connsiteX60" fmla="*/ 1403350 w 1727200"/>
                <a:gd name="connsiteY60" fmla="*/ 1079500 h 1276350"/>
                <a:gd name="connsiteX61" fmla="*/ 1384300 w 1727200"/>
                <a:gd name="connsiteY61" fmla="*/ 1085850 h 1276350"/>
                <a:gd name="connsiteX62" fmla="*/ 1371600 w 1727200"/>
                <a:gd name="connsiteY62" fmla="*/ 1104900 h 1276350"/>
                <a:gd name="connsiteX63" fmla="*/ 1333500 w 1727200"/>
                <a:gd name="connsiteY63" fmla="*/ 1123950 h 1276350"/>
                <a:gd name="connsiteX64" fmla="*/ 1295400 w 1727200"/>
                <a:gd name="connsiteY64" fmla="*/ 1143000 h 1276350"/>
                <a:gd name="connsiteX65" fmla="*/ 1282700 w 1727200"/>
                <a:gd name="connsiteY65" fmla="*/ 1187450 h 1276350"/>
                <a:gd name="connsiteX66" fmla="*/ 1263650 w 1727200"/>
                <a:gd name="connsiteY66" fmla="*/ 1193800 h 1276350"/>
                <a:gd name="connsiteX67" fmla="*/ 1238250 w 1727200"/>
                <a:gd name="connsiteY67" fmla="*/ 1206500 h 1276350"/>
                <a:gd name="connsiteX68" fmla="*/ 1219200 w 1727200"/>
                <a:gd name="connsiteY68" fmla="*/ 1219200 h 1276350"/>
                <a:gd name="connsiteX69" fmla="*/ 1104900 w 1727200"/>
                <a:gd name="connsiteY69" fmla="*/ 1231900 h 1276350"/>
                <a:gd name="connsiteX70" fmla="*/ 1085850 w 1727200"/>
                <a:gd name="connsiteY70" fmla="*/ 1244600 h 1276350"/>
                <a:gd name="connsiteX71" fmla="*/ 1035050 w 1727200"/>
                <a:gd name="connsiteY71" fmla="*/ 1257300 h 1276350"/>
                <a:gd name="connsiteX72" fmla="*/ 1016000 w 1727200"/>
                <a:gd name="connsiteY72" fmla="*/ 1276350 h 1276350"/>
                <a:gd name="connsiteX73" fmla="*/ 1009650 w 1727200"/>
                <a:gd name="connsiteY73" fmla="*/ 1257300 h 1276350"/>
                <a:gd name="connsiteX74" fmla="*/ 990600 w 1727200"/>
                <a:gd name="connsiteY74" fmla="*/ 1250950 h 1276350"/>
                <a:gd name="connsiteX75" fmla="*/ 971550 w 1727200"/>
                <a:gd name="connsiteY75" fmla="*/ 1238250 h 1276350"/>
                <a:gd name="connsiteX76" fmla="*/ 952500 w 1727200"/>
                <a:gd name="connsiteY76" fmla="*/ 1244600 h 1276350"/>
                <a:gd name="connsiteX77" fmla="*/ 927100 w 1727200"/>
                <a:gd name="connsiteY77" fmla="*/ 1238250 h 1276350"/>
                <a:gd name="connsiteX78" fmla="*/ 889000 w 1727200"/>
                <a:gd name="connsiteY78" fmla="*/ 1250950 h 1276350"/>
                <a:gd name="connsiteX79" fmla="*/ 850900 w 1727200"/>
                <a:gd name="connsiteY79" fmla="*/ 1244600 h 1276350"/>
                <a:gd name="connsiteX80" fmla="*/ 831850 w 1727200"/>
                <a:gd name="connsiteY80" fmla="*/ 1238250 h 1276350"/>
                <a:gd name="connsiteX81" fmla="*/ 812800 w 1727200"/>
                <a:gd name="connsiteY81" fmla="*/ 1244600 h 1276350"/>
                <a:gd name="connsiteX82" fmla="*/ 539750 w 1727200"/>
                <a:gd name="connsiteY82" fmla="*/ 1238250 h 1276350"/>
                <a:gd name="connsiteX83" fmla="*/ 431800 w 1727200"/>
                <a:gd name="connsiteY83" fmla="*/ 1231900 h 1276350"/>
                <a:gd name="connsiteX84" fmla="*/ 393700 w 1727200"/>
                <a:gd name="connsiteY84" fmla="*/ 1219200 h 1276350"/>
                <a:gd name="connsiteX85" fmla="*/ 349250 w 1727200"/>
                <a:gd name="connsiteY85" fmla="*/ 1206500 h 1276350"/>
                <a:gd name="connsiteX86" fmla="*/ 342900 w 1727200"/>
                <a:gd name="connsiteY86" fmla="*/ 1187450 h 1276350"/>
                <a:gd name="connsiteX87" fmla="*/ 323850 w 1727200"/>
                <a:gd name="connsiteY87" fmla="*/ 1181100 h 1276350"/>
                <a:gd name="connsiteX88" fmla="*/ 292100 w 1727200"/>
                <a:gd name="connsiteY88" fmla="*/ 1168400 h 1276350"/>
                <a:gd name="connsiteX89" fmla="*/ 279400 w 1727200"/>
                <a:gd name="connsiteY89" fmla="*/ 1149350 h 1276350"/>
                <a:gd name="connsiteX90" fmla="*/ 260350 w 1727200"/>
                <a:gd name="connsiteY90" fmla="*/ 1143000 h 1276350"/>
                <a:gd name="connsiteX91" fmla="*/ 254000 w 1727200"/>
                <a:gd name="connsiteY91" fmla="*/ 1123950 h 1276350"/>
                <a:gd name="connsiteX92" fmla="*/ 222250 w 1727200"/>
                <a:gd name="connsiteY92" fmla="*/ 1092200 h 1276350"/>
                <a:gd name="connsiteX93" fmla="*/ 203200 w 1727200"/>
                <a:gd name="connsiteY93" fmla="*/ 1054100 h 1276350"/>
                <a:gd name="connsiteX94" fmla="*/ 196850 w 1727200"/>
                <a:gd name="connsiteY94" fmla="*/ 1035050 h 1276350"/>
                <a:gd name="connsiteX95" fmla="*/ 177800 w 1727200"/>
                <a:gd name="connsiteY95" fmla="*/ 1022350 h 1276350"/>
                <a:gd name="connsiteX96" fmla="*/ 171450 w 1727200"/>
                <a:gd name="connsiteY96" fmla="*/ 984250 h 1276350"/>
                <a:gd name="connsiteX97" fmla="*/ 165100 w 1727200"/>
                <a:gd name="connsiteY97" fmla="*/ 958850 h 1276350"/>
                <a:gd name="connsiteX98" fmla="*/ 146050 w 1727200"/>
                <a:gd name="connsiteY98" fmla="*/ 895350 h 1276350"/>
                <a:gd name="connsiteX99" fmla="*/ 139700 w 1727200"/>
                <a:gd name="connsiteY99" fmla="*/ 869950 h 1276350"/>
                <a:gd name="connsiteX100" fmla="*/ 127000 w 1727200"/>
                <a:gd name="connsiteY100" fmla="*/ 806450 h 1276350"/>
                <a:gd name="connsiteX101" fmla="*/ 114300 w 1727200"/>
                <a:gd name="connsiteY101" fmla="*/ 787400 h 1276350"/>
                <a:gd name="connsiteX102" fmla="*/ 88900 w 1727200"/>
                <a:gd name="connsiteY102" fmla="*/ 781050 h 1276350"/>
                <a:gd name="connsiteX103" fmla="*/ 69850 w 1727200"/>
                <a:gd name="connsiteY103" fmla="*/ 736600 h 1276350"/>
                <a:gd name="connsiteX104" fmla="*/ 57150 w 1727200"/>
                <a:gd name="connsiteY104" fmla="*/ 692150 h 1276350"/>
                <a:gd name="connsiteX105" fmla="*/ 38100 w 1727200"/>
                <a:gd name="connsiteY105" fmla="*/ 673100 h 1276350"/>
                <a:gd name="connsiteX106" fmla="*/ 25400 w 1727200"/>
                <a:gd name="connsiteY106" fmla="*/ 654050 h 1276350"/>
                <a:gd name="connsiteX107" fmla="*/ 6350 w 1727200"/>
                <a:gd name="connsiteY107" fmla="*/ 590550 h 1276350"/>
                <a:gd name="connsiteX108" fmla="*/ 0 w 1727200"/>
                <a:gd name="connsiteY108" fmla="*/ 571500 h 1276350"/>
                <a:gd name="connsiteX109" fmla="*/ 6350 w 1727200"/>
                <a:gd name="connsiteY109" fmla="*/ 514350 h 1276350"/>
                <a:gd name="connsiteX110" fmla="*/ 19050 w 1727200"/>
                <a:gd name="connsiteY110" fmla="*/ 495300 h 1276350"/>
                <a:gd name="connsiteX111" fmla="*/ 25400 w 1727200"/>
                <a:gd name="connsiteY111" fmla="*/ 463550 h 1276350"/>
                <a:gd name="connsiteX112" fmla="*/ 31750 w 1727200"/>
                <a:gd name="connsiteY112" fmla="*/ 444500 h 1276350"/>
                <a:gd name="connsiteX113" fmla="*/ 25400 w 1727200"/>
                <a:gd name="connsiteY113" fmla="*/ 374650 h 1276350"/>
                <a:gd name="connsiteX114" fmla="*/ 31750 w 1727200"/>
                <a:gd name="connsiteY114" fmla="*/ 323850 h 1276350"/>
                <a:gd name="connsiteX115" fmla="*/ 38100 w 1727200"/>
                <a:gd name="connsiteY115" fmla="*/ 266700 h 1276350"/>
                <a:gd name="connsiteX116" fmla="*/ 57150 w 1727200"/>
                <a:gd name="connsiteY116" fmla="*/ 203200 h 1276350"/>
                <a:gd name="connsiteX117" fmla="*/ 76200 w 1727200"/>
                <a:gd name="connsiteY117" fmla="*/ 165100 h 1276350"/>
                <a:gd name="connsiteX118" fmla="*/ 88900 w 1727200"/>
                <a:gd name="connsiteY118" fmla="*/ 146050 h 1276350"/>
                <a:gd name="connsiteX119" fmla="*/ 107950 w 1727200"/>
                <a:gd name="connsiteY119" fmla="*/ 101600 h 1276350"/>
                <a:gd name="connsiteX120" fmla="*/ 120650 w 1727200"/>
                <a:gd name="connsiteY120" fmla="*/ 82550 h 1276350"/>
                <a:gd name="connsiteX121" fmla="*/ 184150 w 1727200"/>
                <a:gd name="connsiteY121" fmla="*/ 63500 h 1276350"/>
                <a:gd name="connsiteX122" fmla="*/ 196850 w 1727200"/>
                <a:gd name="connsiteY122" fmla="*/ 0 h 1276350"/>
                <a:gd name="connsiteX0" fmla="*/ 196850 w 1727200"/>
                <a:gd name="connsiteY0" fmla="*/ 0 h 1276350"/>
                <a:gd name="connsiteX1" fmla="*/ 196850 w 1727200"/>
                <a:gd name="connsiteY1" fmla="*/ 0 h 1276350"/>
                <a:gd name="connsiteX2" fmla="*/ 260350 w 1727200"/>
                <a:gd name="connsiteY2" fmla="*/ 6350 h 1276350"/>
                <a:gd name="connsiteX3" fmla="*/ 298450 w 1727200"/>
                <a:gd name="connsiteY3" fmla="*/ 19050 h 1276350"/>
                <a:gd name="connsiteX4" fmla="*/ 419100 w 1727200"/>
                <a:gd name="connsiteY4" fmla="*/ 31750 h 1276350"/>
                <a:gd name="connsiteX5" fmla="*/ 495300 w 1727200"/>
                <a:gd name="connsiteY5" fmla="*/ 19050 h 1276350"/>
                <a:gd name="connsiteX6" fmla="*/ 514350 w 1727200"/>
                <a:gd name="connsiteY6" fmla="*/ 12700 h 1276350"/>
                <a:gd name="connsiteX7" fmla="*/ 635000 w 1727200"/>
                <a:gd name="connsiteY7" fmla="*/ 6350 h 1276350"/>
                <a:gd name="connsiteX8" fmla="*/ 673100 w 1727200"/>
                <a:gd name="connsiteY8" fmla="*/ 12700 h 1276350"/>
                <a:gd name="connsiteX9" fmla="*/ 692150 w 1727200"/>
                <a:gd name="connsiteY9" fmla="*/ 6350 h 1276350"/>
                <a:gd name="connsiteX10" fmla="*/ 711200 w 1727200"/>
                <a:gd name="connsiteY10" fmla="*/ 12700 h 1276350"/>
                <a:gd name="connsiteX11" fmla="*/ 768350 w 1727200"/>
                <a:gd name="connsiteY11" fmla="*/ 25400 h 1276350"/>
                <a:gd name="connsiteX12" fmla="*/ 793750 w 1727200"/>
                <a:gd name="connsiteY12" fmla="*/ 38100 h 1276350"/>
                <a:gd name="connsiteX13" fmla="*/ 838200 w 1727200"/>
                <a:gd name="connsiteY13" fmla="*/ 31750 h 1276350"/>
                <a:gd name="connsiteX14" fmla="*/ 857250 w 1727200"/>
                <a:gd name="connsiteY14" fmla="*/ 19050 h 1276350"/>
                <a:gd name="connsiteX15" fmla="*/ 939800 w 1727200"/>
                <a:gd name="connsiteY15" fmla="*/ 38100 h 1276350"/>
                <a:gd name="connsiteX16" fmla="*/ 965200 w 1727200"/>
                <a:gd name="connsiteY16" fmla="*/ 31750 h 1276350"/>
                <a:gd name="connsiteX17" fmla="*/ 977900 w 1727200"/>
                <a:gd name="connsiteY17" fmla="*/ 50800 h 1276350"/>
                <a:gd name="connsiteX18" fmla="*/ 1003300 w 1727200"/>
                <a:gd name="connsiteY18" fmla="*/ 63500 h 1276350"/>
                <a:gd name="connsiteX19" fmla="*/ 1060450 w 1727200"/>
                <a:gd name="connsiteY19" fmla="*/ 69850 h 1276350"/>
                <a:gd name="connsiteX20" fmla="*/ 1092200 w 1727200"/>
                <a:gd name="connsiteY20" fmla="*/ 76200 h 1276350"/>
                <a:gd name="connsiteX21" fmla="*/ 1111250 w 1727200"/>
                <a:gd name="connsiteY21" fmla="*/ 88900 h 1276350"/>
                <a:gd name="connsiteX22" fmla="*/ 1123950 w 1727200"/>
                <a:gd name="connsiteY22" fmla="*/ 107950 h 1276350"/>
                <a:gd name="connsiteX23" fmla="*/ 1162050 w 1727200"/>
                <a:gd name="connsiteY23" fmla="*/ 120650 h 1276350"/>
                <a:gd name="connsiteX24" fmla="*/ 1181100 w 1727200"/>
                <a:gd name="connsiteY24" fmla="*/ 127000 h 1276350"/>
                <a:gd name="connsiteX25" fmla="*/ 1200150 w 1727200"/>
                <a:gd name="connsiteY25" fmla="*/ 133350 h 1276350"/>
                <a:gd name="connsiteX26" fmla="*/ 1212850 w 1727200"/>
                <a:gd name="connsiteY26" fmla="*/ 184150 h 1276350"/>
                <a:gd name="connsiteX27" fmla="*/ 1225550 w 1727200"/>
                <a:gd name="connsiteY27" fmla="*/ 203200 h 1276350"/>
                <a:gd name="connsiteX28" fmla="*/ 1231900 w 1727200"/>
                <a:gd name="connsiteY28" fmla="*/ 247650 h 1276350"/>
                <a:gd name="connsiteX29" fmla="*/ 1257300 w 1727200"/>
                <a:gd name="connsiteY29" fmla="*/ 355600 h 1276350"/>
                <a:gd name="connsiteX30" fmla="*/ 1289050 w 1727200"/>
                <a:gd name="connsiteY30" fmla="*/ 361950 h 1276350"/>
                <a:gd name="connsiteX31" fmla="*/ 1308100 w 1727200"/>
                <a:gd name="connsiteY31" fmla="*/ 368300 h 1276350"/>
                <a:gd name="connsiteX32" fmla="*/ 1327150 w 1727200"/>
                <a:gd name="connsiteY32" fmla="*/ 412750 h 1276350"/>
                <a:gd name="connsiteX33" fmla="*/ 1346200 w 1727200"/>
                <a:gd name="connsiteY33" fmla="*/ 425450 h 1276350"/>
                <a:gd name="connsiteX34" fmla="*/ 1390650 w 1727200"/>
                <a:gd name="connsiteY34" fmla="*/ 469900 h 1276350"/>
                <a:gd name="connsiteX35" fmla="*/ 1454150 w 1727200"/>
                <a:gd name="connsiteY35" fmla="*/ 457200 h 1276350"/>
                <a:gd name="connsiteX36" fmla="*/ 1454150 w 1727200"/>
                <a:gd name="connsiteY36" fmla="*/ 546100 h 1276350"/>
                <a:gd name="connsiteX37" fmla="*/ 1492250 w 1727200"/>
                <a:gd name="connsiteY37" fmla="*/ 577850 h 1276350"/>
                <a:gd name="connsiteX38" fmla="*/ 1581150 w 1727200"/>
                <a:gd name="connsiteY38" fmla="*/ 552450 h 1276350"/>
                <a:gd name="connsiteX39" fmla="*/ 1619250 w 1727200"/>
                <a:gd name="connsiteY39" fmla="*/ 571500 h 1276350"/>
                <a:gd name="connsiteX40" fmla="*/ 1644650 w 1727200"/>
                <a:gd name="connsiteY40" fmla="*/ 609600 h 1276350"/>
                <a:gd name="connsiteX41" fmla="*/ 1663700 w 1727200"/>
                <a:gd name="connsiteY41" fmla="*/ 615950 h 1276350"/>
                <a:gd name="connsiteX42" fmla="*/ 1676400 w 1727200"/>
                <a:gd name="connsiteY42" fmla="*/ 654050 h 1276350"/>
                <a:gd name="connsiteX43" fmla="*/ 1657350 w 1727200"/>
                <a:gd name="connsiteY43" fmla="*/ 723900 h 1276350"/>
                <a:gd name="connsiteX44" fmla="*/ 1644650 w 1727200"/>
                <a:gd name="connsiteY44" fmla="*/ 768350 h 1276350"/>
                <a:gd name="connsiteX45" fmla="*/ 1663700 w 1727200"/>
                <a:gd name="connsiteY45" fmla="*/ 793750 h 1276350"/>
                <a:gd name="connsiteX46" fmla="*/ 1676400 w 1727200"/>
                <a:gd name="connsiteY46" fmla="*/ 812800 h 1276350"/>
                <a:gd name="connsiteX47" fmla="*/ 1682750 w 1727200"/>
                <a:gd name="connsiteY47" fmla="*/ 838200 h 1276350"/>
                <a:gd name="connsiteX48" fmla="*/ 1708150 w 1727200"/>
                <a:gd name="connsiteY48" fmla="*/ 876300 h 1276350"/>
                <a:gd name="connsiteX49" fmla="*/ 1727200 w 1727200"/>
                <a:gd name="connsiteY49" fmla="*/ 920750 h 1276350"/>
                <a:gd name="connsiteX50" fmla="*/ 1708150 w 1727200"/>
                <a:gd name="connsiteY50" fmla="*/ 990600 h 1276350"/>
                <a:gd name="connsiteX51" fmla="*/ 1689100 w 1727200"/>
                <a:gd name="connsiteY51" fmla="*/ 996950 h 1276350"/>
                <a:gd name="connsiteX52" fmla="*/ 1657350 w 1727200"/>
                <a:gd name="connsiteY52" fmla="*/ 990600 h 1276350"/>
                <a:gd name="connsiteX53" fmla="*/ 1638300 w 1727200"/>
                <a:gd name="connsiteY53" fmla="*/ 984250 h 1276350"/>
                <a:gd name="connsiteX54" fmla="*/ 1600200 w 1727200"/>
                <a:gd name="connsiteY54" fmla="*/ 1016000 h 1276350"/>
                <a:gd name="connsiteX55" fmla="*/ 1574800 w 1727200"/>
                <a:gd name="connsiteY55" fmla="*/ 1028700 h 1276350"/>
                <a:gd name="connsiteX56" fmla="*/ 1555750 w 1727200"/>
                <a:gd name="connsiteY56" fmla="*/ 1022350 h 1276350"/>
                <a:gd name="connsiteX57" fmla="*/ 1511300 w 1727200"/>
                <a:gd name="connsiteY57" fmla="*/ 1041400 h 1276350"/>
                <a:gd name="connsiteX58" fmla="*/ 1485900 w 1727200"/>
                <a:gd name="connsiteY58" fmla="*/ 1047750 h 1276350"/>
                <a:gd name="connsiteX59" fmla="*/ 1466850 w 1727200"/>
                <a:gd name="connsiteY59" fmla="*/ 1060450 h 1276350"/>
                <a:gd name="connsiteX60" fmla="*/ 1403350 w 1727200"/>
                <a:gd name="connsiteY60" fmla="*/ 1079500 h 1276350"/>
                <a:gd name="connsiteX61" fmla="*/ 1384300 w 1727200"/>
                <a:gd name="connsiteY61" fmla="*/ 1085850 h 1276350"/>
                <a:gd name="connsiteX62" fmla="*/ 1371600 w 1727200"/>
                <a:gd name="connsiteY62" fmla="*/ 1104900 h 1276350"/>
                <a:gd name="connsiteX63" fmla="*/ 1333500 w 1727200"/>
                <a:gd name="connsiteY63" fmla="*/ 1123950 h 1276350"/>
                <a:gd name="connsiteX64" fmla="*/ 1295400 w 1727200"/>
                <a:gd name="connsiteY64" fmla="*/ 1143000 h 1276350"/>
                <a:gd name="connsiteX65" fmla="*/ 1282700 w 1727200"/>
                <a:gd name="connsiteY65" fmla="*/ 1187450 h 1276350"/>
                <a:gd name="connsiteX66" fmla="*/ 1263650 w 1727200"/>
                <a:gd name="connsiteY66" fmla="*/ 1193800 h 1276350"/>
                <a:gd name="connsiteX67" fmla="*/ 1238250 w 1727200"/>
                <a:gd name="connsiteY67" fmla="*/ 1206500 h 1276350"/>
                <a:gd name="connsiteX68" fmla="*/ 1219200 w 1727200"/>
                <a:gd name="connsiteY68" fmla="*/ 1219200 h 1276350"/>
                <a:gd name="connsiteX69" fmla="*/ 1104900 w 1727200"/>
                <a:gd name="connsiteY69" fmla="*/ 1231900 h 1276350"/>
                <a:gd name="connsiteX70" fmla="*/ 1085850 w 1727200"/>
                <a:gd name="connsiteY70" fmla="*/ 1244600 h 1276350"/>
                <a:gd name="connsiteX71" fmla="*/ 1035050 w 1727200"/>
                <a:gd name="connsiteY71" fmla="*/ 1257300 h 1276350"/>
                <a:gd name="connsiteX72" fmla="*/ 1016000 w 1727200"/>
                <a:gd name="connsiteY72" fmla="*/ 1276350 h 1276350"/>
                <a:gd name="connsiteX73" fmla="*/ 1009650 w 1727200"/>
                <a:gd name="connsiteY73" fmla="*/ 1257300 h 1276350"/>
                <a:gd name="connsiteX74" fmla="*/ 990600 w 1727200"/>
                <a:gd name="connsiteY74" fmla="*/ 1250950 h 1276350"/>
                <a:gd name="connsiteX75" fmla="*/ 971550 w 1727200"/>
                <a:gd name="connsiteY75" fmla="*/ 1238250 h 1276350"/>
                <a:gd name="connsiteX76" fmla="*/ 952500 w 1727200"/>
                <a:gd name="connsiteY76" fmla="*/ 1244600 h 1276350"/>
                <a:gd name="connsiteX77" fmla="*/ 927100 w 1727200"/>
                <a:gd name="connsiteY77" fmla="*/ 1238250 h 1276350"/>
                <a:gd name="connsiteX78" fmla="*/ 889000 w 1727200"/>
                <a:gd name="connsiteY78" fmla="*/ 1250950 h 1276350"/>
                <a:gd name="connsiteX79" fmla="*/ 850900 w 1727200"/>
                <a:gd name="connsiteY79" fmla="*/ 1244600 h 1276350"/>
                <a:gd name="connsiteX80" fmla="*/ 831850 w 1727200"/>
                <a:gd name="connsiteY80" fmla="*/ 1238250 h 1276350"/>
                <a:gd name="connsiteX81" fmla="*/ 812800 w 1727200"/>
                <a:gd name="connsiteY81" fmla="*/ 1244600 h 1276350"/>
                <a:gd name="connsiteX82" fmla="*/ 539750 w 1727200"/>
                <a:gd name="connsiteY82" fmla="*/ 1238250 h 1276350"/>
                <a:gd name="connsiteX83" fmla="*/ 431800 w 1727200"/>
                <a:gd name="connsiteY83" fmla="*/ 1231900 h 1276350"/>
                <a:gd name="connsiteX84" fmla="*/ 393700 w 1727200"/>
                <a:gd name="connsiteY84" fmla="*/ 1219200 h 1276350"/>
                <a:gd name="connsiteX85" fmla="*/ 349250 w 1727200"/>
                <a:gd name="connsiteY85" fmla="*/ 1206500 h 1276350"/>
                <a:gd name="connsiteX86" fmla="*/ 342900 w 1727200"/>
                <a:gd name="connsiteY86" fmla="*/ 1187450 h 1276350"/>
                <a:gd name="connsiteX87" fmla="*/ 323850 w 1727200"/>
                <a:gd name="connsiteY87" fmla="*/ 1181100 h 1276350"/>
                <a:gd name="connsiteX88" fmla="*/ 292100 w 1727200"/>
                <a:gd name="connsiteY88" fmla="*/ 1168400 h 1276350"/>
                <a:gd name="connsiteX89" fmla="*/ 279400 w 1727200"/>
                <a:gd name="connsiteY89" fmla="*/ 1149350 h 1276350"/>
                <a:gd name="connsiteX90" fmla="*/ 260350 w 1727200"/>
                <a:gd name="connsiteY90" fmla="*/ 1143000 h 1276350"/>
                <a:gd name="connsiteX91" fmla="*/ 254000 w 1727200"/>
                <a:gd name="connsiteY91" fmla="*/ 1123950 h 1276350"/>
                <a:gd name="connsiteX92" fmla="*/ 222250 w 1727200"/>
                <a:gd name="connsiteY92" fmla="*/ 1092200 h 1276350"/>
                <a:gd name="connsiteX93" fmla="*/ 203200 w 1727200"/>
                <a:gd name="connsiteY93" fmla="*/ 1054100 h 1276350"/>
                <a:gd name="connsiteX94" fmla="*/ 196850 w 1727200"/>
                <a:gd name="connsiteY94" fmla="*/ 1035050 h 1276350"/>
                <a:gd name="connsiteX95" fmla="*/ 177800 w 1727200"/>
                <a:gd name="connsiteY95" fmla="*/ 1022350 h 1276350"/>
                <a:gd name="connsiteX96" fmla="*/ 171450 w 1727200"/>
                <a:gd name="connsiteY96" fmla="*/ 984250 h 1276350"/>
                <a:gd name="connsiteX97" fmla="*/ 165100 w 1727200"/>
                <a:gd name="connsiteY97" fmla="*/ 958850 h 1276350"/>
                <a:gd name="connsiteX98" fmla="*/ 146050 w 1727200"/>
                <a:gd name="connsiteY98" fmla="*/ 895350 h 1276350"/>
                <a:gd name="connsiteX99" fmla="*/ 139700 w 1727200"/>
                <a:gd name="connsiteY99" fmla="*/ 869950 h 1276350"/>
                <a:gd name="connsiteX100" fmla="*/ 127000 w 1727200"/>
                <a:gd name="connsiteY100" fmla="*/ 806450 h 1276350"/>
                <a:gd name="connsiteX101" fmla="*/ 114300 w 1727200"/>
                <a:gd name="connsiteY101" fmla="*/ 787400 h 1276350"/>
                <a:gd name="connsiteX102" fmla="*/ 88900 w 1727200"/>
                <a:gd name="connsiteY102" fmla="*/ 781050 h 1276350"/>
                <a:gd name="connsiteX103" fmla="*/ 69850 w 1727200"/>
                <a:gd name="connsiteY103" fmla="*/ 736600 h 1276350"/>
                <a:gd name="connsiteX104" fmla="*/ 57150 w 1727200"/>
                <a:gd name="connsiteY104" fmla="*/ 692150 h 1276350"/>
                <a:gd name="connsiteX105" fmla="*/ 38100 w 1727200"/>
                <a:gd name="connsiteY105" fmla="*/ 673100 h 1276350"/>
                <a:gd name="connsiteX106" fmla="*/ 25400 w 1727200"/>
                <a:gd name="connsiteY106" fmla="*/ 654050 h 1276350"/>
                <a:gd name="connsiteX107" fmla="*/ 6350 w 1727200"/>
                <a:gd name="connsiteY107" fmla="*/ 590550 h 1276350"/>
                <a:gd name="connsiteX108" fmla="*/ 0 w 1727200"/>
                <a:gd name="connsiteY108" fmla="*/ 571500 h 1276350"/>
                <a:gd name="connsiteX109" fmla="*/ 6350 w 1727200"/>
                <a:gd name="connsiteY109" fmla="*/ 514350 h 1276350"/>
                <a:gd name="connsiteX110" fmla="*/ 19050 w 1727200"/>
                <a:gd name="connsiteY110" fmla="*/ 495300 h 1276350"/>
                <a:gd name="connsiteX111" fmla="*/ 25400 w 1727200"/>
                <a:gd name="connsiteY111" fmla="*/ 463550 h 1276350"/>
                <a:gd name="connsiteX112" fmla="*/ 31750 w 1727200"/>
                <a:gd name="connsiteY112" fmla="*/ 444500 h 1276350"/>
                <a:gd name="connsiteX113" fmla="*/ 25400 w 1727200"/>
                <a:gd name="connsiteY113" fmla="*/ 374650 h 1276350"/>
                <a:gd name="connsiteX114" fmla="*/ 31750 w 1727200"/>
                <a:gd name="connsiteY114" fmla="*/ 323850 h 1276350"/>
                <a:gd name="connsiteX115" fmla="*/ 38100 w 1727200"/>
                <a:gd name="connsiteY115" fmla="*/ 266700 h 1276350"/>
                <a:gd name="connsiteX116" fmla="*/ 57150 w 1727200"/>
                <a:gd name="connsiteY116" fmla="*/ 203200 h 1276350"/>
                <a:gd name="connsiteX117" fmla="*/ 76200 w 1727200"/>
                <a:gd name="connsiteY117" fmla="*/ 165100 h 1276350"/>
                <a:gd name="connsiteX118" fmla="*/ 88900 w 1727200"/>
                <a:gd name="connsiteY118" fmla="*/ 146050 h 1276350"/>
                <a:gd name="connsiteX119" fmla="*/ 107950 w 1727200"/>
                <a:gd name="connsiteY119" fmla="*/ 101600 h 1276350"/>
                <a:gd name="connsiteX120" fmla="*/ 120650 w 1727200"/>
                <a:gd name="connsiteY120" fmla="*/ 82550 h 1276350"/>
                <a:gd name="connsiteX121" fmla="*/ 184150 w 1727200"/>
                <a:gd name="connsiteY121" fmla="*/ 63500 h 1276350"/>
                <a:gd name="connsiteX122" fmla="*/ 196850 w 1727200"/>
                <a:gd name="connsiteY122" fmla="*/ 0 h 1276350"/>
                <a:gd name="connsiteX0" fmla="*/ 196850 w 1727200"/>
                <a:gd name="connsiteY0" fmla="*/ 0 h 1276350"/>
                <a:gd name="connsiteX1" fmla="*/ 196850 w 1727200"/>
                <a:gd name="connsiteY1" fmla="*/ 0 h 1276350"/>
                <a:gd name="connsiteX2" fmla="*/ 260350 w 1727200"/>
                <a:gd name="connsiteY2" fmla="*/ 6350 h 1276350"/>
                <a:gd name="connsiteX3" fmla="*/ 298450 w 1727200"/>
                <a:gd name="connsiteY3" fmla="*/ 19050 h 1276350"/>
                <a:gd name="connsiteX4" fmla="*/ 419100 w 1727200"/>
                <a:gd name="connsiteY4" fmla="*/ 31750 h 1276350"/>
                <a:gd name="connsiteX5" fmla="*/ 495300 w 1727200"/>
                <a:gd name="connsiteY5" fmla="*/ 19050 h 1276350"/>
                <a:gd name="connsiteX6" fmla="*/ 514350 w 1727200"/>
                <a:gd name="connsiteY6" fmla="*/ 12700 h 1276350"/>
                <a:gd name="connsiteX7" fmla="*/ 635000 w 1727200"/>
                <a:gd name="connsiteY7" fmla="*/ 6350 h 1276350"/>
                <a:gd name="connsiteX8" fmla="*/ 673100 w 1727200"/>
                <a:gd name="connsiteY8" fmla="*/ 12700 h 1276350"/>
                <a:gd name="connsiteX9" fmla="*/ 692150 w 1727200"/>
                <a:gd name="connsiteY9" fmla="*/ 6350 h 1276350"/>
                <a:gd name="connsiteX10" fmla="*/ 711200 w 1727200"/>
                <a:gd name="connsiteY10" fmla="*/ 12700 h 1276350"/>
                <a:gd name="connsiteX11" fmla="*/ 768350 w 1727200"/>
                <a:gd name="connsiteY11" fmla="*/ 25400 h 1276350"/>
                <a:gd name="connsiteX12" fmla="*/ 793750 w 1727200"/>
                <a:gd name="connsiteY12" fmla="*/ 38100 h 1276350"/>
                <a:gd name="connsiteX13" fmla="*/ 838200 w 1727200"/>
                <a:gd name="connsiteY13" fmla="*/ 31750 h 1276350"/>
                <a:gd name="connsiteX14" fmla="*/ 857250 w 1727200"/>
                <a:gd name="connsiteY14" fmla="*/ 19050 h 1276350"/>
                <a:gd name="connsiteX15" fmla="*/ 939800 w 1727200"/>
                <a:gd name="connsiteY15" fmla="*/ 38100 h 1276350"/>
                <a:gd name="connsiteX16" fmla="*/ 965200 w 1727200"/>
                <a:gd name="connsiteY16" fmla="*/ 31750 h 1276350"/>
                <a:gd name="connsiteX17" fmla="*/ 977900 w 1727200"/>
                <a:gd name="connsiteY17" fmla="*/ 50800 h 1276350"/>
                <a:gd name="connsiteX18" fmla="*/ 1003300 w 1727200"/>
                <a:gd name="connsiteY18" fmla="*/ 63500 h 1276350"/>
                <a:gd name="connsiteX19" fmla="*/ 1060450 w 1727200"/>
                <a:gd name="connsiteY19" fmla="*/ 69850 h 1276350"/>
                <a:gd name="connsiteX20" fmla="*/ 1092200 w 1727200"/>
                <a:gd name="connsiteY20" fmla="*/ 76200 h 1276350"/>
                <a:gd name="connsiteX21" fmla="*/ 1111250 w 1727200"/>
                <a:gd name="connsiteY21" fmla="*/ 88900 h 1276350"/>
                <a:gd name="connsiteX22" fmla="*/ 1123950 w 1727200"/>
                <a:gd name="connsiteY22" fmla="*/ 107950 h 1276350"/>
                <a:gd name="connsiteX23" fmla="*/ 1162050 w 1727200"/>
                <a:gd name="connsiteY23" fmla="*/ 120650 h 1276350"/>
                <a:gd name="connsiteX24" fmla="*/ 1181100 w 1727200"/>
                <a:gd name="connsiteY24" fmla="*/ 127000 h 1276350"/>
                <a:gd name="connsiteX25" fmla="*/ 1200150 w 1727200"/>
                <a:gd name="connsiteY25" fmla="*/ 133350 h 1276350"/>
                <a:gd name="connsiteX26" fmla="*/ 1212850 w 1727200"/>
                <a:gd name="connsiteY26" fmla="*/ 184150 h 1276350"/>
                <a:gd name="connsiteX27" fmla="*/ 1225550 w 1727200"/>
                <a:gd name="connsiteY27" fmla="*/ 203200 h 1276350"/>
                <a:gd name="connsiteX28" fmla="*/ 1231900 w 1727200"/>
                <a:gd name="connsiteY28" fmla="*/ 247650 h 1276350"/>
                <a:gd name="connsiteX29" fmla="*/ 1257300 w 1727200"/>
                <a:gd name="connsiteY29" fmla="*/ 355600 h 1276350"/>
                <a:gd name="connsiteX30" fmla="*/ 1289050 w 1727200"/>
                <a:gd name="connsiteY30" fmla="*/ 361950 h 1276350"/>
                <a:gd name="connsiteX31" fmla="*/ 1308100 w 1727200"/>
                <a:gd name="connsiteY31" fmla="*/ 368300 h 1276350"/>
                <a:gd name="connsiteX32" fmla="*/ 1327150 w 1727200"/>
                <a:gd name="connsiteY32" fmla="*/ 412750 h 1276350"/>
                <a:gd name="connsiteX33" fmla="*/ 1346200 w 1727200"/>
                <a:gd name="connsiteY33" fmla="*/ 425450 h 1276350"/>
                <a:gd name="connsiteX34" fmla="*/ 1390650 w 1727200"/>
                <a:gd name="connsiteY34" fmla="*/ 469900 h 1276350"/>
                <a:gd name="connsiteX35" fmla="*/ 1454150 w 1727200"/>
                <a:gd name="connsiteY35" fmla="*/ 457200 h 1276350"/>
                <a:gd name="connsiteX36" fmla="*/ 1454150 w 1727200"/>
                <a:gd name="connsiteY36" fmla="*/ 546100 h 1276350"/>
                <a:gd name="connsiteX37" fmla="*/ 1530350 w 1727200"/>
                <a:gd name="connsiteY37" fmla="*/ 539750 h 1276350"/>
                <a:gd name="connsiteX38" fmla="*/ 1581150 w 1727200"/>
                <a:gd name="connsiteY38" fmla="*/ 552450 h 1276350"/>
                <a:gd name="connsiteX39" fmla="*/ 1619250 w 1727200"/>
                <a:gd name="connsiteY39" fmla="*/ 571500 h 1276350"/>
                <a:gd name="connsiteX40" fmla="*/ 1644650 w 1727200"/>
                <a:gd name="connsiteY40" fmla="*/ 609600 h 1276350"/>
                <a:gd name="connsiteX41" fmla="*/ 1663700 w 1727200"/>
                <a:gd name="connsiteY41" fmla="*/ 615950 h 1276350"/>
                <a:gd name="connsiteX42" fmla="*/ 1676400 w 1727200"/>
                <a:gd name="connsiteY42" fmla="*/ 654050 h 1276350"/>
                <a:gd name="connsiteX43" fmla="*/ 1657350 w 1727200"/>
                <a:gd name="connsiteY43" fmla="*/ 723900 h 1276350"/>
                <a:gd name="connsiteX44" fmla="*/ 1644650 w 1727200"/>
                <a:gd name="connsiteY44" fmla="*/ 768350 h 1276350"/>
                <a:gd name="connsiteX45" fmla="*/ 1663700 w 1727200"/>
                <a:gd name="connsiteY45" fmla="*/ 793750 h 1276350"/>
                <a:gd name="connsiteX46" fmla="*/ 1676400 w 1727200"/>
                <a:gd name="connsiteY46" fmla="*/ 812800 h 1276350"/>
                <a:gd name="connsiteX47" fmla="*/ 1682750 w 1727200"/>
                <a:gd name="connsiteY47" fmla="*/ 838200 h 1276350"/>
                <a:gd name="connsiteX48" fmla="*/ 1708150 w 1727200"/>
                <a:gd name="connsiteY48" fmla="*/ 876300 h 1276350"/>
                <a:gd name="connsiteX49" fmla="*/ 1727200 w 1727200"/>
                <a:gd name="connsiteY49" fmla="*/ 920750 h 1276350"/>
                <a:gd name="connsiteX50" fmla="*/ 1708150 w 1727200"/>
                <a:gd name="connsiteY50" fmla="*/ 990600 h 1276350"/>
                <a:gd name="connsiteX51" fmla="*/ 1689100 w 1727200"/>
                <a:gd name="connsiteY51" fmla="*/ 996950 h 1276350"/>
                <a:gd name="connsiteX52" fmla="*/ 1657350 w 1727200"/>
                <a:gd name="connsiteY52" fmla="*/ 990600 h 1276350"/>
                <a:gd name="connsiteX53" fmla="*/ 1638300 w 1727200"/>
                <a:gd name="connsiteY53" fmla="*/ 984250 h 1276350"/>
                <a:gd name="connsiteX54" fmla="*/ 1600200 w 1727200"/>
                <a:gd name="connsiteY54" fmla="*/ 1016000 h 1276350"/>
                <a:gd name="connsiteX55" fmla="*/ 1574800 w 1727200"/>
                <a:gd name="connsiteY55" fmla="*/ 1028700 h 1276350"/>
                <a:gd name="connsiteX56" fmla="*/ 1555750 w 1727200"/>
                <a:gd name="connsiteY56" fmla="*/ 1022350 h 1276350"/>
                <a:gd name="connsiteX57" fmla="*/ 1511300 w 1727200"/>
                <a:gd name="connsiteY57" fmla="*/ 1041400 h 1276350"/>
                <a:gd name="connsiteX58" fmla="*/ 1485900 w 1727200"/>
                <a:gd name="connsiteY58" fmla="*/ 1047750 h 1276350"/>
                <a:gd name="connsiteX59" fmla="*/ 1466850 w 1727200"/>
                <a:gd name="connsiteY59" fmla="*/ 1060450 h 1276350"/>
                <a:gd name="connsiteX60" fmla="*/ 1403350 w 1727200"/>
                <a:gd name="connsiteY60" fmla="*/ 1079500 h 1276350"/>
                <a:gd name="connsiteX61" fmla="*/ 1384300 w 1727200"/>
                <a:gd name="connsiteY61" fmla="*/ 1085850 h 1276350"/>
                <a:gd name="connsiteX62" fmla="*/ 1371600 w 1727200"/>
                <a:gd name="connsiteY62" fmla="*/ 1104900 h 1276350"/>
                <a:gd name="connsiteX63" fmla="*/ 1333500 w 1727200"/>
                <a:gd name="connsiteY63" fmla="*/ 1123950 h 1276350"/>
                <a:gd name="connsiteX64" fmla="*/ 1295400 w 1727200"/>
                <a:gd name="connsiteY64" fmla="*/ 1143000 h 1276350"/>
                <a:gd name="connsiteX65" fmla="*/ 1282700 w 1727200"/>
                <a:gd name="connsiteY65" fmla="*/ 1187450 h 1276350"/>
                <a:gd name="connsiteX66" fmla="*/ 1263650 w 1727200"/>
                <a:gd name="connsiteY66" fmla="*/ 1193800 h 1276350"/>
                <a:gd name="connsiteX67" fmla="*/ 1238250 w 1727200"/>
                <a:gd name="connsiteY67" fmla="*/ 1206500 h 1276350"/>
                <a:gd name="connsiteX68" fmla="*/ 1219200 w 1727200"/>
                <a:gd name="connsiteY68" fmla="*/ 1219200 h 1276350"/>
                <a:gd name="connsiteX69" fmla="*/ 1104900 w 1727200"/>
                <a:gd name="connsiteY69" fmla="*/ 1231900 h 1276350"/>
                <a:gd name="connsiteX70" fmla="*/ 1085850 w 1727200"/>
                <a:gd name="connsiteY70" fmla="*/ 1244600 h 1276350"/>
                <a:gd name="connsiteX71" fmla="*/ 1035050 w 1727200"/>
                <a:gd name="connsiteY71" fmla="*/ 1257300 h 1276350"/>
                <a:gd name="connsiteX72" fmla="*/ 1016000 w 1727200"/>
                <a:gd name="connsiteY72" fmla="*/ 1276350 h 1276350"/>
                <a:gd name="connsiteX73" fmla="*/ 1009650 w 1727200"/>
                <a:gd name="connsiteY73" fmla="*/ 1257300 h 1276350"/>
                <a:gd name="connsiteX74" fmla="*/ 990600 w 1727200"/>
                <a:gd name="connsiteY74" fmla="*/ 1250950 h 1276350"/>
                <a:gd name="connsiteX75" fmla="*/ 971550 w 1727200"/>
                <a:gd name="connsiteY75" fmla="*/ 1238250 h 1276350"/>
                <a:gd name="connsiteX76" fmla="*/ 952500 w 1727200"/>
                <a:gd name="connsiteY76" fmla="*/ 1244600 h 1276350"/>
                <a:gd name="connsiteX77" fmla="*/ 927100 w 1727200"/>
                <a:gd name="connsiteY77" fmla="*/ 1238250 h 1276350"/>
                <a:gd name="connsiteX78" fmla="*/ 889000 w 1727200"/>
                <a:gd name="connsiteY78" fmla="*/ 1250950 h 1276350"/>
                <a:gd name="connsiteX79" fmla="*/ 850900 w 1727200"/>
                <a:gd name="connsiteY79" fmla="*/ 1244600 h 1276350"/>
                <a:gd name="connsiteX80" fmla="*/ 831850 w 1727200"/>
                <a:gd name="connsiteY80" fmla="*/ 1238250 h 1276350"/>
                <a:gd name="connsiteX81" fmla="*/ 812800 w 1727200"/>
                <a:gd name="connsiteY81" fmla="*/ 1244600 h 1276350"/>
                <a:gd name="connsiteX82" fmla="*/ 539750 w 1727200"/>
                <a:gd name="connsiteY82" fmla="*/ 1238250 h 1276350"/>
                <a:gd name="connsiteX83" fmla="*/ 431800 w 1727200"/>
                <a:gd name="connsiteY83" fmla="*/ 1231900 h 1276350"/>
                <a:gd name="connsiteX84" fmla="*/ 393700 w 1727200"/>
                <a:gd name="connsiteY84" fmla="*/ 1219200 h 1276350"/>
                <a:gd name="connsiteX85" fmla="*/ 349250 w 1727200"/>
                <a:gd name="connsiteY85" fmla="*/ 1206500 h 1276350"/>
                <a:gd name="connsiteX86" fmla="*/ 342900 w 1727200"/>
                <a:gd name="connsiteY86" fmla="*/ 1187450 h 1276350"/>
                <a:gd name="connsiteX87" fmla="*/ 323850 w 1727200"/>
                <a:gd name="connsiteY87" fmla="*/ 1181100 h 1276350"/>
                <a:gd name="connsiteX88" fmla="*/ 292100 w 1727200"/>
                <a:gd name="connsiteY88" fmla="*/ 1168400 h 1276350"/>
                <a:gd name="connsiteX89" fmla="*/ 279400 w 1727200"/>
                <a:gd name="connsiteY89" fmla="*/ 1149350 h 1276350"/>
                <a:gd name="connsiteX90" fmla="*/ 260350 w 1727200"/>
                <a:gd name="connsiteY90" fmla="*/ 1143000 h 1276350"/>
                <a:gd name="connsiteX91" fmla="*/ 254000 w 1727200"/>
                <a:gd name="connsiteY91" fmla="*/ 1123950 h 1276350"/>
                <a:gd name="connsiteX92" fmla="*/ 222250 w 1727200"/>
                <a:gd name="connsiteY92" fmla="*/ 1092200 h 1276350"/>
                <a:gd name="connsiteX93" fmla="*/ 203200 w 1727200"/>
                <a:gd name="connsiteY93" fmla="*/ 1054100 h 1276350"/>
                <a:gd name="connsiteX94" fmla="*/ 196850 w 1727200"/>
                <a:gd name="connsiteY94" fmla="*/ 1035050 h 1276350"/>
                <a:gd name="connsiteX95" fmla="*/ 177800 w 1727200"/>
                <a:gd name="connsiteY95" fmla="*/ 1022350 h 1276350"/>
                <a:gd name="connsiteX96" fmla="*/ 171450 w 1727200"/>
                <a:gd name="connsiteY96" fmla="*/ 984250 h 1276350"/>
                <a:gd name="connsiteX97" fmla="*/ 165100 w 1727200"/>
                <a:gd name="connsiteY97" fmla="*/ 958850 h 1276350"/>
                <a:gd name="connsiteX98" fmla="*/ 146050 w 1727200"/>
                <a:gd name="connsiteY98" fmla="*/ 895350 h 1276350"/>
                <a:gd name="connsiteX99" fmla="*/ 139700 w 1727200"/>
                <a:gd name="connsiteY99" fmla="*/ 869950 h 1276350"/>
                <a:gd name="connsiteX100" fmla="*/ 127000 w 1727200"/>
                <a:gd name="connsiteY100" fmla="*/ 806450 h 1276350"/>
                <a:gd name="connsiteX101" fmla="*/ 114300 w 1727200"/>
                <a:gd name="connsiteY101" fmla="*/ 787400 h 1276350"/>
                <a:gd name="connsiteX102" fmla="*/ 88900 w 1727200"/>
                <a:gd name="connsiteY102" fmla="*/ 781050 h 1276350"/>
                <a:gd name="connsiteX103" fmla="*/ 69850 w 1727200"/>
                <a:gd name="connsiteY103" fmla="*/ 736600 h 1276350"/>
                <a:gd name="connsiteX104" fmla="*/ 57150 w 1727200"/>
                <a:gd name="connsiteY104" fmla="*/ 692150 h 1276350"/>
                <a:gd name="connsiteX105" fmla="*/ 38100 w 1727200"/>
                <a:gd name="connsiteY105" fmla="*/ 673100 h 1276350"/>
                <a:gd name="connsiteX106" fmla="*/ 25400 w 1727200"/>
                <a:gd name="connsiteY106" fmla="*/ 654050 h 1276350"/>
                <a:gd name="connsiteX107" fmla="*/ 6350 w 1727200"/>
                <a:gd name="connsiteY107" fmla="*/ 590550 h 1276350"/>
                <a:gd name="connsiteX108" fmla="*/ 0 w 1727200"/>
                <a:gd name="connsiteY108" fmla="*/ 571500 h 1276350"/>
                <a:gd name="connsiteX109" fmla="*/ 6350 w 1727200"/>
                <a:gd name="connsiteY109" fmla="*/ 514350 h 1276350"/>
                <a:gd name="connsiteX110" fmla="*/ 19050 w 1727200"/>
                <a:gd name="connsiteY110" fmla="*/ 495300 h 1276350"/>
                <a:gd name="connsiteX111" fmla="*/ 25400 w 1727200"/>
                <a:gd name="connsiteY111" fmla="*/ 463550 h 1276350"/>
                <a:gd name="connsiteX112" fmla="*/ 31750 w 1727200"/>
                <a:gd name="connsiteY112" fmla="*/ 444500 h 1276350"/>
                <a:gd name="connsiteX113" fmla="*/ 25400 w 1727200"/>
                <a:gd name="connsiteY113" fmla="*/ 374650 h 1276350"/>
                <a:gd name="connsiteX114" fmla="*/ 31750 w 1727200"/>
                <a:gd name="connsiteY114" fmla="*/ 323850 h 1276350"/>
                <a:gd name="connsiteX115" fmla="*/ 38100 w 1727200"/>
                <a:gd name="connsiteY115" fmla="*/ 266700 h 1276350"/>
                <a:gd name="connsiteX116" fmla="*/ 57150 w 1727200"/>
                <a:gd name="connsiteY116" fmla="*/ 203200 h 1276350"/>
                <a:gd name="connsiteX117" fmla="*/ 76200 w 1727200"/>
                <a:gd name="connsiteY117" fmla="*/ 165100 h 1276350"/>
                <a:gd name="connsiteX118" fmla="*/ 88900 w 1727200"/>
                <a:gd name="connsiteY118" fmla="*/ 146050 h 1276350"/>
                <a:gd name="connsiteX119" fmla="*/ 107950 w 1727200"/>
                <a:gd name="connsiteY119" fmla="*/ 101600 h 1276350"/>
                <a:gd name="connsiteX120" fmla="*/ 120650 w 1727200"/>
                <a:gd name="connsiteY120" fmla="*/ 82550 h 1276350"/>
                <a:gd name="connsiteX121" fmla="*/ 184150 w 1727200"/>
                <a:gd name="connsiteY121" fmla="*/ 63500 h 1276350"/>
                <a:gd name="connsiteX122" fmla="*/ 196850 w 1727200"/>
                <a:gd name="connsiteY122" fmla="*/ 0 h 1276350"/>
                <a:gd name="connsiteX0" fmla="*/ 196850 w 1727200"/>
                <a:gd name="connsiteY0" fmla="*/ 0 h 1276350"/>
                <a:gd name="connsiteX1" fmla="*/ 196850 w 1727200"/>
                <a:gd name="connsiteY1" fmla="*/ 0 h 1276350"/>
                <a:gd name="connsiteX2" fmla="*/ 260350 w 1727200"/>
                <a:gd name="connsiteY2" fmla="*/ 6350 h 1276350"/>
                <a:gd name="connsiteX3" fmla="*/ 298450 w 1727200"/>
                <a:gd name="connsiteY3" fmla="*/ 19050 h 1276350"/>
                <a:gd name="connsiteX4" fmla="*/ 419100 w 1727200"/>
                <a:gd name="connsiteY4" fmla="*/ 31750 h 1276350"/>
                <a:gd name="connsiteX5" fmla="*/ 495300 w 1727200"/>
                <a:gd name="connsiteY5" fmla="*/ 19050 h 1276350"/>
                <a:gd name="connsiteX6" fmla="*/ 514350 w 1727200"/>
                <a:gd name="connsiteY6" fmla="*/ 12700 h 1276350"/>
                <a:gd name="connsiteX7" fmla="*/ 635000 w 1727200"/>
                <a:gd name="connsiteY7" fmla="*/ 6350 h 1276350"/>
                <a:gd name="connsiteX8" fmla="*/ 673100 w 1727200"/>
                <a:gd name="connsiteY8" fmla="*/ 12700 h 1276350"/>
                <a:gd name="connsiteX9" fmla="*/ 692150 w 1727200"/>
                <a:gd name="connsiteY9" fmla="*/ 6350 h 1276350"/>
                <a:gd name="connsiteX10" fmla="*/ 711200 w 1727200"/>
                <a:gd name="connsiteY10" fmla="*/ 12700 h 1276350"/>
                <a:gd name="connsiteX11" fmla="*/ 768350 w 1727200"/>
                <a:gd name="connsiteY11" fmla="*/ 25400 h 1276350"/>
                <a:gd name="connsiteX12" fmla="*/ 793750 w 1727200"/>
                <a:gd name="connsiteY12" fmla="*/ 38100 h 1276350"/>
                <a:gd name="connsiteX13" fmla="*/ 838200 w 1727200"/>
                <a:gd name="connsiteY13" fmla="*/ 31750 h 1276350"/>
                <a:gd name="connsiteX14" fmla="*/ 857250 w 1727200"/>
                <a:gd name="connsiteY14" fmla="*/ 19050 h 1276350"/>
                <a:gd name="connsiteX15" fmla="*/ 939800 w 1727200"/>
                <a:gd name="connsiteY15" fmla="*/ 38100 h 1276350"/>
                <a:gd name="connsiteX16" fmla="*/ 965200 w 1727200"/>
                <a:gd name="connsiteY16" fmla="*/ 31750 h 1276350"/>
                <a:gd name="connsiteX17" fmla="*/ 977900 w 1727200"/>
                <a:gd name="connsiteY17" fmla="*/ 50800 h 1276350"/>
                <a:gd name="connsiteX18" fmla="*/ 1003300 w 1727200"/>
                <a:gd name="connsiteY18" fmla="*/ 63500 h 1276350"/>
                <a:gd name="connsiteX19" fmla="*/ 1060450 w 1727200"/>
                <a:gd name="connsiteY19" fmla="*/ 69850 h 1276350"/>
                <a:gd name="connsiteX20" fmla="*/ 1092200 w 1727200"/>
                <a:gd name="connsiteY20" fmla="*/ 76200 h 1276350"/>
                <a:gd name="connsiteX21" fmla="*/ 1111250 w 1727200"/>
                <a:gd name="connsiteY21" fmla="*/ 88900 h 1276350"/>
                <a:gd name="connsiteX22" fmla="*/ 1123950 w 1727200"/>
                <a:gd name="connsiteY22" fmla="*/ 107950 h 1276350"/>
                <a:gd name="connsiteX23" fmla="*/ 1162050 w 1727200"/>
                <a:gd name="connsiteY23" fmla="*/ 120650 h 1276350"/>
                <a:gd name="connsiteX24" fmla="*/ 1181100 w 1727200"/>
                <a:gd name="connsiteY24" fmla="*/ 127000 h 1276350"/>
                <a:gd name="connsiteX25" fmla="*/ 1200150 w 1727200"/>
                <a:gd name="connsiteY25" fmla="*/ 133350 h 1276350"/>
                <a:gd name="connsiteX26" fmla="*/ 1212850 w 1727200"/>
                <a:gd name="connsiteY26" fmla="*/ 184150 h 1276350"/>
                <a:gd name="connsiteX27" fmla="*/ 1225550 w 1727200"/>
                <a:gd name="connsiteY27" fmla="*/ 203200 h 1276350"/>
                <a:gd name="connsiteX28" fmla="*/ 1231900 w 1727200"/>
                <a:gd name="connsiteY28" fmla="*/ 247650 h 1276350"/>
                <a:gd name="connsiteX29" fmla="*/ 1257300 w 1727200"/>
                <a:gd name="connsiteY29" fmla="*/ 355600 h 1276350"/>
                <a:gd name="connsiteX30" fmla="*/ 1289050 w 1727200"/>
                <a:gd name="connsiteY30" fmla="*/ 361950 h 1276350"/>
                <a:gd name="connsiteX31" fmla="*/ 1308100 w 1727200"/>
                <a:gd name="connsiteY31" fmla="*/ 368300 h 1276350"/>
                <a:gd name="connsiteX32" fmla="*/ 1327150 w 1727200"/>
                <a:gd name="connsiteY32" fmla="*/ 412750 h 1276350"/>
                <a:gd name="connsiteX33" fmla="*/ 1346200 w 1727200"/>
                <a:gd name="connsiteY33" fmla="*/ 425450 h 1276350"/>
                <a:gd name="connsiteX34" fmla="*/ 1390650 w 1727200"/>
                <a:gd name="connsiteY34" fmla="*/ 469900 h 1276350"/>
                <a:gd name="connsiteX35" fmla="*/ 1454150 w 1727200"/>
                <a:gd name="connsiteY35" fmla="*/ 457200 h 1276350"/>
                <a:gd name="connsiteX36" fmla="*/ 1492250 w 1727200"/>
                <a:gd name="connsiteY36" fmla="*/ 520700 h 1276350"/>
                <a:gd name="connsiteX37" fmla="*/ 1530350 w 1727200"/>
                <a:gd name="connsiteY37" fmla="*/ 539750 h 1276350"/>
                <a:gd name="connsiteX38" fmla="*/ 1581150 w 1727200"/>
                <a:gd name="connsiteY38" fmla="*/ 552450 h 1276350"/>
                <a:gd name="connsiteX39" fmla="*/ 1619250 w 1727200"/>
                <a:gd name="connsiteY39" fmla="*/ 571500 h 1276350"/>
                <a:gd name="connsiteX40" fmla="*/ 1644650 w 1727200"/>
                <a:gd name="connsiteY40" fmla="*/ 609600 h 1276350"/>
                <a:gd name="connsiteX41" fmla="*/ 1663700 w 1727200"/>
                <a:gd name="connsiteY41" fmla="*/ 615950 h 1276350"/>
                <a:gd name="connsiteX42" fmla="*/ 1676400 w 1727200"/>
                <a:gd name="connsiteY42" fmla="*/ 654050 h 1276350"/>
                <a:gd name="connsiteX43" fmla="*/ 1657350 w 1727200"/>
                <a:gd name="connsiteY43" fmla="*/ 723900 h 1276350"/>
                <a:gd name="connsiteX44" fmla="*/ 1644650 w 1727200"/>
                <a:gd name="connsiteY44" fmla="*/ 768350 h 1276350"/>
                <a:gd name="connsiteX45" fmla="*/ 1663700 w 1727200"/>
                <a:gd name="connsiteY45" fmla="*/ 793750 h 1276350"/>
                <a:gd name="connsiteX46" fmla="*/ 1676400 w 1727200"/>
                <a:gd name="connsiteY46" fmla="*/ 812800 h 1276350"/>
                <a:gd name="connsiteX47" fmla="*/ 1682750 w 1727200"/>
                <a:gd name="connsiteY47" fmla="*/ 838200 h 1276350"/>
                <a:gd name="connsiteX48" fmla="*/ 1708150 w 1727200"/>
                <a:gd name="connsiteY48" fmla="*/ 876300 h 1276350"/>
                <a:gd name="connsiteX49" fmla="*/ 1727200 w 1727200"/>
                <a:gd name="connsiteY49" fmla="*/ 920750 h 1276350"/>
                <a:gd name="connsiteX50" fmla="*/ 1708150 w 1727200"/>
                <a:gd name="connsiteY50" fmla="*/ 990600 h 1276350"/>
                <a:gd name="connsiteX51" fmla="*/ 1689100 w 1727200"/>
                <a:gd name="connsiteY51" fmla="*/ 996950 h 1276350"/>
                <a:gd name="connsiteX52" fmla="*/ 1657350 w 1727200"/>
                <a:gd name="connsiteY52" fmla="*/ 990600 h 1276350"/>
                <a:gd name="connsiteX53" fmla="*/ 1638300 w 1727200"/>
                <a:gd name="connsiteY53" fmla="*/ 984250 h 1276350"/>
                <a:gd name="connsiteX54" fmla="*/ 1600200 w 1727200"/>
                <a:gd name="connsiteY54" fmla="*/ 1016000 h 1276350"/>
                <a:gd name="connsiteX55" fmla="*/ 1574800 w 1727200"/>
                <a:gd name="connsiteY55" fmla="*/ 1028700 h 1276350"/>
                <a:gd name="connsiteX56" fmla="*/ 1555750 w 1727200"/>
                <a:gd name="connsiteY56" fmla="*/ 1022350 h 1276350"/>
                <a:gd name="connsiteX57" fmla="*/ 1511300 w 1727200"/>
                <a:gd name="connsiteY57" fmla="*/ 1041400 h 1276350"/>
                <a:gd name="connsiteX58" fmla="*/ 1485900 w 1727200"/>
                <a:gd name="connsiteY58" fmla="*/ 1047750 h 1276350"/>
                <a:gd name="connsiteX59" fmla="*/ 1466850 w 1727200"/>
                <a:gd name="connsiteY59" fmla="*/ 1060450 h 1276350"/>
                <a:gd name="connsiteX60" fmla="*/ 1403350 w 1727200"/>
                <a:gd name="connsiteY60" fmla="*/ 1079500 h 1276350"/>
                <a:gd name="connsiteX61" fmla="*/ 1384300 w 1727200"/>
                <a:gd name="connsiteY61" fmla="*/ 1085850 h 1276350"/>
                <a:gd name="connsiteX62" fmla="*/ 1371600 w 1727200"/>
                <a:gd name="connsiteY62" fmla="*/ 1104900 h 1276350"/>
                <a:gd name="connsiteX63" fmla="*/ 1333500 w 1727200"/>
                <a:gd name="connsiteY63" fmla="*/ 1123950 h 1276350"/>
                <a:gd name="connsiteX64" fmla="*/ 1295400 w 1727200"/>
                <a:gd name="connsiteY64" fmla="*/ 1143000 h 1276350"/>
                <a:gd name="connsiteX65" fmla="*/ 1282700 w 1727200"/>
                <a:gd name="connsiteY65" fmla="*/ 1187450 h 1276350"/>
                <a:gd name="connsiteX66" fmla="*/ 1263650 w 1727200"/>
                <a:gd name="connsiteY66" fmla="*/ 1193800 h 1276350"/>
                <a:gd name="connsiteX67" fmla="*/ 1238250 w 1727200"/>
                <a:gd name="connsiteY67" fmla="*/ 1206500 h 1276350"/>
                <a:gd name="connsiteX68" fmla="*/ 1219200 w 1727200"/>
                <a:gd name="connsiteY68" fmla="*/ 1219200 h 1276350"/>
                <a:gd name="connsiteX69" fmla="*/ 1104900 w 1727200"/>
                <a:gd name="connsiteY69" fmla="*/ 1231900 h 1276350"/>
                <a:gd name="connsiteX70" fmla="*/ 1085850 w 1727200"/>
                <a:gd name="connsiteY70" fmla="*/ 1244600 h 1276350"/>
                <a:gd name="connsiteX71" fmla="*/ 1035050 w 1727200"/>
                <a:gd name="connsiteY71" fmla="*/ 1257300 h 1276350"/>
                <a:gd name="connsiteX72" fmla="*/ 1016000 w 1727200"/>
                <a:gd name="connsiteY72" fmla="*/ 1276350 h 1276350"/>
                <a:gd name="connsiteX73" fmla="*/ 1009650 w 1727200"/>
                <a:gd name="connsiteY73" fmla="*/ 1257300 h 1276350"/>
                <a:gd name="connsiteX74" fmla="*/ 990600 w 1727200"/>
                <a:gd name="connsiteY74" fmla="*/ 1250950 h 1276350"/>
                <a:gd name="connsiteX75" fmla="*/ 971550 w 1727200"/>
                <a:gd name="connsiteY75" fmla="*/ 1238250 h 1276350"/>
                <a:gd name="connsiteX76" fmla="*/ 952500 w 1727200"/>
                <a:gd name="connsiteY76" fmla="*/ 1244600 h 1276350"/>
                <a:gd name="connsiteX77" fmla="*/ 927100 w 1727200"/>
                <a:gd name="connsiteY77" fmla="*/ 1238250 h 1276350"/>
                <a:gd name="connsiteX78" fmla="*/ 889000 w 1727200"/>
                <a:gd name="connsiteY78" fmla="*/ 1250950 h 1276350"/>
                <a:gd name="connsiteX79" fmla="*/ 850900 w 1727200"/>
                <a:gd name="connsiteY79" fmla="*/ 1244600 h 1276350"/>
                <a:gd name="connsiteX80" fmla="*/ 831850 w 1727200"/>
                <a:gd name="connsiteY80" fmla="*/ 1238250 h 1276350"/>
                <a:gd name="connsiteX81" fmla="*/ 812800 w 1727200"/>
                <a:gd name="connsiteY81" fmla="*/ 1244600 h 1276350"/>
                <a:gd name="connsiteX82" fmla="*/ 539750 w 1727200"/>
                <a:gd name="connsiteY82" fmla="*/ 1238250 h 1276350"/>
                <a:gd name="connsiteX83" fmla="*/ 431800 w 1727200"/>
                <a:gd name="connsiteY83" fmla="*/ 1231900 h 1276350"/>
                <a:gd name="connsiteX84" fmla="*/ 393700 w 1727200"/>
                <a:gd name="connsiteY84" fmla="*/ 1219200 h 1276350"/>
                <a:gd name="connsiteX85" fmla="*/ 349250 w 1727200"/>
                <a:gd name="connsiteY85" fmla="*/ 1206500 h 1276350"/>
                <a:gd name="connsiteX86" fmla="*/ 342900 w 1727200"/>
                <a:gd name="connsiteY86" fmla="*/ 1187450 h 1276350"/>
                <a:gd name="connsiteX87" fmla="*/ 323850 w 1727200"/>
                <a:gd name="connsiteY87" fmla="*/ 1181100 h 1276350"/>
                <a:gd name="connsiteX88" fmla="*/ 292100 w 1727200"/>
                <a:gd name="connsiteY88" fmla="*/ 1168400 h 1276350"/>
                <a:gd name="connsiteX89" fmla="*/ 279400 w 1727200"/>
                <a:gd name="connsiteY89" fmla="*/ 1149350 h 1276350"/>
                <a:gd name="connsiteX90" fmla="*/ 260350 w 1727200"/>
                <a:gd name="connsiteY90" fmla="*/ 1143000 h 1276350"/>
                <a:gd name="connsiteX91" fmla="*/ 254000 w 1727200"/>
                <a:gd name="connsiteY91" fmla="*/ 1123950 h 1276350"/>
                <a:gd name="connsiteX92" fmla="*/ 222250 w 1727200"/>
                <a:gd name="connsiteY92" fmla="*/ 1092200 h 1276350"/>
                <a:gd name="connsiteX93" fmla="*/ 203200 w 1727200"/>
                <a:gd name="connsiteY93" fmla="*/ 1054100 h 1276350"/>
                <a:gd name="connsiteX94" fmla="*/ 196850 w 1727200"/>
                <a:gd name="connsiteY94" fmla="*/ 1035050 h 1276350"/>
                <a:gd name="connsiteX95" fmla="*/ 177800 w 1727200"/>
                <a:gd name="connsiteY95" fmla="*/ 1022350 h 1276350"/>
                <a:gd name="connsiteX96" fmla="*/ 171450 w 1727200"/>
                <a:gd name="connsiteY96" fmla="*/ 984250 h 1276350"/>
                <a:gd name="connsiteX97" fmla="*/ 165100 w 1727200"/>
                <a:gd name="connsiteY97" fmla="*/ 958850 h 1276350"/>
                <a:gd name="connsiteX98" fmla="*/ 146050 w 1727200"/>
                <a:gd name="connsiteY98" fmla="*/ 895350 h 1276350"/>
                <a:gd name="connsiteX99" fmla="*/ 139700 w 1727200"/>
                <a:gd name="connsiteY99" fmla="*/ 869950 h 1276350"/>
                <a:gd name="connsiteX100" fmla="*/ 127000 w 1727200"/>
                <a:gd name="connsiteY100" fmla="*/ 806450 h 1276350"/>
                <a:gd name="connsiteX101" fmla="*/ 114300 w 1727200"/>
                <a:gd name="connsiteY101" fmla="*/ 787400 h 1276350"/>
                <a:gd name="connsiteX102" fmla="*/ 88900 w 1727200"/>
                <a:gd name="connsiteY102" fmla="*/ 781050 h 1276350"/>
                <a:gd name="connsiteX103" fmla="*/ 69850 w 1727200"/>
                <a:gd name="connsiteY103" fmla="*/ 736600 h 1276350"/>
                <a:gd name="connsiteX104" fmla="*/ 57150 w 1727200"/>
                <a:gd name="connsiteY104" fmla="*/ 692150 h 1276350"/>
                <a:gd name="connsiteX105" fmla="*/ 38100 w 1727200"/>
                <a:gd name="connsiteY105" fmla="*/ 673100 h 1276350"/>
                <a:gd name="connsiteX106" fmla="*/ 25400 w 1727200"/>
                <a:gd name="connsiteY106" fmla="*/ 654050 h 1276350"/>
                <a:gd name="connsiteX107" fmla="*/ 6350 w 1727200"/>
                <a:gd name="connsiteY107" fmla="*/ 590550 h 1276350"/>
                <a:gd name="connsiteX108" fmla="*/ 0 w 1727200"/>
                <a:gd name="connsiteY108" fmla="*/ 571500 h 1276350"/>
                <a:gd name="connsiteX109" fmla="*/ 6350 w 1727200"/>
                <a:gd name="connsiteY109" fmla="*/ 514350 h 1276350"/>
                <a:gd name="connsiteX110" fmla="*/ 19050 w 1727200"/>
                <a:gd name="connsiteY110" fmla="*/ 495300 h 1276350"/>
                <a:gd name="connsiteX111" fmla="*/ 25400 w 1727200"/>
                <a:gd name="connsiteY111" fmla="*/ 463550 h 1276350"/>
                <a:gd name="connsiteX112" fmla="*/ 31750 w 1727200"/>
                <a:gd name="connsiteY112" fmla="*/ 444500 h 1276350"/>
                <a:gd name="connsiteX113" fmla="*/ 25400 w 1727200"/>
                <a:gd name="connsiteY113" fmla="*/ 374650 h 1276350"/>
                <a:gd name="connsiteX114" fmla="*/ 31750 w 1727200"/>
                <a:gd name="connsiteY114" fmla="*/ 323850 h 1276350"/>
                <a:gd name="connsiteX115" fmla="*/ 38100 w 1727200"/>
                <a:gd name="connsiteY115" fmla="*/ 266700 h 1276350"/>
                <a:gd name="connsiteX116" fmla="*/ 57150 w 1727200"/>
                <a:gd name="connsiteY116" fmla="*/ 203200 h 1276350"/>
                <a:gd name="connsiteX117" fmla="*/ 76200 w 1727200"/>
                <a:gd name="connsiteY117" fmla="*/ 165100 h 1276350"/>
                <a:gd name="connsiteX118" fmla="*/ 88900 w 1727200"/>
                <a:gd name="connsiteY118" fmla="*/ 146050 h 1276350"/>
                <a:gd name="connsiteX119" fmla="*/ 107950 w 1727200"/>
                <a:gd name="connsiteY119" fmla="*/ 101600 h 1276350"/>
                <a:gd name="connsiteX120" fmla="*/ 120650 w 1727200"/>
                <a:gd name="connsiteY120" fmla="*/ 82550 h 1276350"/>
                <a:gd name="connsiteX121" fmla="*/ 184150 w 1727200"/>
                <a:gd name="connsiteY121" fmla="*/ 63500 h 1276350"/>
                <a:gd name="connsiteX122" fmla="*/ 196850 w 1727200"/>
                <a:gd name="connsiteY122" fmla="*/ 0 h 1276350"/>
                <a:gd name="connsiteX0" fmla="*/ 196850 w 1727200"/>
                <a:gd name="connsiteY0" fmla="*/ 0 h 1276350"/>
                <a:gd name="connsiteX1" fmla="*/ 196850 w 1727200"/>
                <a:gd name="connsiteY1" fmla="*/ 0 h 1276350"/>
                <a:gd name="connsiteX2" fmla="*/ 260350 w 1727200"/>
                <a:gd name="connsiteY2" fmla="*/ 6350 h 1276350"/>
                <a:gd name="connsiteX3" fmla="*/ 298450 w 1727200"/>
                <a:gd name="connsiteY3" fmla="*/ 19050 h 1276350"/>
                <a:gd name="connsiteX4" fmla="*/ 419100 w 1727200"/>
                <a:gd name="connsiteY4" fmla="*/ 31750 h 1276350"/>
                <a:gd name="connsiteX5" fmla="*/ 495300 w 1727200"/>
                <a:gd name="connsiteY5" fmla="*/ 19050 h 1276350"/>
                <a:gd name="connsiteX6" fmla="*/ 514350 w 1727200"/>
                <a:gd name="connsiteY6" fmla="*/ 12700 h 1276350"/>
                <a:gd name="connsiteX7" fmla="*/ 635000 w 1727200"/>
                <a:gd name="connsiteY7" fmla="*/ 6350 h 1276350"/>
                <a:gd name="connsiteX8" fmla="*/ 673100 w 1727200"/>
                <a:gd name="connsiteY8" fmla="*/ 12700 h 1276350"/>
                <a:gd name="connsiteX9" fmla="*/ 692150 w 1727200"/>
                <a:gd name="connsiteY9" fmla="*/ 6350 h 1276350"/>
                <a:gd name="connsiteX10" fmla="*/ 711200 w 1727200"/>
                <a:gd name="connsiteY10" fmla="*/ 12700 h 1276350"/>
                <a:gd name="connsiteX11" fmla="*/ 768350 w 1727200"/>
                <a:gd name="connsiteY11" fmla="*/ 25400 h 1276350"/>
                <a:gd name="connsiteX12" fmla="*/ 793750 w 1727200"/>
                <a:gd name="connsiteY12" fmla="*/ 38100 h 1276350"/>
                <a:gd name="connsiteX13" fmla="*/ 838200 w 1727200"/>
                <a:gd name="connsiteY13" fmla="*/ 31750 h 1276350"/>
                <a:gd name="connsiteX14" fmla="*/ 857250 w 1727200"/>
                <a:gd name="connsiteY14" fmla="*/ 19050 h 1276350"/>
                <a:gd name="connsiteX15" fmla="*/ 939800 w 1727200"/>
                <a:gd name="connsiteY15" fmla="*/ 38100 h 1276350"/>
                <a:gd name="connsiteX16" fmla="*/ 965200 w 1727200"/>
                <a:gd name="connsiteY16" fmla="*/ 31750 h 1276350"/>
                <a:gd name="connsiteX17" fmla="*/ 977900 w 1727200"/>
                <a:gd name="connsiteY17" fmla="*/ 50800 h 1276350"/>
                <a:gd name="connsiteX18" fmla="*/ 1003300 w 1727200"/>
                <a:gd name="connsiteY18" fmla="*/ 63500 h 1276350"/>
                <a:gd name="connsiteX19" fmla="*/ 1060450 w 1727200"/>
                <a:gd name="connsiteY19" fmla="*/ 69850 h 1276350"/>
                <a:gd name="connsiteX20" fmla="*/ 1092200 w 1727200"/>
                <a:gd name="connsiteY20" fmla="*/ 76200 h 1276350"/>
                <a:gd name="connsiteX21" fmla="*/ 1111250 w 1727200"/>
                <a:gd name="connsiteY21" fmla="*/ 88900 h 1276350"/>
                <a:gd name="connsiteX22" fmla="*/ 1123950 w 1727200"/>
                <a:gd name="connsiteY22" fmla="*/ 107950 h 1276350"/>
                <a:gd name="connsiteX23" fmla="*/ 1162050 w 1727200"/>
                <a:gd name="connsiteY23" fmla="*/ 120650 h 1276350"/>
                <a:gd name="connsiteX24" fmla="*/ 1181100 w 1727200"/>
                <a:gd name="connsiteY24" fmla="*/ 127000 h 1276350"/>
                <a:gd name="connsiteX25" fmla="*/ 1200150 w 1727200"/>
                <a:gd name="connsiteY25" fmla="*/ 133350 h 1276350"/>
                <a:gd name="connsiteX26" fmla="*/ 1212850 w 1727200"/>
                <a:gd name="connsiteY26" fmla="*/ 184150 h 1276350"/>
                <a:gd name="connsiteX27" fmla="*/ 1225550 w 1727200"/>
                <a:gd name="connsiteY27" fmla="*/ 203200 h 1276350"/>
                <a:gd name="connsiteX28" fmla="*/ 1231900 w 1727200"/>
                <a:gd name="connsiteY28" fmla="*/ 247650 h 1276350"/>
                <a:gd name="connsiteX29" fmla="*/ 1257300 w 1727200"/>
                <a:gd name="connsiteY29" fmla="*/ 355600 h 1276350"/>
                <a:gd name="connsiteX30" fmla="*/ 1289050 w 1727200"/>
                <a:gd name="connsiteY30" fmla="*/ 361950 h 1276350"/>
                <a:gd name="connsiteX31" fmla="*/ 1308100 w 1727200"/>
                <a:gd name="connsiteY31" fmla="*/ 368300 h 1276350"/>
                <a:gd name="connsiteX32" fmla="*/ 1327150 w 1727200"/>
                <a:gd name="connsiteY32" fmla="*/ 412750 h 1276350"/>
                <a:gd name="connsiteX33" fmla="*/ 1346200 w 1727200"/>
                <a:gd name="connsiteY33" fmla="*/ 425450 h 1276350"/>
                <a:gd name="connsiteX34" fmla="*/ 1390650 w 1727200"/>
                <a:gd name="connsiteY34" fmla="*/ 469900 h 1276350"/>
                <a:gd name="connsiteX35" fmla="*/ 1454150 w 1727200"/>
                <a:gd name="connsiteY35" fmla="*/ 457200 h 1276350"/>
                <a:gd name="connsiteX36" fmla="*/ 1492250 w 1727200"/>
                <a:gd name="connsiteY36" fmla="*/ 520700 h 1276350"/>
                <a:gd name="connsiteX37" fmla="*/ 1530350 w 1727200"/>
                <a:gd name="connsiteY37" fmla="*/ 539750 h 1276350"/>
                <a:gd name="connsiteX38" fmla="*/ 1581150 w 1727200"/>
                <a:gd name="connsiteY38" fmla="*/ 552450 h 1276350"/>
                <a:gd name="connsiteX39" fmla="*/ 1619250 w 1727200"/>
                <a:gd name="connsiteY39" fmla="*/ 571500 h 1276350"/>
                <a:gd name="connsiteX40" fmla="*/ 1644650 w 1727200"/>
                <a:gd name="connsiteY40" fmla="*/ 609600 h 1276350"/>
                <a:gd name="connsiteX41" fmla="*/ 1663700 w 1727200"/>
                <a:gd name="connsiteY41" fmla="*/ 615950 h 1276350"/>
                <a:gd name="connsiteX42" fmla="*/ 1676400 w 1727200"/>
                <a:gd name="connsiteY42" fmla="*/ 654050 h 1276350"/>
                <a:gd name="connsiteX43" fmla="*/ 1657350 w 1727200"/>
                <a:gd name="connsiteY43" fmla="*/ 723900 h 1276350"/>
                <a:gd name="connsiteX44" fmla="*/ 1644650 w 1727200"/>
                <a:gd name="connsiteY44" fmla="*/ 768350 h 1276350"/>
                <a:gd name="connsiteX45" fmla="*/ 1663700 w 1727200"/>
                <a:gd name="connsiteY45" fmla="*/ 793750 h 1276350"/>
                <a:gd name="connsiteX46" fmla="*/ 1720850 w 1727200"/>
                <a:gd name="connsiteY46" fmla="*/ 787400 h 1276350"/>
                <a:gd name="connsiteX47" fmla="*/ 1682750 w 1727200"/>
                <a:gd name="connsiteY47" fmla="*/ 838200 h 1276350"/>
                <a:gd name="connsiteX48" fmla="*/ 1708150 w 1727200"/>
                <a:gd name="connsiteY48" fmla="*/ 876300 h 1276350"/>
                <a:gd name="connsiteX49" fmla="*/ 1727200 w 1727200"/>
                <a:gd name="connsiteY49" fmla="*/ 920750 h 1276350"/>
                <a:gd name="connsiteX50" fmla="*/ 1708150 w 1727200"/>
                <a:gd name="connsiteY50" fmla="*/ 990600 h 1276350"/>
                <a:gd name="connsiteX51" fmla="*/ 1689100 w 1727200"/>
                <a:gd name="connsiteY51" fmla="*/ 996950 h 1276350"/>
                <a:gd name="connsiteX52" fmla="*/ 1657350 w 1727200"/>
                <a:gd name="connsiteY52" fmla="*/ 990600 h 1276350"/>
                <a:gd name="connsiteX53" fmla="*/ 1638300 w 1727200"/>
                <a:gd name="connsiteY53" fmla="*/ 984250 h 1276350"/>
                <a:gd name="connsiteX54" fmla="*/ 1600200 w 1727200"/>
                <a:gd name="connsiteY54" fmla="*/ 1016000 h 1276350"/>
                <a:gd name="connsiteX55" fmla="*/ 1574800 w 1727200"/>
                <a:gd name="connsiteY55" fmla="*/ 1028700 h 1276350"/>
                <a:gd name="connsiteX56" fmla="*/ 1555750 w 1727200"/>
                <a:gd name="connsiteY56" fmla="*/ 1022350 h 1276350"/>
                <a:gd name="connsiteX57" fmla="*/ 1511300 w 1727200"/>
                <a:gd name="connsiteY57" fmla="*/ 1041400 h 1276350"/>
                <a:gd name="connsiteX58" fmla="*/ 1485900 w 1727200"/>
                <a:gd name="connsiteY58" fmla="*/ 1047750 h 1276350"/>
                <a:gd name="connsiteX59" fmla="*/ 1466850 w 1727200"/>
                <a:gd name="connsiteY59" fmla="*/ 1060450 h 1276350"/>
                <a:gd name="connsiteX60" fmla="*/ 1403350 w 1727200"/>
                <a:gd name="connsiteY60" fmla="*/ 1079500 h 1276350"/>
                <a:gd name="connsiteX61" fmla="*/ 1384300 w 1727200"/>
                <a:gd name="connsiteY61" fmla="*/ 1085850 h 1276350"/>
                <a:gd name="connsiteX62" fmla="*/ 1371600 w 1727200"/>
                <a:gd name="connsiteY62" fmla="*/ 1104900 h 1276350"/>
                <a:gd name="connsiteX63" fmla="*/ 1333500 w 1727200"/>
                <a:gd name="connsiteY63" fmla="*/ 1123950 h 1276350"/>
                <a:gd name="connsiteX64" fmla="*/ 1295400 w 1727200"/>
                <a:gd name="connsiteY64" fmla="*/ 1143000 h 1276350"/>
                <a:gd name="connsiteX65" fmla="*/ 1282700 w 1727200"/>
                <a:gd name="connsiteY65" fmla="*/ 1187450 h 1276350"/>
                <a:gd name="connsiteX66" fmla="*/ 1263650 w 1727200"/>
                <a:gd name="connsiteY66" fmla="*/ 1193800 h 1276350"/>
                <a:gd name="connsiteX67" fmla="*/ 1238250 w 1727200"/>
                <a:gd name="connsiteY67" fmla="*/ 1206500 h 1276350"/>
                <a:gd name="connsiteX68" fmla="*/ 1219200 w 1727200"/>
                <a:gd name="connsiteY68" fmla="*/ 1219200 h 1276350"/>
                <a:gd name="connsiteX69" fmla="*/ 1104900 w 1727200"/>
                <a:gd name="connsiteY69" fmla="*/ 1231900 h 1276350"/>
                <a:gd name="connsiteX70" fmla="*/ 1085850 w 1727200"/>
                <a:gd name="connsiteY70" fmla="*/ 1244600 h 1276350"/>
                <a:gd name="connsiteX71" fmla="*/ 1035050 w 1727200"/>
                <a:gd name="connsiteY71" fmla="*/ 1257300 h 1276350"/>
                <a:gd name="connsiteX72" fmla="*/ 1016000 w 1727200"/>
                <a:gd name="connsiteY72" fmla="*/ 1276350 h 1276350"/>
                <a:gd name="connsiteX73" fmla="*/ 1009650 w 1727200"/>
                <a:gd name="connsiteY73" fmla="*/ 1257300 h 1276350"/>
                <a:gd name="connsiteX74" fmla="*/ 990600 w 1727200"/>
                <a:gd name="connsiteY74" fmla="*/ 1250950 h 1276350"/>
                <a:gd name="connsiteX75" fmla="*/ 971550 w 1727200"/>
                <a:gd name="connsiteY75" fmla="*/ 1238250 h 1276350"/>
                <a:gd name="connsiteX76" fmla="*/ 952500 w 1727200"/>
                <a:gd name="connsiteY76" fmla="*/ 1244600 h 1276350"/>
                <a:gd name="connsiteX77" fmla="*/ 927100 w 1727200"/>
                <a:gd name="connsiteY77" fmla="*/ 1238250 h 1276350"/>
                <a:gd name="connsiteX78" fmla="*/ 889000 w 1727200"/>
                <a:gd name="connsiteY78" fmla="*/ 1250950 h 1276350"/>
                <a:gd name="connsiteX79" fmla="*/ 850900 w 1727200"/>
                <a:gd name="connsiteY79" fmla="*/ 1244600 h 1276350"/>
                <a:gd name="connsiteX80" fmla="*/ 831850 w 1727200"/>
                <a:gd name="connsiteY80" fmla="*/ 1238250 h 1276350"/>
                <a:gd name="connsiteX81" fmla="*/ 812800 w 1727200"/>
                <a:gd name="connsiteY81" fmla="*/ 1244600 h 1276350"/>
                <a:gd name="connsiteX82" fmla="*/ 539750 w 1727200"/>
                <a:gd name="connsiteY82" fmla="*/ 1238250 h 1276350"/>
                <a:gd name="connsiteX83" fmla="*/ 431800 w 1727200"/>
                <a:gd name="connsiteY83" fmla="*/ 1231900 h 1276350"/>
                <a:gd name="connsiteX84" fmla="*/ 393700 w 1727200"/>
                <a:gd name="connsiteY84" fmla="*/ 1219200 h 1276350"/>
                <a:gd name="connsiteX85" fmla="*/ 349250 w 1727200"/>
                <a:gd name="connsiteY85" fmla="*/ 1206500 h 1276350"/>
                <a:gd name="connsiteX86" fmla="*/ 342900 w 1727200"/>
                <a:gd name="connsiteY86" fmla="*/ 1187450 h 1276350"/>
                <a:gd name="connsiteX87" fmla="*/ 323850 w 1727200"/>
                <a:gd name="connsiteY87" fmla="*/ 1181100 h 1276350"/>
                <a:gd name="connsiteX88" fmla="*/ 292100 w 1727200"/>
                <a:gd name="connsiteY88" fmla="*/ 1168400 h 1276350"/>
                <a:gd name="connsiteX89" fmla="*/ 279400 w 1727200"/>
                <a:gd name="connsiteY89" fmla="*/ 1149350 h 1276350"/>
                <a:gd name="connsiteX90" fmla="*/ 260350 w 1727200"/>
                <a:gd name="connsiteY90" fmla="*/ 1143000 h 1276350"/>
                <a:gd name="connsiteX91" fmla="*/ 254000 w 1727200"/>
                <a:gd name="connsiteY91" fmla="*/ 1123950 h 1276350"/>
                <a:gd name="connsiteX92" fmla="*/ 222250 w 1727200"/>
                <a:gd name="connsiteY92" fmla="*/ 1092200 h 1276350"/>
                <a:gd name="connsiteX93" fmla="*/ 203200 w 1727200"/>
                <a:gd name="connsiteY93" fmla="*/ 1054100 h 1276350"/>
                <a:gd name="connsiteX94" fmla="*/ 196850 w 1727200"/>
                <a:gd name="connsiteY94" fmla="*/ 1035050 h 1276350"/>
                <a:gd name="connsiteX95" fmla="*/ 177800 w 1727200"/>
                <a:gd name="connsiteY95" fmla="*/ 1022350 h 1276350"/>
                <a:gd name="connsiteX96" fmla="*/ 171450 w 1727200"/>
                <a:gd name="connsiteY96" fmla="*/ 984250 h 1276350"/>
                <a:gd name="connsiteX97" fmla="*/ 165100 w 1727200"/>
                <a:gd name="connsiteY97" fmla="*/ 958850 h 1276350"/>
                <a:gd name="connsiteX98" fmla="*/ 146050 w 1727200"/>
                <a:gd name="connsiteY98" fmla="*/ 895350 h 1276350"/>
                <a:gd name="connsiteX99" fmla="*/ 139700 w 1727200"/>
                <a:gd name="connsiteY99" fmla="*/ 869950 h 1276350"/>
                <a:gd name="connsiteX100" fmla="*/ 127000 w 1727200"/>
                <a:gd name="connsiteY100" fmla="*/ 806450 h 1276350"/>
                <a:gd name="connsiteX101" fmla="*/ 114300 w 1727200"/>
                <a:gd name="connsiteY101" fmla="*/ 787400 h 1276350"/>
                <a:gd name="connsiteX102" fmla="*/ 88900 w 1727200"/>
                <a:gd name="connsiteY102" fmla="*/ 781050 h 1276350"/>
                <a:gd name="connsiteX103" fmla="*/ 69850 w 1727200"/>
                <a:gd name="connsiteY103" fmla="*/ 736600 h 1276350"/>
                <a:gd name="connsiteX104" fmla="*/ 57150 w 1727200"/>
                <a:gd name="connsiteY104" fmla="*/ 692150 h 1276350"/>
                <a:gd name="connsiteX105" fmla="*/ 38100 w 1727200"/>
                <a:gd name="connsiteY105" fmla="*/ 673100 h 1276350"/>
                <a:gd name="connsiteX106" fmla="*/ 25400 w 1727200"/>
                <a:gd name="connsiteY106" fmla="*/ 654050 h 1276350"/>
                <a:gd name="connsiteX107" fmla="*/ 6350 w 1727200"/>
                <a:gd name="connsiteY107" fmla="*/ 590550 h 1276350"/>
                <a:gd name="connsiteX108" fmla="*/ 0 w 1727200"/>
                <a:gd name="connsiteY108" fmla="*/ 571500 h 1276350"/>
                <a:gd name="connsiteX109" fmla="*/ 6350 w 1727200"/>
                <a:gd name="connsiteY109" fmla="*/ 514350 h 1276350"/>
                <a:gd name="connsiteX110" fmla="*/ 19050 w 1727200"/>
                <a:gd name="connsiteY110" fmla="*/ 495300 h 1276350"/>
                <a:gd name="connsiteX111" fmla="*/ 25400 w 1727200"/>
                <a:gd name="connsiteY111" fmla="*/ 463550 h 1276350"/>
                <a:gd name="connsiteX112" fmla="*/ 31750 w 1727200"/>
                <a:gd name="connsiteY112" fmla="*/ 444500 h 1276350"/>
                <a:gd name="connsiteX113" fmla="*/ 25400 w 1727200"/>
                <a:gd name="connsiteY113" fmla="*/ 374650 h 1276350"/>
                <a:gd name="connsiteX114" fmla="*/ 31750 w 1727200"/>
                <a:gd name="connsiteY114" fmla="*/ 323850 h 1276350"/>
                <a:gd name="connsiteX115" fmla="*/ 38100 w 1727200"/>
                <a:gd name="connsiteY115" fmla="*/ 266700 h 1276350"/>
                <a:gd name="connsiteX116" fmla="*/ 57150 w 1727200"/>
                <a:gd name="connsiteY116" fmla="*/ 203200 h 1276350"/>
                <a:gd name="connsiteX117" fmla="*/ 76200 w 1727200"/>
                <a:gd name="connsiteY117" fmla="*/ 165100 h 1276350"/>
                <a:gd name="connsiteX118" fmla="*/ 88900 w 1727200"/>
                <a:gd name="connsiteY118" fmla="*/ 146050 h 1276350"/>
                <a:gd name="connsiteX119" fmla="*/ 107950 w 1727200"/>
                <a:gd name="connsiteY119" fmla="*/ 101600 h 1276350"/>
                <a:gd name="connsiteX120" fmla="*/ 120650 w 1727200"/>
                <a:gd name="connsiteY120" fmla="*/ 82550 h 1276350"/>
                <a:gd name="connsiteX121" fmla="*/ 184150 w 1727200"/>
                <a:gd name="connsiteY121" fmla="*/ 63500 h 1276350"/>
                <a:gd name="connsiteX122" fmla="*/ 196850 w 1727200"/>
                <a:gd name="connsiteY122" fmla="*/ 0 h 1276350"/>
                <a:gd name="connsiteX0" fmla="*/ 196850 w 1727200"/>
                <a:gd name="connsiteY0" fmla="*/ 0 h 1276350"/>
                <a:gd name="connsiteX1" fmla="*/ 196850 w 1727200"/>
                <a:gd name="connsiteY1" fmla="*/ 0 h 1276350"/>
                <a:gd name="connsiteX2" fmla="*/ 260350 w 1727200"/>
                <a:gd name="connsiteY2" fmla="*/ 6350 h 1276350"/>
                <a:gd name="connsiteX3" fmla="*/ 298450 w 1727200"/>
                <a:gd name="connsiteY3" fmla="*/ 19050 h 1276350"/>
                <a:gd name="connsiteX4" fmla="*/ 419100 w 1727200"/>
                <a:gd name="connsiteY4" fmla="*/ 31750 h 1276350"/>
                <a:gd name="connsiteX5" fmla="*/ 495300 w 1727200"/>
                <a:gd name="connsiteY5" fmla="*/ 19050 h 1276350"/>
                <a:gd name="connsiteX6" fmla="*/ 514350 w 1727200"/>
                <a:gd name="connsiteY6" fmla="*/ 12700 h 1276350"/>
                <a:gd name="connsiteX7" fmla="*/ 635000 w 1727200"/>
                <a:gd name="connsiteY7" fmla="*/ 6350 h 1276350"/>
                <a:gd name="connsiteX8" fmla="*/ 673100 w 1727200"/>
                <a:gd name="connsiteY8" fmla="*/ 12700 h 1276350"/>
                <a:gd name="connsiteX9" fmla="*/ 692150 w 1727200"/>
                <a:gd name="connsiteY9" fmla="*/ 6350 h 1276350"/>
                <a:gd name="connsiteX10" fmla="*/ 711200 w 1727200"/>
                <a:gd name="connsiteY10" fmla="*/ 12700 h 1276350"/>
                <a:gd name="connsiteX11" fmla="*/ 768350 w 1727200"/>
                <a:gd name="connsiteY11" fmla="*/ 25400 h 1276350"/>
                <a:gd name="connsiteX12" fmla="*/ 793750 w 1727200"/>
                <a:gd name="connsiteY12" fmla="*/ 38100 h 1276350"/>
                <a:gd name="connsiteX13" fmla="*/ 838200 w 1727200"/>
                <a:gd name="connsiteY13" fmla="*/ 31750 h 1276350"/>
                <a:gd name="connsiteX14" fmla="*/ 857250 w 1727200"/>
                <a:gd name="connsiteY14" fmla="*/ 19050 h 1276350"/>
                <a:gd name="connsiteX15" fmla="*/ 939800 w 1727200"/>
                <a:gd name="connsiteY15" fmla="*/ 38100 h 1276350"/>
                <a:gd name="connsiteX16" fmla="*/ 965200 w 1727200"/>
                <a:gd name="connsiteY16" fmla="*/ 31750 h 1276350"/>
                <a:gd name="connsiteX17" fmla="*/ 977900 w 1727200"/>
                <a:gd name="connsiteY17" fmla="*/ 50800 h 1276350"/>
                <a:gd name="connsiteX18" fmla="*/ 1003300 w 1727200"/>
                <a:gd name="connsiteY18" fmla="*/ 63500 h 1276350"/>
                <a:gd name="connsiteX19" fmla="*/ 1060450 w 1727200"/>
                <a:gd name="connsiteY19" fmla="*/ 69850 h 1276350"/>
                <a:gd name="connsiteX20" fmla="*/ 1092200 w 1727200"/>
                <a:gd name="connsiteY20" fmla="*/ 76200 h 1276350"/>
                <a:gd name="connsiteX21" fmla="*/ 1111250 w 1727200"/>
                <a:gd name="connsiteY21" fmla="*/ 88900 h 1276350"/>
                <a:gd name="connsiteX22" fmla="*/ 1123950 w 1727200"/>
                <a:gd name="connsiteY22" fmla="*/ 107950 h 1276350"/>
                <a:gd name="connsiteX23" fmla="*/ 1162050 w 1727200"/>
                <a:gd name="connsiteY23" fmla="*/ 120650 h 1276350"/>
                <a:gd name="connsiteX24" fmla="*/ 1181100 w 1727200"/>
                <a:gd name="connsiteY24" fmla="*/ 127000 h 1276350"/>
                <a:gd name="connsiteX25" fmla="*/ 1200150 w 1727200"/>
                <a:gd name="connsiteY25" fmla="*/ 133350 h 1276350"/>
                <a:gd name="connsiteX26" fmla="*/ 1212850 w 1727200"/>
                <a:gd name="connsiteY26" fmla="*/ 184150 h 1276350"/>
                <a:gd name="connsiteX27" fmla="*/ 1225550 w 1727200"/>
                <a:gd name="connsiteY27" fmla="*/ 203200 h 1276350"/>
                <a:gd name="connsiteX28" fmla="*/ 1231900 w 1727200"/>
                <a:gd name="connsiteY28" fmla="*/ 247650 h 1276350"/>
                <a:gd name="connsiteX29" fmla="*/ 1257300 w 1727200"/>
                <a:gd name="connsiteY29" fmla="*/ 355600 h 1276350"/>
                <a:gd name="connsiteX30" fmla="*/ 1289050 w 1727200"/>
                <a:gd name="connsiteY30" fmla="*/ 361950 h 1276350"/>
                <a:gd name="connsiteX31" fmla="*/ 1308100 w 1727200"/>
                <a:gd name="connsiteY31" fmla="*/ 368300 h 1276350"/>
                <a:gd name="connsiteX32" fmla="*/ 1327150 w 1727200"/>
                <a:gd name="connsiteY32" fmla="*/ 412750 h 1276350"/>
                <a:gd name="connsiteX33" fmla="*/ 1346200 w 1727200"/>
                <a:gd name="connsiteY33" fmla="*/ 425450 h 1276350"/>
                <a:gd name="connsiteX34" fmla="*/ 1390650 w 1727200"/>
                <a:gd name="connsiteY34" fmla="*/ 469900 h 1276350"/>
                <a:gd name="connsiteX35" fmla="*/ 1454150 w 1727200"/>
                <a:gd name="connsiteY35" fmla="*/ 457200 h 1276350"/>
                <a:gd name="connsiteX36" fmla="*/ 1492250 w 1727200"/>
                <a:gd name="connsiteY36" fmla="*/ 520700 h 1276350"/>
                <a:gd name="connsiteX37" fmla="*/ 1530350 w 1727200"/>
                <a:gd name="connsiteY37" fmla="*/ 539750 h 1276350"/>
                <a:gd name="connsiteX38" fmla="*/ 1581150 w 1727200"/>
                <a:gd name="connsiteY38" fmla="*/ 552450 h 1276350"/>
                <a:gd name="connsiteX39" fmla="*/ 1619250 w 1727200"/>
                <a:gd name="connsiteY39" fmla="*/ 571500 h 1276350"/>
                <a:gd name="connsiteX40" fmla="*/ 1644650 w 1727200"/>
                <a:gd name="connsiteY40" fmla="*/ 609600 h 1276350"/>
                <a:gd name="connsiteX41" fmla="*/ 1663700 w 1727200"/>
                <a:gd name="connsiteY41" fmla="*/ 615950 h 1276350"/>
                <a:gd name="connsiteX42" fmla="*/ 1676400 w 1727200"/>
                <a:gd name="connsiteY42" fmla="*/ 654050 h 1276350"/>
                <a:gd name="connsiteX43" fmla="*/ 1657350 w 1727200"/>
                <a:gd name="connsiteY43" fmla="*/ 723900 h 1276350"/>
                <a:gd name="connsiteX44" fmla="*/ 1644650 w 1727200"/>
                <a:gd name="connsiteY44" fmla="*/ 768350 h 1276350"/>
                <a:gd name="connsiteX45" fmla="*/ 1701800 w 1727200"/>
                <a:gd name="connsiteY45" fmla="*/ 787400 h 1276350"/>
                <a:gd name="connsiteX46" fmla="*/ 1720850 w 1727200"/>
                <a:gd name="connsiteY46" fmla="*/ 787400 h 1276350"/>
                <a:gd name="connsiteX47" fmla="*/ 1682750 w 1727200"/>
                <a:gd name="connsiteY47" fmla="*/ 838200 h 1276350"/>
                <a:gd name="connsiteX48" fmla="*/ 1708150 w 1727200"/>
                <a:gd name="connsiteY48" fmla="*/ 876300 h 1276350"/>
                <a:gd name="connsiteX49" fmla="*/ 1727200 w 1727200"/>
                <a:gd name="connsiteY49" fmla="*/ 920750 h 1276350"/>
                <a:gd name="connsiteX50" fmla="*/ 1708150 w 1727200"/>
                <a:gd name="connsiteY50" fmla="*/ 990600 h 1276350"/>
                <a:gd name="connsiteX51" fmla="*/ 1689100 w 1727200"/>
                <a:gd name="connsiteY51" fmla="*/ 996950 h 1276350"/>
                <a:gd name="connsiteX52" fmla="*/ 1657350 w 1727200"/>
                <a:gd name="connsiteY52" fmla="*/ 990600 h 1276350"/>
                <a:gd name="connsiteX53" fmla="*/ 1638300 w 1727200"/>
                <a:gd name="connsiteY53" fmla="*/ 984250 h 1276350"/>
                <a:gd name="connsiteX54" fmla="*/ 1600200 w 1727200"/>
                <a:gd name="connsiteY54" fmla="*/ 1016000 h 1276350"/>
                <a:gd name="connsiteX55" fmla="*/ 1574800 w 1727200"/>
                <a:gd name="connsiteY55" fmla="*/ 1028700 h 1276350"/>
                <a:gd name="connsiteX56" fmla="*/ 1555750 w 1727200"/>
                <a:gd name="connsiteY56" fmla="*/ 1022350 h 1276350"/>
                <a:gd name="connsiteX57" fmla="*/ 1511300 w 1727200"/>
                <a:gd name="connsiteY57" fmla="*/ 1041400 h 1276350"/>
                <a:gd name="connsiteX58" fmla="*/ 1485900 w 1727200"/>
                <a:gd name="connsiteY58" fmla="*/ 1047750 h 1276350"/>
                <a:gd name="connsiteX59" fmla="*/ 1466850 w 1727200"/>
                <a:gd name="connsiteY59" fmla="*/ 1060450 h 1276350"/>
                <a:gd name="connsiteX60" fmla="*/ 1403350 w 1727200"/>
                <a:gd name="connsiteY60" fmla="*/ 1079500 h 1276350"/>
                <a:gd name="connsiteX61" fmla="*/ 1384300 w 1727200"/>
                <a:gd name="connsiteY61" fmla="*/ 1085850 h 1276350"/>
                <a:gd name="connsiteX62" fmla="*/ 1371600 w 1727200"/>
                <a:gd name="connsiteY62" fmla="*/ 1104900 h 1276350"/>
                <a:gd name="connsiteX63" fmla="*/ 1333500 w 1727200"/>
                <a:gd name="connsiteY63" fmla="*/ 1123950 h 1276350"/>
                <a:gd name="connsiteX64" fmla="*/ 1295400 w 1727200"/>
                <a:gd name="connsiteY64" fmla="*/ 1143000 h 1276350"/>
                <a:gd name="connsiteX65" fmla="*/ 1282700 w 1727200"/>
                <a:gd name="connsiteY65" fmla="*/ 1187450 h 1276350"/>
                <a:gd name="connsiteX66" fmla="*/ 1263650 w 1727200"/>
                <a:gd name="connsiteY66" fmla="*/ 1193800 h 1276350"/>
                <a:gd name="connsiteX67" fmla="*/ 1238250 w 1727200"/>
                <a:gd name="connsiteY67" fmla="*/ 1206500 h 1276350"/>
                <a:gd name="connsiteX68" fmla="*/ 1219200 w 1727200"/>
                <a:gd name="connsiteY68" fmla="*/ 1219200 h 1276350"/>
                <a:gd name="connsiteX69" fmla="*/ 1104900 w 1727200"/>
                <a:gd name="connsiteY69" fmla="*/ 1231900 h 1276350"/>
                <a:gd name="connsiteX70" fmla="*/ 1085850 w 1727200"/>
                <a:gd name="connsiteY70" fmla="*/ 1244600 h 1276350"/>
                <a:gd name="connsiteX71" fmla="*/ 1035050 w 1727200"/>
                <a:gd name="connsiteY71" fmla="*/ 1257300 h 1276350"/>
                <a:gd name="connsiteX72" fmla="*/ 1016000 w 1727200"/>
                <a:gd name="connsiteY72" fmla="*/ 1276350 h 1276350"/>
                <a:gd name="connsiteX73" fmla="*/ 1009650 w 1727200"/>
                <a:gd name="connsiteY73" fmla="*/ 1257300 h 1276350"/>
                <a:gd name="connsiteX74" fmla="*/ 990600 w 1727200"/>
                <a:gd name="connsiteY74" fmla="*/ 1250950 h 1276350"/>
                <a:gd name="connsiteX75" fmla="*/ 971550 w 1727200"/>
                <a:gd name="connsiteY75" fmla="*/ 1238250 h 1276350"/>
                <a:gd name="connsiteX76" fmla="*/ 952500 w 1727200"/>
                <a:gd name="connsiteY76" fmla="*/ 1244600 h 1276350"/>
                <a:gd name="connsiteX77" fmla="*/ 927100 w 1727200"/>
                <a:gd name="connsiteY77" fmla="*/ 1238250 h 1276350"/>
                <a:gd name="connsiteX78" fmla="*/ 889000 w 1727200"/>
                <a:gd name="connsiteY78" fmla="*/ 1250950 h 1276350"/>
                <a:gd name="connsiteX79" fmla="*/ 850900 w 1727200"/>
                <a:gd name="connsiteY79" fmla="*/ 1244600 h 1276350"/>
                <a:gd name="connsiteX80" fmla="*/ 831850 w 1727200"/>
                <a:gd name="connsiteY80" fmla="*/ 1238250 h 1276350"/>
                <a:gd name="connsiteX81" fmla="*/ 812800 w 1727200"/>
                <a:gd name="connsiteY81" fmla="*/ 1244600 h 1276350"/>
                <a:gd name="connsiteX82" fmla="*/ 539750 w 1727200"/>
                <a:gd name="connsiteY82" fmla="*/ 1238250 h 1276350"/>
                <a:gd name="connsiteX83" fmla="*/ 431800 w 1727200"/>
                <a:gd name="connsiteY83" fmla="*/ 1231900 h 1276350"/>
                <a:gd name="connsiteX84" fmla="*/ 393700 w 1727200"/>
                <a:gd name="connsiteY84" fmla="*/ 1219200 h 1276350"/>
                <a:gd name="connsiteX85" fmla="*/ 349250 w 1727200"/>
                <a:gd name="connsiteY85" fmla="*/ 1206500 h 1276350"/>
                <a:gd name="connsiteX86" fmla="*/ 342900 w 1727200"/>
                <a:gd name="connsiteY86" fmla="*/ 1187450 h 1276350"/>
                <a:gd name="connsiteX87" fmla="*/ 323850 w 1727200"/>
                <a:gd name="connsiteY87" fmla="*/ 1181100 h 1276350"/>
                <a:gd name="connsiteX88" fmla="*/ 292100 w 1727200"/>
                <a:gd name="connsiteY88" fmla="*/ 1168400 h 1276350"/>
                <a:gd name="connsiteX89" fmla="*/ 279400 w 1727200"/>
                <a:gd name="connsiteY89" fmla="*/ 1149350 h 1276350"/>
                <a:gd name="connsiteX90" fmla="*/ 260350 w 1727200"/>
                <a:gd name="connsiteY90" fmla="*/ 1143000 h 1276350"/>
                <a:gd name="connsiteX91" fmla="*/ 254000 w 1727200"/>
                <a:gd name="connsiteY91" fmla="*/ 1123950 h 1276350"/>
                <a:gd name="connsiteX92" fmla="*/ 222250 w 1727200"/>
                <a:gd name="connsiteY92" fmla="*/ 1092200 h 1276350"/>
                <a:gd name="connsiteX93" fmla="*/ 203200 w 1727200"/>
                <a:gd name="connsiteY93" fmla="*/ 1054100 h 1276350"/>
                <a:gd name="connsiteX94" fmla="*/ 196850 w 1727200"/>
                <a:gd name="connsiteY94" fmla="*/ 1035050 h 1276350"/>
                <a:gd name="connsiteX95" fmla="*/ 177800 w 1727200"/>
                <a:gd name="connsiteY95" fmla="*/ 1022350 h 1276350"/>
                <a:gd name="connsiteX96" fmla="*/ 171450 w 1727200"/>
                <a:gd name="connsiteY96" fmla="*/ 984250 h 1276350"/>
                <a:gd name="connsiteX97" fmla="*/ 165100 w 1727200"/>
                <a:gd name="connsiteY97" fmla="*/ 958850 h 1276350"/>
                <a:gd name="connsiteX98" fmla="*/ 146050 w 1727200"/>
                <a:gd name="connsiteY98" fmla="*/ 895350 h 1276350"/>
                <a:gd name="connsiteX99" fmla="*/ 139700 w 1727200"/>
                <a:gd name="connsiteY99" fmla="*/ 869950 h 1276350"/>
                <a:gd name="connsiteX100" fmla="*/ 127000 w 1727200"/>
                <a:gd name="connsiteY100" fmla="*/ 806450 h 1276350"/>
                <a:gd name="connsiteX101" fmla="*/ 114300 w 1727200"/>
                <a:gd name="connsiteY101" fmla="*/ 787400 h 1276350"/>
                <a:gd name="connsiteX102" fmla="*/ 88900 w 1727200"/>
                <a:gd name="connsiteY102" fmla="*/ 781050 h 1276350"/>
                <a:gd name="connsiteX103" fmla="*/ 69850 w 1727200"/>
                <a:gd name="connsiteY103" fmla="*/ 736600 h 1276350"/>
                <a:gd name="connsiteX104" fmla="*/ 57150 w 1727200"/>
                <a:gd name="connsiteY104" fmla="*/ 692150 h 1276350"/>
                <a:gd name="connsiteX105" fmla="*/ 38100 w 1727200"/>
                <a:gd name="connsiteY105" fmla="*/ 673100 h 1276350"/>
                <a:gd name="connsiteX106" fmla="*/ 25400 w 1727200"/>
                <a:gd name="connsiteY106" fmla="*/ 654050 h 1276350"/>
                <a:gd name="connsiteX107" fmla="*/ 6350 w 1727200"/>
                <a:gd name="connsiteY107" fmla="*/ 590550 h 1276350"/>
                <a:gd name="connsiteX108" fmla="*/ 0 w 1727200"/>
                <a:gd name="connsiteY108" fmla="*/ 571500 h 1276350"/>
                <a:gd name="connsiteX109" fmla="*/ 6350 w 1727200"/>
                <a:gd name="connsiteY109" fmla="*/ 514350 h 1276350"/>
                <a:gd name="connsiteX110" fmla="*/ 19050 w 1727200"/>
                <a:gd name="connsiteY110" fmla="*/ 495300 h 1276350"/>
                <a:gd name="connsiteX111" fmla="*/ 25400 w 1727200"/>
                <a:gd name="connsiteY111" fmla="*/ 463550 h 1276350"/>
                <a:gd name="connsiteX112" fmla="*/ 31750 w 1727200"/>
                <a:gd name="connsiteY112" fmla="*/ 444500 h 1276350"/>
                <a:gd name="connsiteX113" fmla="*/ 25400 w 1727200"/>
                <a:gd name="connsiteY113" fmla="*/ 374650 h 1276350"/>
                <a:gd name="connsiteX114" fmla="*/ 31750 w 1727200"/>
                <a:gd name="connsiteY114" fmla="*/ 323850 h 1276350"/>
                <a:gd name="connsiteX115" fmla="*/ 38100 w 1727200"/>
                <a:gd name="connsiteY115" fmla="*/ 266700 h 1276350"/>
                <a:gd name="connsiteX116" fmla="*/ 57150 w 1727200"/>
                <a:gd name="connsiteY116" fmla="*/ 203200 h 1276350"/>
                <a:gd name="connsiteX117" fmla="*/ 76200 w 1727200"/>
                <a:gd name="connsiteY117" fmla="*/ 165100 h 1276350"/>
                <a:gd name="connsiteX118" fmla="*/ 88900 w 1727200"/>
                <a:gd name="connsiteY118" fmla="*/ 146050 h 1276350"/>
                <a:gd name="connsiteX119" fmla="*/ 107950 w 1727200"/>
                <a:gd name="connsiteY119" fmla="*/ 101600 h 1276350"/>
                <a:gd name="connsiteX120" fmla="*/ 120650 w 1727200"/>
                <a:gd name="connsiteY120" fmla="*/ 82550 h 1276350"/>
                <a:gd name="connsiteX121" fmla="*/ 184150 w 1727200"/>
                <a:gd name="connsiteY121" fmla="*/ 63500 h 1276350"/>
                <a:gd name="connsiteX122" fmla="*/ 196850 w 1727200"/>
                <a:gd name="connsiteY122" fmla="*/ 0 h 1276350"/>
                <a:gd name="connsiteX0" fmla="*/ 196850 w 1761709"/>
                <a:gd name="connsiteY0" fmla="*/ 0 h 1276350"/>
                <a:gd name="connsiteX1" fmla="*/ 196850 w 1761709"/>
                <a:gd name="connsiteY1" fmla="*/ 0 h 1276350"/>
                <a:gd name="connsiteX2" fmla="*/ 260350 w 1761709"/>
                <a:gd name="connsiteY2" fmla="*/ 6350 h 1276350"/>
                <a:gd name="connsiteX3" fmla="*/ 298450 w 1761709"/>
                <a:gd name="connsiteY3" fmla="*/ 19050 h 1276350"/>
                <a:gd name="connsiteX4" fmla="*/ 419100 w 1761709"/>
                <a:gd name="connsiteY4" fmla="*/ 31750 h 1276350"/>
                <a:gd name="connsiteX5" fmla="*/ 495300 w 1761709"/>
                <a:gd name="connsiteY5" fmla="*/ 19050 h 1276350"/>
                <a:gd name="connsiteX6" fmla="*/ 514350 w 1761709"/>
                <a:gd name="connsiteY6" fmla="*/ 12700 h 1276350"/>
                <a:gd name="connsiteX7" fmla="*/ 635000 w 1761709"/>
                <a:gd name="connsiteY7" fmla="*/ 6350 h 1276350"/>
                <a:gd name="connsiteX8" fmla="*/ 673100 w 1761709"/>
                <a:gd name="connsiteY8" fmla="*/ 12700 h 1276350"/>
                <a:gd name="connsiteX9" fmla="*/ 692150 w 1761709"/>
                <a:gd name="connsiteY9" fmla="*/ 6350 h 1276350"/>
                <a:gd name="connsiteX10" fmla="*/ 711200 w 1761709"/>
                <a:gd name="connsiteY10" fmla="*/ 12700 h 1276350"/>
                <a:gd name="connsiteX11" fmla="*/ 768350 w 1761709"/>
                <a:gd name="connsiteY11" fmla="*/ 25400 h 1276350"/>
                <a:gd name="connsiteX12" fmla="*/ 793750 w 1761709"/>
                <a:gd name="connsiteY12" fmla="*/ 38100 h 1276350"/>
                <a:gd name="connsiteX13" fmla="*/ 838200 w 1761709"/>
                <a:gd name="connsiteY13" fmla="*/ 31750 h 1276350"/>
                <a:gd name="connsiteX14" fmla="*/ 857250 w 1761709"/>
                <a:gd name="connsiteY14" fmla="*/ 19050 h 1276350"/>
                <a:gd name="connsiteX15" fmla="*/ 939800 w 1761709"/>
                <a:gd name="connsiteY15" fmla="*/ 38100 h 1276350"/>
                <a:gd name="connsiteX16" fmla="*/ 965200 w 1761709"/>
                <a:gd name="connsiteY16" fmla="*/ 31750 h 1276350"/>
                <a:gd name="connsiteX17" fmla="*/ 977900 w 1761709"/>
                <a:gd name="connsiteY17" fmla="*/ 50800 h 1276350"/>
                <a:gd name="connsiteX18" fmla="*/ 1003300 w 1761709"/>
                <a:gd name="connsiteY18" fmla="*/ 63500 h 1276350"/>
                <a:gd name="connsiteX19" fmla="*/ 1060450 w 1761709"/>
                <a:gd name="connsiteY19" fmla="*/ 69850 h 1276350"/>
                <a:gd name="connsiteX20" fmla="*/ 1092200 w 1761709"/>
                <a:gd name="connsiteY20" fmla="*/ 76200 h 1276350"/>
                <a:gd name="connsiteX21" fmla="*/ 1111250 w 1761709"/>
                <a:gd name="connsiteY21" fmla="*/ 88900 h 1276350"/>
                <a:gd name="connsiteX22" fmla="*/ 1123950 w 1761709"/>
                <a:gd name="connsiteY22" fmla="*/ 107950 h 1276350"/>
                <a:gd name="connsiteX23" fmla="*/ 1162050 w 1761709"/>
                <a:gd name="connsiteY23" fmla="*/ 120650 h 1276350"/>
                <a:gd name="connsiteX24" fmla="*/ 1181100 w 1761709"/>
                <a:gd name="connsiteY24" fmla="*/ 127000 h 1276350"/>
                <a:gd name="connsiteX25" fmla="*/ 1200150 w 1761709"/>
                <a:gd name="connsiteY25" fmla="*/ 133350 h 1276350"/>
                <a:gd name="connsiteX26" fmla="*/ 1212850 w 1761709"/>
                <a:gd name="connsiteY26" fmla="*/ 184150 h 1276350"/>
                <a:gd name="connsiteX27" fmla="*/ 1225550 w 1761709"/>
                <a:gd name="connsiteY27" fmla="*/ 203200 h 1276350"/>
                <a:gd name="connsiteX28" fmla="*/ 1231900 w 1761709"/>
                <a:gd name="connsiteY28" fmla="*/ 247650 h 1276350"/>
                <a:gd name="connsiteX29" fmla="*/ 1257300 w 1761709"/>
                <a:gd name="connsiteY29" fmla="*/ 355600 h 1276350"/>
                <a:gd name="connsiteX30" fmla="*/ 1289050 w 1761709"/>
                <a:gd name="connsiteY30" fmla="*/ 361950 h 1276350"/>
                <a:gd name="connsiteX31" fmla="*/ 1308100 w 1761709"/>
                <a:gd name="connsiteY31" fmla="*/ 368300 h 1276350"/>
                <a:gd name="connsiteX32" fmla="*/ 1327150 w 1761709"/>
                <a:gd name="connsiteY32" fmla="*/ 412750 h 1276350"/>
                <a:gd name="connsiteX33" fmla="*/ 1346200 w 1761709"/>
                <a:gd name="connsiteY33" fmla="*/ 425450 h 1276350"/>
                <a:gd name="connsiteX34" fmla="*/ 1390650 w 1761709"/>
                <a:gd name="connsiteY34" fmla="*/ 469900 h 1276350"/>
                <a:gd name="connsiteX35" fmla="*/ 1454150 w 1761709"/>
                <a:gd name="connsiteY35" fmla="*/ 457200 h 1276350"/>
                <a:gd name="connsiteX36" fmla="*/ 1492250 w 1761709"/>
                <a:gd name="connsiteY36" fmla="*/ 520700 h 1276350"/>
                <a:gd name="connsiteX37" fmla="*/ 1530350 w 1761709"/>
                <a:gd name="connsiteY37" fmla="*/ 539750 h 1276350"/>
                <a:gd name="connsiteX38" fmla="*/ 1581150 w 1761709"/>
                <a:gd name="connsiteY38" fmla="*/ 552450 h 1276350"/>
                <a:gd name="connsiteX39" fmla="*/ 1619250 w 1761709"/>
                <a:gd name="connsiteY39" fmla="*/ 571500 h 1276350"/>
                <a:gd name="connsiteX40" fmla="*/ 1644650 w 1761709"/>
                <a:gd name="connsiteY40" fmla="*/ 609600 h 1276350"/>
                <a:gd name="connsiteX41" fmla="*/ 1663700 w 1761709"/>
                <a:gd name="connsiteY41" fmla="*/ 615950 h 1276350"/>
                <a:gd name="connsiteX42" fmla="*/ 1676400 w 1761709"/>
                <a:gd name="connsiteY42" fmla="*/ 654050 h 1276350"/>
                <a:gd name="connsiteX43" fmla="*/ 1657350 w 1761709"/>
                <a:gd name="connsiteY43" fmla="*/ 723900 h 1276350"/>
                <a:gd name="connsiteX44" fmla="*/ 1644650 w 1761709"/>
                <a:gd name="connsiteY44" fmla="*/ 768350 h 1276350"/>
                <a:gd name="connsiteX45" fmla="*/ 1701800 w 1761709"/>
                <a:gd name="connsiteY45" fmla="*/ 787400 h 1276350"/>
                <a:gd name="connsiteX46" fmla="*/ 1720850 w 1761709"/>
                <a:gd name="connsiteY46" fmla="*/ 787400 h 1276350"/>
                <a:gd name="connsiteX47" fmla="*/ 1682750 w 1761709"/>
                <a:gd name="connsiteY47" fmla="*/ 838200 h 1276350"/>
                <a:gd name="connsiteX48" fmla="*/ 1758950 w 1761709"/>
                <a:gd name="connsiteY48" fmla="*/ 857250 h 1276350"/>
                <a:gd name="connsiteX49" fmla="*/ 1727200 w 1761709"/>
                <a:gd name="connsiteY49" fmla="*/ 920750 h 1276350"/>
                <a:gd name="connsiteX50" fmla="*/ 1708150 w 1761709"/>
                <a:gd name="connsiteY50" fmla="*/ 990600 h 1276350"/>
                <a:gd name="connsiteX51" fmla="*/ 1689100 w 1761709"/>
                <a:gd name="connsiteY51" fmla="*/ 996950 h 1276350"/>
                <a:gd name="connsiteX52" fmla="*/ 1657350 w 1761709"/>
                <a:gd name="connsiteY52" fmla="*/ 990600 h 1276350"/>
                <a:gd name="connsiteX53" fmla="*/ 1638300 w 1761709"/>
                <a:gd name="connsiteY53" fmla="*/ 984250 h 1276350"/>
                <a:gd name="connsiteX54" fmla="*/ 1600200 w 1761709"/>
                <a:gd name="connsiteY54" fmla="*/ 1016000 h 1276350"/>
                <a:gd name="connsiteX55" fmla="*/ 1574800 w 1761709"/>
                <a:gd name="connsiteY55" fmla="*/ 1028700 h 1276350"/>
                <a:gd name="connsiteX56" fmla="*/ 1555750 w 1761709"/>
                <a:gd name="connsiteY56" fmla="*/ 1022350 h 1276350"/>
                <a:gd name="connsiteX57" fmla="*/ 1511300 w 1761709"/>
                <a:gd name="connsiteY57" fmla="*/ 1041400 h 1276350"/>
                <a:gd name="connsiteX58" fmla="*/ 1485900 w 1761709"/>
                <a:gd name="connsiteY58" fmla="*/ 1047750 h 1276350"/>
                <a:gd name="connsiteX59" fmla="*/ 1466850 w 1761709"/>
                <a:gd name="connsiteY59" fmla="*/ 1060450 h 1276350"/>
                <a:gd name="connsiteX60" fmla="*/ 1403350 w 1761709"/>
                <a:gd name="connsiteY60" fmla="*/ 1079500 h 1276350"/>
                <a:gd name="connsiteX61" fmla="*/ 1384300 w 1761709"/>
                <a:gd name="connsiteY61" fmla="*/ 1085850 h 1276350"/>
                <a:gd name="connsiteX62" fmla="*/ 1371600 w 1761709"/>
                <a:gd name="connsiteY62" fmla="*/ 1104900 h 1276350"/>
                <a:gd name="connsiteX63" fmla="*/ 1333500 w 1761709"/>
                <a:gd name="connsiteY63" fmla="*/ 1123950 h 1276350"/>
                <a:gd name="connsiteX64" fmla="*/ 1295400 w 1761709"/>
                <a:gd name="connsiteY64" fmla="*/ 1143000 h 1276350"/>
                <a:gd name="connsiteX65" fmla="*/ 1282700 w 1761709"/>
                <a:gd name="connsiteY65" fmla="*/ 1187450 h 1276350"/>
                <a:gd name="connsiteX66" fmla="*/ 1263650 w 1761709"/>
                <a:gd name="connsiteY66" fmla="*/ 1193800 h 1276350"/>
                <a:gd name="connsiteX67" fmla="*/ 1238250 w 1761709"/>
                <a:gd name="connsiteY67" fmla="*/ 1206500 h 1276350"/>
                <a:gd name="connsiteX68" fmla="*/ 1219200 w 1761709"/>
                <a:gd name="connsiteY68" fmla="*/ 1219200 h 1276350"/>
                <a:gd name="connsiteX69" fmla="*/ 1104900 w 1761709"/>
                <a:gd name="connsiteY69" fmla="*/ 1231900 h 1276350"/>
                <a:gd name="connsiteX70" fmla="*/ 1085850 w 1761709"/>
                <a:gd name="connsiteY70" fmla="*/ 1244600 h 1276350"/>
                <a:gd name="connsiteX71" fmla="*/ 1035050 w 1761709"/>
                <a:gd name="connsiteY71" fmla="*/ 1257300 h 1276350"/>
                <a:gd name="connsiteX72" fmla="*/ 1016000 w 1761709"/>
                <a:gd name="connsiteY72" fmla="*/ 1276350 h 1276350"/>
                <a:gd name="connsiteX73" fmla="*/ 1009650 w 1761709"/>
                <a:gd name="connsiteY73" fmla="*/ 1257300 h 1276350"/>
                <a:gd name="connsiteX74" fmla="*/ 990600 w 1761709"/>
                <a:gd name="connsiteY74" fmla="*/ 1250950 h 1276350"/>
                <a:gd name="connsiteX75" fmla="*/ 971550 w 1761709"/>
                <a:gd name="connsiteY75" fmla="*/ 1238250 h 1276350"/>
                <a:gd name="connsiteX76" fmla="*/ 952500 w 1761709"/>
                <a:gd name="connsiteY76" fmla="*/ 1244600 h 1276350"/>
                <a:gd name="connsiteX77" fmla="*/ 927100 w 1761709"/>
                <a:gd name="connsiteY77" fmla="*/ 1238250 h 1276350"/>
                <a:gd name="connsiteX78" fmla="*/ 889000 w 1761709"/>
                <a:gd name="connsiteY78" fmla="*/ 1250950 h 1276350"/>
                <a:gd name="connsiteX79" fmla="*/ 850900 w 1761709"/>
                <a:gd name="connsiteY79" fmla="*/ 1244600 h 1276350"/>
                <a:gd name="connsiteX80" fmla="*/ 831850 w 1761709"/>
                <a:gd name="connsiteY80" fmla="*/ 1238250 h 1276350"/>
                <a:gd name="connsiteX81" fmla="*/ 812800 w 1761709"/>
                <a:gd name="connsiteY81" fmla="*/ 1244600 h 1276350"/>
                <a:gd name="connsiteX82" fmla="*/ 539750 w 1761709"/>
                <a:gd name="connsiteY82" fmla="*/ 1238250 h 1276350"/>
                <a:gd name="connsiteX83" fmla="*/ 431800 w 1761709"/>
                <a:gd name="connsiteY83" fmla="*/ 1231900 h 1276350"/>
                <a:gd name="connsiteX84" fmla="*/ 393700 w 1761709"/>
                <a:gd name="connsiteY84" fmla="*/ 1219200 h 1276350"/>
                <a:gd name="connsiteX85" fmla="*/ 349250 w 1761709"/>
                <a:gd name="connsiteY85" fmla="*/ 1206500 h 1276350"/>
                <a:gd name="connsiteX86" fmla="*/ 342900 w 1761709"/>
                <a:gd name="connsiteY86" fmla="*/ 1187450 h 1276350"/>
                <a:gd name="connsiteX87" fmla="*/ 323850 w 1761709"/>
                <a:gd name="connsiteY87" fmla="*/ 1181100 h 1276350"/>
                <a:gd name="connsiteX88" fmla="*/ 292100 w 1761709"/>
                <a:gd name="connsiteY88" fmla="*/ 1168400 h 1276350"/>
                <a:gd name="connsiteX89" fmla="*/ 279400 w 1761709"/>
                <a:gd name="connsiteY89" fmla="*/ 1149350 h 1276350"/>
                <a:gd name="connsiteX90" fmla="*/ 260350 w 1761709"/>
                <a:gd name="connsiteY90" fmla="*/ 1143000 h 1276350"/>
                <a:gd name="connsiteX91" fmla="*/ 254000 w 1761709"/>
                <a:gd name="connsiteY91" fmla="*/ 1123950 h 1276350"/>
                <a:gd name="connsiteX92" fmla="*/ 222250 w 1761709"/>
                <a:gd name="connsiteY92" fmla="*/ 1092200 h 1276350"/>
                <a:gd name="connsiteX93" fmla="*/ 203200 w 1761709"/>
                <a:gd name="connsiteY93" fmla="*/ 1054100 h 1276350"/>
                <a:gd name="connsiteX94" fmla="*/ 196850 w 1761709"/>
                <a:gd name="connsiteY94" fmla="*/ 1035050 h 1276350"/>
                <a:gd name="connsiteX95" fmla="*/ 177800 w 1761709"/>
                <a:gd name="connsiteY95" fmla="*/ 1022350 h 1276350"/>
                <a:gd name="connsiteX96" fmla="*/ 171450 w 1761709"/>
                <a:gd name="connsiteY96" fmla="*/ 984250 h 1276350"/>
                <a:gd name="connsiteX97" fmla="*/ 165100 w 1761709"/>
                <a:gd name="connsiteY97" fmla="*/ 958850 h 1276350"/>
                <a:gd name="connsiteX98" fmla="*/ 146050 w 1761709"/>
                <a:gd name="connsiteY98" fmla="*/ 895350 h 1276350"/>
                <a:gd name="connsiteX99" fmla="*/ 139700 w 1761709"/>
                <a:gd name="connsiteY99" fmla="*/ 869950 h 1276350"/>
                <a:gd name="connsiteX100" fmla="*/ 127000 w 1761709"/>
                <a:gd name="connsiteY100" fmla="*/ 806450 h 1276350"/>
                <a:gd name="connsiteX101" fmla="*/ 114300 w 1761709"/>
                <a:gd name="connsiteY101" fmla="*/ 787400 h 1276350"/>
                <a:gd name="connsiteX102" fmla="*/ 88900 w 1761709"/>
                <a:gd name="connsiteY102" fmla="*/ 781050 h 1276350"/>
                <a:gd name="connsiteX103" fmla="*/ 69850 w 1761709"/>
                <a:gd name="connsiteY103" fmla="*/ 736600 h 1276350"/>
                <a:gd name="connsiteX104" fmla="*/ 57150 w 1761709"/>
                <a:gd name="connsiteY104" fmla="*/ 692150 h 1276350"/>
                <a:gd name="connsiteX105" fmla="*/ 38100 w 1761709"/>
                <a:gd name="connsiteY105" fmla="*/ 673100 h 1276350"/>
                <a:gd name="connsiteX106" fmla="*/ 25400 w 1761709"/>
                <a:gd name="connsiteY106" fmla="*/ 654050 h 1276350"/>
                <a:gd name="connsiteX107" fmla="*/ 6350 w 1761709"/>
                <a:gd name="connsiteY107" fmla="*/ 590550 h 1276350"/>
                <a:gd name="connsiteX108" fmla="*/ 0 w 1761709"/>
                <a:gd name="connsiteY108" fmla="*/ 571500 h 1276350"/>
                <a:gd name="connsiteX109" fmla="*/ 6350 w 1761709"/>
                <a:gd name="connsiteY109" fmla="*/ 514350 h 1276350"/>
                <a:gd name="connsiteX110" fmla="*/ 19050 w 1761709"/>
                <a:gd name="connsiteY110" fmla="*/ 495300 h 1276350"/>
                <a:gd name="connsiteX111" fmla="*/ 25400 w 1761709"/>
                <a:gd name="connsiteY111" fmla="*/ 463550 h 1276350"/>
                <a:gd name="connsiteX112" fmla="*/ 31750 w 1761709"/>
                <a:gd name="connsiteY112" fmla="*/ 444500 h 1276350"/>
                <a:gd name="connsiteX113" fmla="*/ 25400 w 1761709"/>
                <a:gd name="connsiteY113" fmla="*/ 374650 h 1276350"/>
                <a:gd name="connsiteX114" fmla="*/ 31750 w 1761709"/>
                <a:gd name="connsiteY114" fmla="*/ 323850 h 1276350"/>
                <a:gd name="connsiteX115" fmla="*/ 38100 w 1761709"/>
                <a:gd name="connsiteY115" fmla="*/ 266700 h 1276350"/>
                <a:gd name="connsiteX116" fmla="*/ 57150 w 1761709"/>
                <a:gd name="connsiteY116" fmla="*/ 203200 h 1276350"/>
                <a:gd name="connsiteX117" fmla="*/ 76200 w 1761709"/>
                <a:gd name="connsiteY117" fmla="*/ 165100 h 1276350"/>
                <a:gd name="connsiteX118" fmla="*/ 88900 w 1761709"/>
                <a:gd name="connsiteY118" fmla="*/ 146050 h 1276350"/>
                <a:gd name="connsiteX119" fmla="*/ 107950 w 1761709"/>
                <a:gd name="connsiteY119" fmla="*/ 101600 h 1276350"/>
                <a:gd name="connsiteX120" fmla="*/ 120650 w 1761709"/>
                <a:gd name="connsiteY120" fmla="*/ 82550 h 1276350"/>
                <a:gd name="connsiteX121" fmla="*/ 184150 w 1761709"/>
                <a:gd name="connsiteY121" fmla="*/ 63500 h 1276350"/>
                <a:gd name="connsiteX122" fmla="*/ 196850 w 1761709"/>
                <a:gd name="connsiteY122" fmla="*/ 0 h 1276350"/>
                <a:gd name="connsiteX0" fmla="*/ 196850 w 1760653"/>
                <a:gd name="connsiteY0" fmla="*/ 0 h 1276350"/>
                <a:gd name="connsiteX1" fmla="*/ 196850 w 1760653"/>
                <a:gd name="connsiteY1" fmla="*/ 0 h 1276350"/>
                <a:gd name="connsiteX2" fmla="*/ 260350 w 1760653"/>
                <a:gd name="connsiteY2" fmla="*/ 6350 h 1276350"/>
                <a:gd name="connsiteX3" fmla="*/ 298450 w 1760653"/>
                <a:gd name="connsiteY3" fmla="*/ 19050 h 1276350"/>
                <a:gd name="connsiteX4" fmla="*/ 419100 w 1760653"/>
                <a:gd name="connsiteY4" fmla="*/ 31750 h 1276350"/>
                <a:gd name="connsiteX5" fmla="*/ 495300 w 1760653"/>
                <a:gd name="connsiteY5" fmla="*/ 19050 h 1276350"/>
                <a:gd name="connsiteX6" fmla="*/ 514350 w 1760653"/>
                <a:gd name="connsiteY6" fmla="*/ 12700 h 1276350"/>
                <a:gd name="connsiteX7" fmla="*/ 635000 w 1760653"/>
                <a:gd name="connsiteY7" fmla="*/ 6350 h 1276350"/>
                <a:gd name="connsiteX8" fmla="*/ 673100 w 1760653"/>
                <a:gd name="connsiteY8" fmla="*/ 12700 h 1276350"/>
                <a:gd name="connsiteX9" fmla="*/ 692150 w 1760653"/>
                <a:gd name="connsiteY9" fmla="*/ 6350 h 1276350"/>
                <a:gd name="connsiteX10" fmla="*/ 711200 w 1760653"/>
                <a:gd name="connsiteY10" fmla="*/ 12700 h 1276350"/>
                <a:gd name="connsiteX11" fmla="*/ 768350 w 1760653"/>
                <a:gd name="connsiteY11" fmla="*/ 25400 h 1276350"/>
                <a:gd name="connsiteX12" fmla="*/ 793750 w 1760653"/>
                <a:gd name="connsiteY12" fmla="*/ 38100 h 1276350"/>
                <a:gd name="connsiteX13" fmla="*/ 838200 w 1760653"/>
                <a:gd name="connsiteY13" fmla="*/ 31750 h 1276350"/>
                <a:gd name="connsiteX14" fmla="*/ 857250 w 1760653"/>
                <a:gd name="connsiteY14" fmla="*/ 19050 h 1276350"/>
                <a:gd name="connsiteX15" fmla="*/ 939800 w 1760653"/>
                <a:gd name="connsiteY15" fmla="*/ 38100 h 1276350"/>
                <a:gd name="connsiteX16" fmla="*/ 965200 w 1760653"/>
                <a:gd name="connsiteY16" fmla="*/ 31750 h 1276350"/>
                <a:gd name="connsiteX17" fmla="*/ 977900 w 1760653"/>
                <a:gd name="connsiteY17" fmla="*/ 50800 h 1276350"/>
                <a:gd name="connsiteX18" fmla="*/ 1003300 w 1760653"/>
                <a:gd name="connsiteY18" fmla="*/ 63500 h 1276350"/>
                <a:gd name="connsiteX19" fmla="*/ 1060450 w 1760653"/>
                <a:gd name="connsiteY19" fmla="*/ 69850 h 1276350"/>
                <a:gd name="connsiteX20" fmla="*/ 1092200 w 1760653"/>
                <a:gd name="connsiteY20" fmla="*/ 76200 h 1276350"/>
                <a:gd name="connsiteX21" fmla="*/ 1111250 w 1760653"/>
                <a:gd name="connsiteY21" fmla="*/ 88900 h 1276350"/>
                <a:gd name="connsiteX22" fmla="*/ 1123950 w 1760653"/>
                <a:gd name="connsiteY22" fmla="*/ 107950 h 1276350"/>
                <a:gd name="connsiteX23" fmla="*/ 1162050 w 1760653"/>
                <a:gd name="connsiteY23" fmla="*/ 120650 h 1276350"/>
                <a:gd name="connsiteX24" fmla="*/ 1181100 w 1760653"/>
                <a:gd name="connsiteY24" fmla="*/ 127000 h 1276350"/>
                <a:gd name="connsiteX25" fmla="*/ 1200150 w 1760653"/>
                <a:gd name="connsiteY25" fmla="*/ 133350 h 1276350"/>
                <a:gd name="connsiteX26" fmla="*/ 1212850 w 1760653"/>
                <a:gd name="connsiteY26" fmla="*/ 184150 h 1276350"/>
                <a:gd name="connsiteX27" fmla="*/ 1225550 w 1760653"/>
                <a:gd name="connsiteY27" fmla="*/ 203200 h 1276350"/>
                <a:gd name="connsiteX28" fmla="*/ 1231900 w 1760653"/>
                <a:gd name="connsiteY28" fmla="*/ 247650 h 1276350"/>
                <a:gd name="connsiteX29" fmla="*/ 1257300 w 1760653"/>
                <a:gd name="connsiteY29" fmla="*/ 355600 h 1276350"/>
                <a:gd name="connsiteX30" fmla="*/ 1289050 w 1760653"/>
                <a:gd name="connsiteY30" fmla="*/ 361950 h 1276350"/>
                <a:gd name="connsiteX31" fmla="*/ 1308100 w 1760653"/>
                <a:gd name="connsiteY31" fmla="*/ 368300 h 1276350"/>
                <a:gd name="connsiteX32" fmla="*/ 1327150 w 1760653"/>
                <a:gd name="connsiteY32" fmla="*/ 412750 h 1276350"/>
                <a:gd name="connsiteX33" fmla="*/ 1346200 w 1760653"/>
                <a:gd name="connsiteY33" fmla="*/ 425450 h 1276350"/>
                <a:gd name="connsiteX34" fmla="*/ 1390650 w 1760653"/>
                <a:gd name="connsiteY34" fmla="*/ 469900 h 1276350"/>
                <a:gd name="connsiteX35" fmla="*/ 1454150 w 1760653"/>
                <a:gd name="connsiteY35" fmla="*/ 457200 h 1276350"/>
                <a:gd name="connsiteX36" fmla="*/ 1492250 w 1760653"/>
                <a:gd name="connsiteY36" fmla="*/ 520700 h 1276350"/>
                <a:gd name="connsiteX37" fmla="*/ 1530350 w 1760653"/>
                <a:gd name="connsiteY37" fmla="*/ 539750 h 1276350"/>
                <a:gd name="connsiteX38" fmla="*/ 1581150 w 1760653"/>
                <a:gd name="connsiteY38" fmla="*/ 552450 h 1276350"/>
                <a:gd name="connsiteX39" fmla="*/ 1619250 w 1760653"/>
                <a:gd name="connsiteY39" fmla="*/ 571500 h 1276350"/>
                <a:gd name="connsiteX40" fmla="*/ 1644650 w 1760653"/>
                <a:gd name="connsiteY40" fmla="*/ 609600 h 1276350"/>
                <a:gd name="connsiteX41" fmla="*/ 1663700 w 1760653"/>
                <a:gd name="connsiteY41" fmla="*/ 615950 h 1276350"/>
                <a:gd name="connsiteX42" fmla="*/ 1676400 w 1760653"/>
                <a:gd name="connsiteY42" fmla="*/ 654050 h 1276350"/>
                <a:gd name="connsiteX43" fmla="*/ 1657350 w 1760653"/>
                <a:gd name="connsiteY43" fmla="*/ 723900 h 1276350"/>
                <a:gd name="connsiteX44" fmla="*/ 1644650 w 1760653"/>
                <a:gd name="connsiteY44" fmla="*/ 768350 h 1276350"/>
                <a:gd name="connsiteX45" fmla="*/ 1701800 w 1760653"/>
                <a:gd name="connsiteY45" fmla="*/ 787400 h 1276350"/>
                <a:gd name="connsiteX46" fmla="*/ 1720850 w 1760653"/>
                <a:gd name="connsiteY46" fmla="*/ 787400 h 1276350"/>
                <a:gd name="connsiteX47" fmla="*/ 1752600 w 1760653"/>
                <a:gd name="connsiteY47" fmla="*/ 812800 h 1276350"/>
                <a:gd name="connsiteX48" fmla="*/ 1758950 w 1760653"/>
                <a:gd name="connsiteY48" fmla="*/ 857250 h 1276350"/>
                <a:gd name="connsiteX49" fmla="*/ 1727200 w 1760653"/>
                <a:gd name="connsiteY49" fmla="*/ 920750 h 1276350"/>
                <a:gd name="connsiteX50" fmla="*/ 1708150 w 1760653"/>
                <a:gd name="connsiteY50" fmla="*/ 990600 h 1276350"/>
                <a:gd name="connsiteX51" fmla="*/ 1689100 w 1760653"/>
                <a:gd name="connsiteY51" fmla="*/ 996950 h 1276350"/>
                <a:gd name="connsiteX52" fmla="*/ 1657350 w 1760653"/>
                <a:gd name="connsiteY52" fmla="*/ 990600 h 1276350"/>
                <a:gd name="connsiteX53" fmla="*/ 1638300 w 1760653"/>
                <a:gd name="connsiteY53" fmla="*/ 984250 h 1276350"/>
                <a:gd name="connsiteX54" fmla="*/ 1600200 w 1760653"/>
                <a:gd name="connsiteY54" fmla="*/ 1016000 h 1276350"/>
                <a:gd name="connsiteX55" fmla="*/ 1574800 w 1760653"/>
                <a:gd name="connsiteY55" fmla="*/ 1028700 h 1276350"/>
                <a:gd name="connsiteX56" fmla="*/ 1555750 w 1760653"/>
                <a:gd name="connsiteY56" fmla="*/ 1022350 h 1276350"/>
                <a:gd name="connsiteX57" fmla="*/ 1511300 w 1760653"/>
                <a:gd name="connsiteY57" fmla="*/ 1041400 h 1276350"/>
                <a:gd name="connsiteX58" fmla="*/ 1485900 w 1760653"/>
                <a:gd name="connsiteY58" fmla="*/ 1047750 h 1276350"/>
                <a:gd name="connsiteX59" fmla="*/ 1466850 w 1760653"/>
                <a:gd name="connsiteY59" fmla="*/ 1060450 h 1276350"/>
                <a:gd name="connsiteX60" fmla="*/ 1403350 w 1760653"/>
                <a:gd name="connsiteY60" fmla="*/ 1079500 h 1276350"/>
                <a:gd name="connsiteX61" fmla="*/ 1384300 w 1760653"/>
                <a:gd name="connsiteY61" fmla="*/ 1085850 h 1276350"/>
                <a:gd name="connsiteX62" fmla="*/ 1371600 w 1760653"/>
                <a:gd name="connsiteY62" fmla="*/ 1104900 h 1276350"/>
                <a:gd name="connsiteX63" fmla="*/ 1333500 w 1760653"/>
                <a:gd name="connsiteY63" fmla="*/ 1123950 h 1276350"/>
                <a:gd name="connsiteX64" fmla="*/ 1295400 w 1760653"/>
                <a:gd name="connsiteY64" fmla="*/ 1143000 h 1276350"/>
                <a:gd name="connsiteX65" fmla="*/ 1282700 w 1760653"/>
                <a:gd name="connsiteY65" fmla="*/ 1187450 h 1276350"/>
                <a:gd name="connsiteX66" fmla="*/ 1263650 w 1760653"/>
                <a:gd name="connsiteY66" fmla="*/ 1193800 h 1276350"/>
                <a:gd name="connsiteX67" fmla="*/ 1238250 w 1760653"/>
                <a:gd name="connsiteY67" fmla="*/ 1206500 h 1276350"/>
                <a:gd name="connsiteX68" fmla="*/ 1219200 w 1760653"/>
                <a:gd name="connsiteY68" fmla="*/ 1219200 h 1276350"/>
                <a:gd name="connsiteX69" fmla="*/ 1104900 w 1760653"/>
                <a:gd name="connsiteY69" fmla="*/ 1231900 h 1276350"/>
                <a:gd name="connsiteX70" fmla="*/ 1085850 w 1760653"/>
                <a:gd name="connsiteY70" fmla="*/ 1244600 h 1276350"/>
                <a:gd name="connsiteX71" fmla="*/ 1035050 w 1760653"/>
                <a:gd name="connsiteY71" fmla="*/ 1257300 h 1276350"/>
                <a:gd name="connsiteX72" fmla="*/ 1016000 w 1760653"/>
                <a:gd name="connsiteY72" fmla="*/ 1276350 h 1276350"/>
                <a:gd name="connsiteX73" fmla="*/ 1009650 w 1760653"/>
                <a:gd name="connsiteY73" fmla="*/ 1257300 h 1276350"/>
                <a:gd name="connsiteX74" fmla="*/ 990600 w 1760653"/>
                <a:gd name="connsiteY74" fmla="*/ 1250950 h 1276350"/>
                <a:gd name="connsiteX75" fmla="*/ 971550 w 1760653"/>
                <a:gd name="connsiteY75" fmla="*/ 1238250 h 1276350"/>
                <a:gd name="connsiteX76" fmla="*/ 952500 w 1760653"/>
                <a:gd name="connsiteY76" fmla="*/ 1244600 h 1276350"/>
                <a:gd name="connsiteX77" fmla="*/ 927100 w 1760653"/>
                <a:gd name="connsiteY77" fmla="*/ 1238250 h 1276350"/>
                <a:gd name="connsiteX78" fmla="*/ 889000 w 1760653"/>
                <a:gd name="connsiteY78" fmla="*/ 1250950 h 1276350"/>
                <a:gd name="connsiteX79" fmla="*/ 850900 w 1760653"/>
                <a:gd name="connsiteY79" fmla="*/ 1244600 h 1276350"/>
                <a:gd name="connsiteX80" fmla="*/ 831850 w 1760653"/>
                <a:gd name="connsiteY80" fmla="*/ 1238250 h 1276350"/>
                <a:gd name="connsiteX81" fmla="*/ 812800 w 1760653"/>
                <a:gd name="connsiteY81" fmla="*/ 1244600 h 1276350"/>
                <a:gd name="connsiteX82" fmla="*/ 539750 w 1760653"/>
                <a:gd name="connsiteY82" fmla="*/ 1238250 h 1276350"/>
                <a:gd name="connsiteX83" fmla="*/ 431800 w 1760653"/>
                <a:gd name="connsiteY83" fmla="*/ 1231900 h 1276350"/>
                <a:gd name="connsiteX84" fmla="*/ 393700 w 1760653"/>
                <a:gd name="connsiteY84" fmla="*/ 1219200 h 1276350"/>
                <a:gd name="connsiteX85" fmla="*/ 349250 w 1760653"/>
                <a:gd name="connsiteY85" fmla="*/ 1206500 h 1276350"/>
                <a:gd name="connsiteX86" fmla="*/ 342900 w 1760653"/>
                <a:gd name="connsiteY86" fmla="*/ 1187450 h 1276350"/>
                <a:gd name="connsiteX87" fmla="*/ 323850 w 1760653"/>
                <a:gd name="connsiteY87" fmla="*/ 1181100 h 1276350"/>
                <a:gd name="connsiteX88" fmla="*/ 292100 w 1760653"/>
                <a:gd name="connsiteY88" fmla="*/ 1168400 h 1276350"/>
                <a:gd name="connsiteX89" fmla="*/ 279400 w 1760653"/>
                <a:gd name="connsiteY89" fmla="*/ 1149350 h 1276350"/>
                <a:gd name="connsiteX90" fmla="*/ 260350 w 1760653"/>
                <a:gd name="connsiteY90" fmla="*/ 1143000 h 1276350"/>
                <a:gd name="connsiteX91" fmla="*/ 254000 w 1760653"/>
                <a:gd name="connsiteY91" fmla="*/ 1123950 h 1276350"/>
                <a:gd name="connsiteX92" fmla="*/ 222250 w 1760653"/>
                <a:gd name="connsiteY92" fmla="*/ 1092200 h 1276350"/>
                <a:gd name="connsiteX93" fmla="*/ 203200 w 1760653"/>
                <a:gd name="connsiteY93" fmla="*/ 1054100 h 1276350"/>
                <a:gd name="connsiteX94" fmla="*/ 196850 w 1760653"/>
                <a:gd name="connsiteY94" fmla="*/ 1035050 h 1276350"/>
                <a:gd name="connsiteX95" fmla="*/ 177800 w 1760653"/>
                <a:gd name="connsiteY95" fmla="*/ 1022350 h 1276350"/>
                <a:gd name="connsiteX96" fmla="*/ 171450 w 1760653"/>
                <a:gd name="connsiteY96" fmla="*/ 984250 h 1276350"/>
                <a:gd name="connsiteX97" fmla="*/ 165100 w 1760653"/>
                <a:gd name="connsiteY97" fmla="*/ 958850 h 1276350"/>
                <a:gd name="connsiteX98" fmla="*/ 146050 w 1760653"/>
                <a:gd name="connsiteY98" fmla="*/ 895350 h 1276350"/>
                <a:gd name="connsiteX99" fmla="*/ 139700 w 1760653"/>
                <a:gd name="connsiteY99" fmla="*/ 869950 h 1276350"/>
                <a:gd name="connsiteX100" fmla="*/ 127000 w 1760653"/>
                <a:gd name="connsiteY100" fmla="*/ 806450 h 1276350"/>
                <a:gd name="connsiteX101" fmla="*/ 114300 w 1760653"/>
                <a:gd name="connsiteY101" fmla="*/ 787400 h 1276350"/>
                <a:gd name="connsiteX102" fmla="*/ 88900 w 1760653"/>
                <a:gd name="connsiteY102" fmla="*/ 781050 h 1276350"/>
                <a:gd name="connsiteX103" fmla="*/ 69850 w 1760653"/>
                <a:gd name="connsiteY103" fmla="*/ 736600 h 1276350"/>
                <a:gd name="connsiteX104" fmla="*/ 57150 w 1760653"/>
                <a:gd name="connsiteY104" fmla="*/ 692150 h 1276350"/>
                <a:gd name="connsiteX105" fmla="*/ 38100 w 1760653"/>
                <a:gd name="connsiteY105" fmla="*/ 673100 h 1276350"/>
                <a:gd name="connsiteX106" fmla="*/ 25400 w 1760653"/>
                <a:gd name="connsiteY106" fmla="*/ 654050 h 1276350"/>
                <a:gd name="connsiteX107" fmla="*/ 6350 w 1760653"/>
                <a:gd name="connsiteY107" fmla="*/ 590550 h 1276350"/>
                <a:gd name="connsiteX108" fmla="*/ 0 w 1760653"/>
                <a:gd name="connsiteY108" fmla="*/ 571500 h 1276350"/>
                <a:gd name="connsiteX109" fmla="*/ 6350 w 1760653"/>
                <a:gd name="connsiteY109" fmla="*/ 514350 h 1276350"/>
                <a:gd name="connsiteX110" fmla="*/ 19050 w 1760653"/>
                <a:gd name="connsiteY110" fmla="*/ 495300 h 1276350"/>
                <a:gd name="connsiteX111" fmla="*/ 25400 w 1760653"/>
                <a:gd name="connsiteY111" fmla="*/ 463550 h 1276350"/>
                <a:gd name="connsiteX112" fmla="*/ 31750 w 1760653"/>
                <a:gd name="connsiteY112" fmla="*/ 444500 h 1276350"/>
                <a:gd name="connsiteX113" fmla="*/ 25400 w 1760653"/>
                <a:gd name="connsiteY113" fmla="*/ 374650 h 1276350"/>
                <a:gd name="connsiteX114" fmla="*/ 31750 w 1760653"/>
                <a:gd name="connsiteY114" fmla="*/ 323850 h 1276350"/>
                <a:gd name="connsiteX115" fmla="*/ 38100 w 1760653"/>
                <a:gd name="connsiteY115" fmla="*/ 266700 h 1276350"/>
                <a:gd name="connsiteX116" fmla="*/ 57150 w 1760653"/>
                <a:gd name="connsiteY116" fmla="*/ 203200 h 1276350"/>
                <a:gd name="connsiteX117" fmla="*/ 76200 w 1760653"/>
                <a:gd name="connsiteY117" fmla="*/ 165100 h 1276350"/>
                <a:gd name="connsiteX118" fmla="*/ 88900 w 1760653"/>
                <a:gd name="connsiteY118" fmla="*/ 146050 h 1276350"/>
                <a:gd name="connsiteX119" fmla="*/ 107950 w 1760653"/>
                <a:gd name="connsiteY119" fmla="*/ 101600 h 1276350"/>
                <a:gd name="connsiteX120" fmla="*/ 120650 w 1760653"/>
                <a:gd name="connsiteY120" fmla="*/ 82550 h 1276350"/>
                <a:gd name="connsiteX121" fmla="*/ 184150 w 1760653"/>
                <a:gd name="connsiteY121" fmla="*/ 63500 h 1276350"/>
                <a:gd name="connsiteX122" fmla="*/ 196850 w 1760653"/>
                <a:gd name="connsiteY122" fmla="*/ 0 h 1276350"/>
                <a:gd name="connsiteX0" fmla="*/ 196850 w 1760653"/>
                <a:gd name="connsiteY0" fmla="*/ 0 h 1329690"/>
                <a:gd name="connsiteX1" fmla="*/ 196850 w 1760653"/>
                <a:gd name="connsiteY1" fmla="*/ 0 h 1329690"/>
                <a:gd name="connsiteX2" fmla="*/ 260350 w 1760653"/>
                <a:gd name="connsiteY2" fmla="*/ 6350 h 1329690"/>
                <a:gd name="connsiteX3" fmla="*/ 298450 w 1760653"/>
                <a:gd name="connsiteY3" fmla="*/ 19050 h 1329690"/>
                <a:gd name="connsiteX4" fmla="*/ 419100 w 1760653"/>
                <a:gd name="connsiteY4" fmla="*/ 31750 h 1329690"/>
                <a:gd name="connsiteX5" fmla="*/ 495300 w 1760653"/>
                <a:gd name="connsiteY5" fmla="*/ 19050 h 1329690"/>
                <a:gd name="connsiteX6" fmla="*/ 514350 w 1760653"/>
                <a:gd name="connsiteY6" fmla="*/ 12700 h 1329690"/>
                <a:gd name="connsiteX7" fmla="*/ 635000 w 1760653"/>
                <a:gd name="connsiteY7" fmla="*/ 6350 h 1329690"/>
                <a:gd name="connsiteX8" fmla="*/ 673100 w 1760653"/>
                <a:gd name="connsiteY8" fmla="*/ 12700 h 1329690"/>
                <a:gd name="connsiteX9" fmla="*/ 692150 w 1760653"/>
                <a:gd name="connsiteY9" fmla="*/ 6350 h 1329690"/>
                <a:gd name="connsiteX10" fmla="*/ 711200 w 1760653"/>
                <a:gd name="connsiteY10" fmla="*/ 12700 h 1329690"/>
                <a:gd name="connsiteX11" fmla="*/ 768350 w 1760653"/>
                <a:gd name="connsiteY11" fmla="*/ 25400 h 1329690"/>
                <a:gd name="connsiteX12" fmla="*/ 793750 w 1760653"/>
                <a:gd name="connsiteY12" fmla="*/ 38100 h 1329690"/>
                <a:gd name="connsiteX13" fmla="*/ 838200 w 1760653"/>
                <a:gd name="connsiteY13" fmla="*/ 31750 h 1329690"/>
                <a:gd name="connsiteX14" fmla="*/ 857250 w 1760653"/>
                <a:gd name="connsiteY14" fmla="*/ 19050 h 1329690"/>
                <a:gd name="connsiteX15" fmla="*/ 939800 w 1760653"/>
                <a:gd name="connsiteY15" fmla="*/ 38100 h 1329690"/>
                <a:gd name="connsiteX16" fmla="*/ 965200 w 1760653"/>
                <a:gd name="connsiteY16" fmla="*/ 31750 h 1329690"/>
                <a:gd name="connsiteX17" fmla="*/ 977900 w 1760653"/>
                <a:gd name="connsiteY17" fmla="*/ 50800 h 1329690"/>
                <a:gd name="connsiteX18" fmla="*/ 1003300 w 1760653"/>
                <a:gd name="connsiteY18" fmla="*/ 63500 h 1329690"/>
                <a:gd name="connsiteX19" fmla="*/ 1060450 w 1760653"/>
                <a:gd name="connsiteY19" fmla="*/ 69850 h 1329690"/>
                <a:gd name="connsiteX20" fmla="*/ 1092200 w 1760653"/>
                <a:gd name="connsiteY20" fmla="*/ 76200 h 1329690"/>
                <a:gd name="connsiteX21" fmla="*/ 1111250 w 1760653"/>
                <a:gd name="connsiteY21" fmla="*/ 88900 h 1329690"/>
                <a:gd name="connsiteX22" fmla="*/ 1123950 w 1760653"/>
                <a:gd name="connsiteY22" fmla="*/ 107950 h 1329690"/>
                <a:gd name="connsiteX23" fmla="*/ 1162050 w 1760653"/>
                <a:gd name="connsiteY23" fmla="*/ 120650 h 1329690"/>
                <a:gd name="connsiteX24" fmla="*/ 1181100 w 1760653"/>
                <a:gd name="connsiteY24" fmla="*/ 127000 h 1329690"/>
                <a:gd name="connsiteX25" fmla="*/ 1200150 w 1760653"/>
                <a:gd name="connsiteY25" fmla="*/ 133350 h 1329690"/>
                <a:gd name="connsiteX26" fmla="*/ 1212850 w 1760653"/>
                <a:gd name="connsiteY26" fmla="*/ 184150 h 1329690"/>
                <a:gd name="connsiteX27" fmla="*/ 1225550 w 1760653"/>
                <a:gd name="connsiteY27" fmla="*/ 203200 h 1329690"/>
                <a:gd name="connsiteX28" fmla="*/ 1231900 w 1760653"/>
                <a:gd name="connsiteY28" fmla="*/ 247650 h 1329690"/>
                <a:gd name="connsiteX29" fmla="*/ 1257300 w 1760653"/>
                <a:gd name="connsiteY29" fmla="*/ 355600 h 1329690"/>
                <a:gd name="connsiteX30" fmla="*/ 1289050 w 1760653"/>
                <a:gd name="connsiteY30" fmla="*/ 361950 h 1329690"/>
                <a:gd name="connsiteX31" fmla="*/ 1308100 w 1760653"/>
                <a:gd name="connsiteY31" fmla="*/ 368300 h 1329690"/>
                <a:gd name="connsiteX32" fmla="*/ 1327150 w 1760653"/>
                <a:gd name="connsiteY32" fmla="*/ 412750 h 1329690"/>
                <a:gd name="connsiteX33" fmla="*/ 1346200 w 1760653"/>
                <a:gd name="connsiteY33" fmla="*/ 425450 h 1329690"/>
                <a:gd name="connsiteX34" fmla="*/ 1390650 w 1760653"/>
                <a:gd name="connsiteY34" fmla="*/ 469900 h 1329690"/>
                <a:gd name="connsiteX35" fmla="*/ 1454150 w 1760653"/>
                <a:gd name="connsiteY35" fmla="*/ 457200 h 1329690"/>
                <a:gd name="connsiteX36" fmla="*/ 1492250 w 1760653"/>
                <a:gd name="connsiteY36" fmla="*/ 520700 h 1329690"/>
                <a:gd name="connsiteX37" fmla="*/ 1530350 w 1760653"/>
                <a:gd name="connsiteY37" fmla="*/ 539750 h 1329690"/>
                <a:gd name="connsiteX38" fmla="*/ 1581150 w 1760653"/>
                <a:gd name="connsiteY38" fmla="*/ 552450 h 1329690"/>
                <a:gd name="connsiteX39" fmla="*/ 1619250 w 1760653"/>
                <a:gd name="connsiteY39" fmla="*/ 571500 h 1329690"/>
                <a:gd name="connsiteX40" fmla="*/ 1644650 w 1760653"/>
                <a:gd name="connsiteY40" fmla="*/ 609600 h 1329690"/>
                <a:gd name="connsiteX41" fmla="*/ 1663700 w 1760653"/>
                <a:gd name="connsiteY41" fmla="*/ 615950 h 1329690"/>
                <a:gd name="connsiteX42" fmla="*/ 1676400 w 1760653"/>
                <a:gd name="connsiteY42" fmla="*/ 654050 h 1329690"/>
                <a:gd name="connsiteX43" fmla="*/ 1657350 w 1760653"/>
                <a:gd name="connsiteY43" fmla="*/ 723900 h 1329690"/>
                <a:gd name="connsiteX44" fmla="*/ 1644650 w 1760653"/>
                <a:gd name="connsiteY44" fmla="*/ 768350 h 1329690"/>
                <a:gd name="connsiteX45" fmla="*/ 1701800 w 1760653"/>
                <a:gd name="connsiteY45" fmla="*/ 787400 h 1329690"/>
                <a:gd name="connsiteX46" fmla="*/ 1720850 w 1760653"/>
                <a:gd name="connsiteY46" fmla="*/ 787400 h 1329690"/>
                <a:gd name="connsiteX47" fmla="*/ 1752600 w 1760653"/>
                <a:gd name="connsiteY47" fmla="*/ 812800 h 1329690"/>
                <a:gd name="connsiteX48" fmla="*/ 1758950 w 1760653"/>
                <a:gd name="connsiteY48" fmla="*/ 857250 h 1329690"/>
                <a:gd name="connsiteX49" fmla="*/ 1727200 w 1760653"/>
                <a:gd name="connsiteY49" fmla="*/ 920750 h 1329690"/>
                <a:gd name="connsiteX50" fmla="*/ 1708150 w 1760653"/>
                <a:gd name="connsiteY50" fmla="*/ 990600 h 1329690"/>
                <a:gd name="connsiteX51" fmla="*/ 1689100 w 1760653"/>
                <a:gd name="connsiteY51" fmla="*/ 996950 h 1329690"/>
                <a:gd name="connsiteX52" fmla="*/ 1657350 w 1760653"/>
                <a:gd name="connsiteY52" fmla="*/ 990600 h 1329690"/>
                <a:gd name="connsiteX53" fmla="*/ 1638300 w 1760653"/>
                <a:gd name="connsiteY53" fmla="*/ 984250 h 1329690"/>
                <a:gd name="connsiteX54" fmla="*/ 1600200 w 1760653"/>
                <a:gd name="connsiteY54" fmla="*/ 1016000 h 1329690"/>
                <a:gd name="connsiteX55" fmla="*/ 1574800 w 1760653"/>
                <a:gd name="connsiteY55" fmla="*/ 1028700 h 1329690"/>
                <a:gd name="connsiteX56" fmla="*/ 1555750 w 1760653"/>
                <a:gd name="connsiteY56" fmla="*/ 1022350 h 1329690"/>
                <a:gd name="connsiteX57" fmla="*/ 1511300 w 1760653"/>
                <a:gd name="connsiteY57" fmla="*/ 1041400 h 1329690"/>
                <a:gd name="connsiteX58" fmla="*/ 1485900 w 1760653"/>
                <a:gd name="connsiteY58" fmla="*/ 1047750 h 1329690"/>
                <a:gd name="connsiteX59" fmla="*/ 1466850 w 1760653"/>
                <a:gd name="connsiteY59" fmla="*/ 1060450 h 1329690"/>
                <a:gd name="connsiteX60" fmla="*/ 1403350 w 1760653"/>
                <a:gd name="connsiteY60" fmla="*/ 1079500 h 1329690"/>
                <a:gd name="connsiteX61" fmla="*/ 1384300 w 1760653"/>
                <a:gd name="connsiteY61" fmla="*/ 1085850 h 1329690"/>
                <a:gd name="connsiteX62" fmla="*/ 1371600 w 1760653"/>
                <a:gd name="connsiteY62" fmla="*/ 1104900 h 1329690"/>
                <a:gd name="connsiteX63" fmla="*/ 1333500 w 1760653"/>
                <a:gd name="connsiteY63" fmla="*/ 1123950 h 1329690"/>
                <a:gd name="connsiteX64" fmla="*/ 1295400 w 1760653"/>
                <a:gd name="connsiteY64" fmla="*/ 1143000 h 1329690"/>
                <a:gd name="connsiteX65" fmla="*/ 1282700 w 1760653"/>
                <a:gd name="connsiteY65" fmla="*/ 1187450 h 1329690"/>
                <a:gd name="connsiteX66" fmla="*/ 1263650 w 1760653"/>
                <a:gd name="connsiteY66" fmla="*/ 1193800 h 1329690"/>
                <a:gd name="connsiteX67" fmla="*/ 1238250 w 1760653"/>
                <a:gd name="connsiteY67" fmla="*/ 1206500 h 1329690"/>
                <a:gd name="connsiteX68" fmla="*/ 1219200 w 1760653"/>
                <a:gd name="connsiteY68" fmla="*/ 1219200 h 1329690"/>
                <a:gd name="connsiteX69" fmla="*/ 1104900 w 1760653"/>
                <a:gd name="connsiteY69" fmla="*/ 1231900 h 1329690"/>
                <a:gd name="connsiteX70" fmla="*/ 1085850 w 1760653"/>
                <a:gd name="connsiteY70" fmla="*/ 1244600 h 1329690"/>
                <a:gd name="connsiteX71" fmla="*/ 1035050 w 1760653"/>
                <a:gd name="connsiteY71" fmla="*/ 1257300 h 1329690"/>
                <a:gd name="connsiteX72" fmla="*/ 1016000 w 1760653"/>
                <a:gd name="connsiteY72" fmla="*/ 1276350 h 1329690"/>
                <a:gd name="connsiteX73" fmla="*/ 1009650 w 1760653"/>
                <a:gd name="connsiteY73" fmla="*/ 1257300 h 1329690"/>
                <a:gd name="connsiteX74" fmla="*/ 990600 w 1760653"/>
                <a:gd name="connsiteY74" fmla="*/ 1250950 h 1329690"/>
                <a:gd name="connsiteX75" fmla="*/ 971550 w 1760653"/>
                <a:gd name="connsiteY75" fmla="*/ 1238250 h 1329690"/>
                <a:gd name="connsiteX76" fmla="*/ 952500 w 1760653"/>
                <a:gd name="connsiteY76" fmla="*/ 1244600 h 1329690"/>
                <a:gd name="connsiteX77" fmla="*/ 927100 w 1760653"/>
                <a:gd name="connsiteY77" fmla="*/ 1238250 h 1329690"/>
                <a:gd name="connsiteX78" fmla="*/ 889000 w 1760653"/>
                <a:gd name="connsiteY78" fmla="*/ 1250950 h 1329690"/>
                <a:gd name="connsiteX79" fmla="*/ 850900 w 1760653"/>
                <a:gd name="connsiteY79" fmla="*/ 1244600 h 1329690"/>
                <a:gd name="connsiteX80" fmla="*/ 831850 w 1760653"/>
                <a:gd name="connsiteY80" fmla="*/ 1238250 h 1329690"/>
                <a:gd name="connsiteX81" fmla="*/ 812800 w 1760653"/>
                <a:gd name="connsiteY81" fmla="*/ 1244600 h 1329690"/>
                <a:gd name="connsiteX82" fmla="*/ 501650 w 1760653"/>
                <a:gd name="connsiteY82" fmla="*/ 1329690 h 1329690"/>
                <a:gd name="connsiteX83" fmla="*/ 431800 w 1760653"/>
                <a:gd name="connsiteY83" fmla="*/ 1231900 h 1329690"/>
                <a:gd name="connsiteX84" fmla="*/ 393700 w 1760653"/>
                <a:gd name="connsiteY84" fmla="*/ 1219200 h 1329690"/>
                <a:gd name="connsiteX85" fmla="*/ 349250 w 1760653"/>
                <a:gd name="connsiteY85" fmla="*/ 1206500 h 1329690"/>
                <a:gd name="connsiteX86" fmla="*/ 342900 w 1760653"/>
                <a:gd name="connsiteY86" fmla="*/ 1187450 h 1329690"/>
                <a:gd name="connsiteX87" fmla="*/ 323850 w 1760653"/>
                <a:gd name="connsiteY87" fmla="*/ 1181100 h 1329690"/>
                <a:gd name="connsiteX88" fmla="*/ 292100 w 1760653"/>
                <a:gd name="connsiteY88" fmla="*/ 1168400 h 1329690"/>
                <a:gd name="connsiteX89" fmla="*/ 279400 w 1760653"/>
                <a:gd name="connsiteY89" fmla="*/ 1149350 h 1329690"/>
                <a:gd name="connsiteX90" fmla="*/ 260350 w 1760653"/>
                <a:gd name="connsiteY90" fmla="*/ 1143000 h 1329690"/>
                <a:gd name="connsiteX91" fmla="*/ 254000 w 1760653"/>
                <a:gd name="connsiteY91" fmla="*/ 1123950 h 1329690"/>
                <a:gd name="connsiteX92" fmla="*/ 222250 w 1760653"/>
                <a:gd name="connsiteY92" fmla="*/ 1092200 h 1329690"/>
                <a:gd name="connsiteX93" fmla="*/ 203200 w 1760653"/>
                <a:gd name="connsiteY93" fmla="*/ 1054100 h 1329690"/>
                <a:gd name="connsiteX94" fmla="*/ 196850 w 1760653"/>
                <a:gd name="connsiteY94" fmla="*/ 1035050 h 1329690"/>
                <a:gd name="connsiteX95" fmla="*/ 177800 w 1760653"/>
                <a:gd name="connsiteY95" fmla="*/ 1022350 h 1329690"/>
                <a:gd name="connsiteX96" fmla="*/ 171450 w 1760653"/>
                <a:gd name="connsiteY96" fmla="*/ 984250 h 1329690"/>
                <a:gd name="connsiteX97" fmla="*/ 165100 w 1760653"/>
                <a:gd name="connsiteY97" fmla="*/ 958850 h 1329690"/>
                <a:gd name="connsiteX98" fmla="*/ 146050 w 1760653"/>
                <a:gd name="connsiteY98" fmla="*/ 895350 h 1329690"/>
                <a:gd name="connsiteX99" fmla="*/ 139700 w 1760653"/>
                <a:gd name="connsiteY99" fmla="*/ 869950 h 1329690"/>
                <a:gd name="connsiteX100" fmla="*/ 127000 w 1760653"/>
                <a:gd name="connsiteY100" fmla="*/ 806450 h 1329690"/>
                <a:gd name="connsiteX101" fmla="*/ 114300 w 1760653"/>
                <a:gd name="connsiteY101" fmla="*/ 787400 h 1329690"/>
                <a:gd name="connsiteX102" fmla="*/ 88900 w 1760653"/>
                <a:gd name="connsiteY102" fmla="*/ 781050 h 1329690"/>
                <a:gd name="connsiteX103" fmla="*/ 69850 w 1760653"/>
                <a:gd name="connsiteY103" fmla="*/ 736600 h 1329690"/>
                <a:gd name="connsiteX104" fmla="*/ 57150 w 1760653"/>
                <a:gd name="connsiteY104" fmla="*/ 692150 h 1329690"/>
                <a:gd name="connsiteX105" fmla="*/ 38100 w 1760653"/>
                <a:gd name="connsiteY105" fmla="*/ 673100 h 1329690"/>
                <a:gd name="connsiteX106" fmla="*/ 25400 w 1760653"/>
                <a:gd name="connsiteY106" fmla="*/ 654050 h 1329690"/>
                <a:gd name="connsiteX107" fmla="*/ 6350 w 1760653"/>
                <a:gd name="connsiteY107" fmla="*/ 590550 h 1329690"/>
                <a:gd name="connsiteX108" fmla="*/ 0 w 1760653"/>
                <a:gd name="connsiteY108" fmla="*/ 571500 h 1329690"/>
                <a:gd name="connsiteX109" fmla="*/ 6350 w 1760653"/>
                <a:gd name="connsiteY109" fmla="*/ 514350 h 1329690"/>
                <a:gd name="connsiteX110" fmla="*/ 19050 w 1760653"/>
                <a:gd name="connsiteY110" fmla="*/ 495300 h 1329690"/>
                <a:gd name="connsiteX111" fmla="*/ 25400 w 1760653"/>
                <a:gd name="connsiteY111" fmla="*/ 463550 h 1329690"/>
                <a:gd name="connsiteX112" fmla="*/ 31750 w 1760653"/>
                <a:gd name="connsiteY112" fmla="*/ 444500 h 1329690"/>
                <a:gd name="connsiteX113" fmla="*/ 25400 w 1760653"/>
                <a:gd name="connsiteY113" fmla="*/ 374650 h 1329690"/>
                <a:gd name="connsiteX114" fmla="*/ 31750 w 1760653"/>
                <a:gd name="connsiteY114" fmla="*/ 323850 h 1329690"/>
                <a:gd name="connsiteX115" fmla="*/ 38100 w 1760653"/>
                <a:gd name="connsiteY115" fmla="*/ 266700 h 1329690"/>
                <a:gd name="connsiteX116" fmla="*/ 57150 w 1760653"/>
                <a:gd name="connsiteY116" fmla="*/ 203200 h 1329690"/>
                <a:gd name="connsiteX117" fmla="*/ 76200 w 1760653"/>
                <a:gd name="connsiteY117" fmla="*/ 165100 h 1329690"/>
                <a:gd name="connsiteX118" fmla="*/ 88900 w 1760653"/>
                <a:gd name="connsiteY118" fmla="*/ 146050 h 1329690"/>
                <a:gd name="connsiteX119" fmla="*/ 107950 w 1760653"/>
                <a:gd name="connsiteY119" fmla="*/ 101600 h 1329690"/>
                <a:gd name="connsiteX120" fmla="*/ 120650 w 1760653"/>
                <a:gd name="connsiteY120" fmla="*/ 82550 h 1329690"/>
                <a:gd name="connsiteX121" fmla="*/ 184150 w 1760653"/>
                <a:gd name="connsiteY121" fmla="*/ 63500 h 1329690"/>
                <a:gd name="connsiteX122" fmla="*/ 196850 w 1760653"/>
                <a:gd name="connsiteY122" fmla="*/ 0 h 1329690"/>
                <a:gd name="connsiteX0" fmla="*/ 196850 w 1760653"/>
                <a:gd name="connsiteY0" fmla="*/ 0 h 1358900"/>
                <a:gd name="connsiteX1" fmla="*/ 196850 w 1760653"/>
                <a:gd name="connsiteY1" fmla="*/ 0 h 1358900"/>
                <a:gd name="connsiteX2" fmla="*/ 260350 w 1760653"/>
                <a:gd name="connsiteY2" fmla="*/ 6350 h 1358900"/>
                <a:gd name="connsiteX3" fmla="*/ 298450 w 1760653"/>
                <a:gd name="connsiteY3" fmla="*/ 19050 h 1358900"/>
                <a:gd name="connsiteX4" fmla="*/ 419100 w 1760653"/>
                <a:gd name="connsiteY4" fmla="*/ 31750 h 1358900"/>
                <a:gd name="connsiteX5" fmla="*/ 495300 w 1760653"/>
                <a:gd name="connsiteY5" fmla="*/ 19050 h 1358900"/>
                <a:gd name="connsiteX6" fmla="*/ 514350 w 1760653"/>
                <a:gd name="connsiteY6" fmla="*/ 12700 h 1358900"/>
                <a:gd name="connsiteX7" fmla="*/ 635000 w 1760653"/>
                <a:gd name="connsiteY7" fmla="*/ 6350 h 1358900"/>
                <a:gd name="connsiteX8" fmla="*/ 673100 w 1760653"/>
                <a:gd name="connsiteY8" fmla="*/ 12700 h 1358900"/>
                <a:gd name="connsiteX9" fmla="*/ 692150 w 1760653"/>
                <a:gd name="connsiteY9" fmla="*/ 6350 h 1358900"/>
                <a:gd name="connsiteX10" fmla="*/ 711200 w 1760653"/>
                <a:gd name="connsiteY10" fmla="*/ 12700 h 1358900"/>
                <a:gd name="connsiteX11" fmla="*/ 768350 w 1760653"/>
                <a:gd name="connsiteY11" fmla="*/ 25400 h 1358900"/>
                <a:gd name="connsiteX12" fmla="*/ 793750 w 1760653"/>
                <a:gd name="connsiteY12" fmla="*/ 38100 h 1358900"/>
                <a:gd name="connsiteX13" fmla="*/ 838200 w 1760653"/>
                <a:gd name="connsiteY13" fmla="*/ 31750 h 1358900"/>
                <a:gd name="connsiteX14" fmla="*/ 857250 w 1760653"/>
                <a:gd name="connsiteY14" fmla="*/ 19050 h 1358900"/>
                <a:gd name="connsiteX15" fmla="*/ 939800 w 1760653"/>
                <a:gd name="connsiteY15" fmla="*/ 38100 h 1358900"/>
                <a:gd name="connsiteX16" fmla="*/ 965200 w 1760653"/>
                <a:gd name="connsiteY16" fmla="*/ 31750 h 1358900"/>
                <a:gd name="connsiteX17" fmla="*/ 977900 w 1760653"/>
                <a:gd name="connsiteY17" fmla="*/ 50800 h 1358900"/>
                <a:gd name="connsiteX18" fmla="*/ 1003300 w 1760653"/>
                <a:gd name="connsiteY18" fmla="*/ 63500 h 1358900"/>
                <a:gd name="connsiteX19" fmla="*/ 1060450 w 1760653"/>
                <a:gd name="connsiteY19" fmla="*/ 69850 h 1358900"/>
                <a:gd name="connsiteX20" fmla="*/ 1092200 w 1760653"/>
                <a:gd name="connsiteY20" fmla="*/ 76200 h 1358900"/>
                <a:gd name="connsiteX21" fmla="*/ 1111250 w 1760653"/>
                <a:gd name="connsiteY21" fmla="*/ 88900 h 1358900"/>
                <a:gd name="connsiteX22" fmla="*/ 1123950 w 1760653"/>
                <a:gd name="connsiteY22" fmla="*/ 107950 h 1358900"/>
                <a:gd name="connsiteX23" fmla="*/ 1162050 w 1760653"/>
                <a:gd name="connsiteY23" fmla="*/ 120650 h 1358900"/>
                <a:gd name="connsiteX24" fmla="*/ 1181100 w 1760653"/>
                <a:gd name="connsiteY24" fmla="*/ 127000 h 1358900"/>
                <a:gd name="connsiteX25" fmla="*/ 1200150 w 1760653"/>
                <a:gd name="connsiteY25" fmla="*/ 133350 h 1358900"/>
                <a:gd name="connsiteX26" fmla="*/ 1212850 w 1760653"/>
                <a:gd name="connsiteY26" fmla="*/ 184150 h 1358900"/>
                <a:gd name="connsiteX27" fmla="*/ 1225550 w 1760653"/>
                <a:gd name="connsiteY27" fmla="*/ 203200 h 1358900"/>
                <a:gd name="connsiteX28" fmla="*/ 1231900 w 1760653"/>
                <a:gd name="connsiteY28" fmla="*/ 247650 h 1358900"/>
                <a:gd name="connsiteX29" fmla="*/ 1257300 w 1760653"/>
                <a:gd name="connsiteY29" fmla="*/ 355600 h 1358900"/>
                <a:gd name="connsiteX30" fmla="*/ 1289050 w 1760653"/>
                <a:gd name="connsiteY30" fmla="*/ 361950 h 1358900"/>
                <a:gd name="connsiteX31" fmla="*/ 1308100 w 1760653"/>
                <a:gd name="connsiteY31" fmla="*/ 368300 h 1358900"/>
                <a:gd name="connsiteX32" fmla="*/ 1327150 w 1760653"/>
                <a:gd name="connsiteY32" fmla="*/ 412750 h 1358900"/>
                <a:gd name="connsiteX33" fmla="*/ 1346200 w 1760653"/>
                <a:gd name="connsiteY33" fmla="*/ 425450 h 1358900"/>
                <a:gd name="connsiteX34" fmla="*/ 1390650 w 1760653"/>
                <a:gd name="connsiteY34" fmla="*/ 469900 h 1358900"/>
                <a:gd name="connsiteX35" fmla="*/ 1454150 w 1760653"/>
                <a:gd name="connsiteY35" fmla="*/ 457200 h 1358900"/>
                <a:gd name="connsiteX36" fmla="*/ 1492250 w 1760653"/>
                <a:gd name="connsiteY36" fmla="*/ 520700 h 1358900"/>
                <a:gd name="connsiteX37" fmla="*/ 1530350 w 1760653"/>
                <a:gd name="connsiteY37" fmla="*/ 539750 h 1358900"/>
                <a:gd name="connsiteX38" fmla="*/ 1581150 w 1760653"/>
                <a:gd name="connsiteY38" fmla="*/ 552450 h 1358900"/>
                <a:gd name="connsiteX39" fmla="*/ 1619250 w 1760653"/>
                <a:gd name="connsiteY39" fmla="*/ 571500 h 1358900"/>
                <a:gd name="connsiteX40" fmla="*/ 1644650 w 1760653"/>
                <a:gd name="connsiteY40" fmla="*/ 609600 h 1358900"/>
                <a:gd name="connsiteX41" fmla="*/ 1663700 w 1760653"/>
                <a:gd name="connsiteY41" fmla="*/ 615950 h 1358900"/>
                <a:gd name="connsiteX42" fmla="*/ 1676400 w 1760653"/>
                <a:gd name="connsiteY42" fmla="*/ 654050 h 1358900"/>
                <a:gd name="connsiteX43" fmla="*/ 1657350 w 1760653"/>
                <a:gd name="connsiteY43" fmla="*/ 723900 h 1358900"/>
                <a:gd name="connsiteX44" fmla="*/ 1644650 w 1760653"/>
                <a:gd name="connsiteY44" fmla="*/ 768350 h 1358900"/>
                <a:gd name="connsiteX45" fmla="*/ 1701800 w 1760653"/>
                <a:gd name="connsiteY45" fmla="*/ 787400 h 1358900"/>
                <a:gd name="connsiteX46" fmla="*/ 1720850 w 1760653"/>
                <a:gd name="connsiteY46" fmla="*/ 787400 h 1358900"/>
                <a:gd name="connsiteX47" fmla="*/ 1752600 w 1760653"/>
                <a:gd name="connsiteY47" fmla="*/ 812800 h 1358900"/>
                <a:gd name="connsiteX48" fmla="*/ 1758950 w 1760653"/>
                <a:gd name="connsiteY48" fmla="*/ 857250 h 1358900"/>
                <a:gd name="connsiteX49" fmla="*/ 1727200 w 1760653"/>
                <a:gd name="connsiteY49" fmla="*/ 920750 h 1358900"/>
                <a:gd name="connsiteX50" fmla="*/ 1708150 w 1760653"/>
                <a:gd name="connsiteY50" fmla="*/ 990600 h 1358900"/>
                <a:gd name="connsiteX51" fmla="*/ 1689100 w 1760653"/>
                <a:gd name="connsiteY51" fmla="*/ 996950 h 1358900"/>
                <a:gd name="connsiteX52" fmla="*/ 1657350 w 1760653"/>
                <a:gd name="connsiteY52" fmla="*/ 990600 h 1358900"/>
                <a:gd name="connsiteX53" fmla="*/ 1638300 w 1760653"/>
                <a:gd name="connsiteY53" fmla="*/ 984250 h 1358900"/>
                <a:gd name="connsiteX54" fmla="*/ 1600200 w 1760653"/>
                <a:gd name="connsiteY54" fmla="*/ 1016000 h 1358900"/>
                <a:gd name="connsiteX55" fmla="*/ 1574800 w 1760653"/>
                <a:gd name="connsiteY55" fmla="*/ 1028700 h 1358900"/>
                <a:gd name="connsiteX56" fmla="*/ 1555750 w 1760653"/>
                <a:gd name="connsiteY56" fmla="*/ 1022350 h 1358900"/>
                <a:gd name="connsiteX57" fmla="*/ 1511300 w 1760653"/>
                <a:gd name="connsiteY57" fmla="*/ 1041400 h 1358900"/>
                <a:gd name="connsiteX58" fmla="*/ 1485900 w 1760653"/>
                <a:gd name="connsiteY58" fmla="*/ 1047750 h 1358900"/>
                <a:gd name="connsiteX59" fmla="*/ 1466850 w 1760653"/>
                <a:gd name="connsiteY59" fmla="*/ 1060450 h 1358900"/>
                <a:gd name="connsiteX60" fmla="*/ 1403350 w 1760653"/>
                <a:gd name="connsiteY60" fmla="*/ 1079500 h 1358900"/>
                <a:gd name="connsiteX61" fmla="*/ 1384300 w 1760653"/>
                <a:gd name="connsiteY61" fmla="*/ 1085850 h 1358900"/>
                <a:gd name="connsiteX62" fmla="*/ 1371600 w 1760653"/>
                <a:gd name="connsiteY62" fmla="*/ 1104900 h 1358900"/>
                <a:gd name="connsiteX63" fmla="*/ 1333500 w 1760653"/>
                <a:gd name="connsiteY63" fmla="*/ 1123950 h 1358900"/>
                <a:gd name="connsiteX64" fmla="*/ 1295400 w 1760653"/>
                <a:gd name="connsiteY64" fmla="*/ 1143000 h 1358900"/>
                <a:gd name="connsiteX65" fmla="*/ 1282700 w 1760653"/>
                <a:gd name="connsiteY65" fmla="*/ 1187450 h 1358900"/>
                <a:gd name="connsiteX66" fmla="*/ 1263650 w 1760653"/>
                <a:gd name="connsiteY66" fmla="*/ 1193800 h 1358900"/>
                <a:gd name="connsiteX67" fmla="*/ 1238250 w 1760653"/>
                <a:gd name="connsiteY67" fmla="*/ 1206500 h 1358900"/>
                <a:gd name="connsiteX68" fmla="*/ 1219200 w 1760653"/>
                <a:gd name="connsiteY68" fmla="*/ 1219200 h 1358900"/>
                <a:gd name="connsiteX69" fmla="*/ 1104900 w 1760653"/>
                <a:gd name="connsiteY69" fmla="*/ 1231900 h 1358900"/>
                <a:gd name="connsiteX70" fmla="*/ 1085850 w 1760653"/>
                <a:gd name="connsiteY70" fmla="*/ 1244600 h 1358900"/>
                <a:gd name="connsiteX71" fmla="*/ 1035050 w 1760653"/>
                <a:gd name="connsiteY71" fmla="*/ 1257300 h 1358900"/>
                <a:gd name="connsiteX72" fmla="*/ 1016000 w 1760653"/>
                <a:gd name="connsiteY72" fmla="*/ 1276350 h 1358900"/>
                <a:gd name="connsiteX73" fmla="*/ 1009650 w 1760653"/>
                <a:gd name="connsiteY73" fmla="*/ 1257300 h 1358900"/>
                <a:gd name="connsiteX74" fmla="*/ 990600 w 1760653"/>
                <a:gd name="connsiteY74" fmla="*/ 1250950 h 1358900"/>
                <a:gd name="connsiteX75" fmla="*/ 971550 w 1760653"/>
                <a:gd name="connsiteY75" fmla="*/ 1238250 h 1358900"/>
                <a:gd name="connsiteX76" fmla="*/ 952500 w 1760653"/>
                <a:gd name="connsiteY76" fmla="*/ 1244600 h 1358900"/>
                <a:gd name="connsiteX77" fmla="*/ 927100 w 1760653"/>
                <a:gd name="connsiteY77" fmla="*/ 1238250 h 1358900"/>
                <a:gd name="connsiteX78" fmla="*/ 889000 w 1760653"/>
                <a:gd name="connsiteY78" fmla="*/ 1250950 h 1358900"/>
                <a:gd name="connsiteX79" fmla="*/ 850900 w 1760653"/>
                <a:gd name="connsiteY79" fmla="*/ 1244600 h 1358900"/>
                <a:gd name="connsiteX80" fmla="*/ 831850 w 1760653"/>
                <a:gd name="connsiteY80" fmla="*/ 1238250 h 1358900"/>
                <a:gd name="connsiteX81" fmla="*/ 553720 w 1760653"/>
                <a:gd name="connsiteY81" fmla="*/ 1358900 h 1358900"/>
                <a:gd name="connsiteX82" fmla="*/ 501650 w 1760653"/>
                <a:gd name="connsiteY82" fmla="*/ 1329690 h 1358900"/>
                <a:gd name="connsiteX83" fmla="*/ 431800 w 1760653"/>
                <a:gd name="connsiteY83" fmla="*/ 1231900 h 1358900"/>
                <a:gd name="connsiteX84" fmla="*/ 393700 w 1760653"/>
                <a:gd name="connsiteY84" fmla="*/ 1219200 h 1358900"/>
                <a:gd name="connsiteX85" fmla="*/ 349250 w 1760653"/>
                <a:gd name="connsiteY85" fmla="*/ 1206500 h 1358900"/>
                <a:gd name="connsiteX86" fmla="*/ 342900 w 1760653"/>
                <a:gd name="connsiteY86" fmla="*/ 1187450 h 1358900"/>
                <a:gd name="connsiteX87" fmla="*/ 323850 w 1760653"/>
                <a:gd name="connsiteY87" fmla="*/ 1181100 h 1358900"/>
                <a:gd name="connsiteX88" fmla="*/ 292100 w 1760653"/>
                <a:gd name="connsiteY88" fmla="*/ 1168400 h 1358900"/>
                <a:gd name="connsiteX89" fmla="*/ 279400 w 1760653"/>
                <a:gd name="connsiteY89" fmla="*/ 1149350 h 1358900"/>
                <a:gd name="connsiteX90" fmla="*/ 260350 w 1760653"/>
                <a:gd name="connsiteY90" fmla="*/ 1143000 h 1358900"/>
                <a:gd name="connsiteX91" fmla="*/ 254000 w 1760653"/>
                <a:gd name="connsiteY91" fmla="*/ 1123950 h 1358900"/>
                <a:gd name="connsiteX92" fmla="*/ 222250 w 1760653"/>
                <a:gd name="connsiteY92" fmla="*/ 1092200 h 1358900"/>
                <a:gd name="connsiteX93" fmla="*/ 203200 w 1760653"/>
                <a:gd name="connsiteY93" fmla="*/ 1054100 h 1358900"/>
                <a:gd name="connsiteX94" fmla="*/ 196850 w 1760653"/>
                <a:gd name="connsiteY94" fmla="*/ 1035050 h 1358900"/>
                <a:gd name="connsiteX95" fmla="*/ 177800 w 1760653"/>
                <a:gd name="connsiteY95" fmla="*/ 1022350 h 1358900"/>
                <a:gd name="connsiteX96" fmla="*/ 171450 w 1760653"/>
                <a:gd name="connsiteY96" fmla="*/ 984250 h 1358900"/>
                <a:gd name="connsiteX97" fmla="*/ 165100 w 1760653"/>
                <a:gd name="connsiteY97" fmla="*/ 958850 h 1358900"/>
                <a:gd name="connsiteX98" fmla="*/ 146050 w 1760653"/>
                <a:gd name="connsiteY98" fmla="*/ 895350 h 1358900"/>
                <a:gd name="connsiteX99" fmla="*/ 139700 w 1760653"/>
                <a:gd name="connsiteY99" fmla="*/ 869950 h 1358900"/>
                <a:gd name="connsiteX100" fmla="*/ 127000 w 1760653"/>
                <a:gd name="connsiteY100" fmla="*/ 806450 h 1358900"/>
                <a:gd name="connsiteX101" fmla="*/ 114300 w 1760653"/>
                <a:gd name="connsiteY101" fmla="*/ 787400 h 1358900"/>
                <a:gd name="connsiteX102" fmla="*/ 88900 w 1760653"/>
                <a:gd name="connsiteY102" fmla="*/ 781050 h 1358900"/>
                <a:gd name="connsiteX103" fmla="*/ 69850 w 1760653"/>
                <a:gd name="connsiteY103" fmla="*/ 736600 h 1358900"/>
                <a:gd name="connsiteX104" fmla="*/ 57150 w 1760653"/>
                <a:gd name="connsiteY104" fmla="*/ 692150 h 1358900"/>
                <a:gd name="connsiteX105" fmla="*/ 38100 w 1760653"/>
                <a:gd name="connsiteY105" fmla="*/ 673100 h 1358900"/>
                <a:gd name="connsiteX106" fmla="*/ 25400 w 1760653"/>
                <a:gd name="connsiteY106" fmla="*/ 654050 h 1358900"/>
                <a:gd name="connsiteX107" fmla="*/ 6350 w 1760653"/>
                <a:gd name="connsiteY107" fmla="*/ 590550 h 1358900"/>
                <a:gd name="connsiteX108" fmla="*/ 0 w 1760653"/>
                <a:gd name="connsiteY108" fmla="*/ 571500 h 1358900"/>
                <a:gd name="connsiteX109" fmla="*/ 6350 w 1760653"/>
                <a:gd name="connsiteY109" fmla="*/ 514350 h 1358900"/>
                <a:gd name="connsiteX110" fmla="*/ 19050 w 1760653"/>
                <a:gd name="connsiteY110" fmla="*/ 495300 h 1358900"/>
                <a:gd name="connsiteX111" fmla="*/ 25400 w 1760653"/>
                <a:gd name="connsiteY111" fmla="*/ 463550 h 1358900"/>
                <a:gd name="connsiteX112" fmla="*/ 31750 w 1760653"/>
                <a:gd name="connsiteY112" fmla="*/ 444500 h 1358900"/>
                <a:gd name="connsiteX113" fmla="*/ 25400 w 1760653"/>
                <a:gd name="connsiteY113" fmla="*/ 374650 h 1358900"/>
                <a:gd name="connsiteX114" fmla="*/ 31750 w 1760653"/>
                <a:gd name="connsiteY114" fmla="*/ 323850 h 1358900"/>
                <a:gd name="connsiteX115" fmla="*/ 38100 w 1760653"/>
                <a:gd name="connsiteY115" fmla="*/ 266700 h 1358900"/>
                <a:gd name="connsiteX116" fmla="*/ 57150 w 1760653"/>
                <a:gd name="connsiteY116" fmla="*/ 203200 h 1358900"/>
                <a:gd name="connsiteX117" fmla="*/ 76200 w 1760653"/>
                <a:gd name="connsiteY117" fmla="*/ 165100 h 1358900"/>
                <a:gd name="connsiteX118" fmla="*/ 88900 w 1760653"/>
                <a:gd name="connsiteY118" fmla="*/ 146050 h 1358900"/>
                <a:gd name="connsiteX119" fmla="*/ 107950 w 1760653"/>
                <a:gd name="connsiteY119" fmla="*/ 101600 h 1358900"/>
                <a:gd name="connsiteX120" fmla="*/ 120650 w 1760653"/>
                <a:gd name="connsiteY120" fmla="*/ 82550 h 1358900"/>
                <a:gd name="connsiteX121" fmla="*/ 184150 w 1760653"/>
                <a:gd name="connsiteY121" fmla="*/ 63500 h 1358900"/>
                <a:gd name="connsiteX122" fmla="*/ 196850 w 1760653"/>
                <a:gd name="connsiteY122" fmla="*/ 0 h 1358900"/>
                <a:gd name="connsiteX0" fmla="*/ 196850 w 1760653"/>
                <a:gd name="connsiteY0" fmla="*/ 0 h 1498909"/>
                <a:gd name="connsiteX1" fmla="*/ 196850 w 1760653"/>
                <a:gd name="connsiteY1" fmla="*/ 0 h 1498909"/>
                <a:gd name="connsiteX2" fmla="*/ 260350 w 1760653"/>
                <a:gd name="connsiteY2" fmla="*/ 6350 h 1498909"/>
                <a:gd name="connsiteX3" fmla="*/ 298450 w 1760653"/>
                <a:gd name="connsiteY3" fmla="*/ 19050 h 1498909"/>
                <a:gd name="connsiteX4" fmla="*/ 419100 w 1760653"/>
                <a:gd name="connsiteY4" fmla="*/ 31750 h 1498909"/>
                <a:gd name="connsiteX5" fmla="*/ 495300 w 1760653"/>
                <a:gd name="connsiteY5" fmla="*/ 19050 h 1498909"/>
                <a:gd name="connsiteX6" fmla="*/ 514350 w 1760653"/>
                <a:gd name="connsiteY6" fmla="*/ 12700 h 1498909"/>
                <a:gd name="connsiteX7" fmla="*/ 635000 w 1760653"/>
                <a:gd name="connsiteY7" fmla="*/ 6350 h 1498909"/>
                <a:gd name="connsiteX8" fmla="*/ 673100 w 1760653"/>
                <a:gd name="connsiteY8" fmla="*/ 12700 h 1498909"/>
                <a:gd name="connsiteX9" fmla="*/ 692150 w 1760653"/>
                <a:gd name="connsiteY9" fmla="*/ 6350 h 1498909"/>
                <a:gd name="connsiteX10" fmla="*/ 711200 w 1760653"/>
                <a:gd name="connsiteY10" fmla="*/ 12700 h 1498909"/>
                <a:gd name="connsiteX11" fmla="*/ 768350 w 1760653"/>
                <a:gd name="connsiteY11" fmla="*/ 25400 h 1498909"/>
                <a:gd name="connsiteX12" fmla="*/ 793750 w 1760653"/>
                <a:gd name="connsiteY12" fmla="*/ 38100 h 1498909"/>
                <a:gd name="connsiteX13" fmla="*/ 838200 w 1760653"/>
                <a:gd name="connsiteY13" fmla="*/ 31750 h 1498909"/>
                <a:gd name="connsiteX14" fmla="*/ 857250 w 1760653"/>
                <a:gd name="connsiteY14" fmla="*/ 19050 h 1498909"/>
                <a:gd name="connsiteX15" fmla="*/ 939800 w 1760653"/>
                <a:gd name="connsiteY15" fmla="*/ 38100 h 1498909"/>
                <a:gd name="connsiteX16" fmla="*/ 965200 w 1760653"/>
                <a:gd name="connsiteY16" fmla="*/ 31750 h 1498909"/>
                <a:gd name="connsiteX17" fmla="*/ 977900 w 1760653"/>
                <a:gd name="connsiteY17" fmla="*/ 50800 h 1498909"/>
                <a:gd name="connsiteX18" fmla="*/ 1003300 w 1760653"/>
                <a:gd name="connsiteY18" fmla="*/ 63500 h 1498909"/>
                <a:gd name="connsiteX19" fmla="*/ 1060450 w 1760653"/>
                <a:gd name="connsiteY19" fmla="*/ 69850 h 1498909"/>
                <a:gd name="connsiteX20" fmla="*/ 1092200 w 1760653"/>
                <a:gd name="connsiteY20" fmla="*/ 76200 h 1498909"/>
                <a:gd name="connsiteX21" fmla="*/ 1111250 w 1760653"/>
                <a:gd name="connsiteY21" fmla="*/ 88900 h 1498909"/>
                <a:gd name="connsiteX22" fmla="*/ 1123950 w 1760653"/>
                <a:gd name="connsiteY22" fmla="*/ 107950 h 1498909"/>
                <a:gd name="connsiteX23" fmla="*/ 1162050 w 1760653"/>
                <a:gd name="connsiteY23" fmla="*/ 120650 h 1498909"/>
                <a:gd name="connsiteX24" fmla="*/ 1181100 w 1760653"/>
                <a:gd name="connsiteY24" fmla="*/ 127000 h 1498909"/>
                <a:gd name="connsiteX25" fmla="*/ 1200150 w 1760653"/>
                <a:gd name="connsiteY25" fmla="*/ 133350 h 1498909"/>
                <a:gd name="connsiteX26" fmla="*/ 1212850 w 1760653"/>
                <a:gd name="connsiteY26" fmla="*/ 184150 h 1498909"/>
                <a:gd name="connsiteX27" fmla="*/ 1225550 w 1760653"/>
                <a:gd name="connsiteY27" fmla="*/ 203200 h 1498909"/>
                <a:gd name="connsiteX28" fmla="*/ 1231900 w 1760653"/>
                <a:gd name="connsiteY28" fmla="*/ 247650 h 1498909"/>
                <a:gd name="connsiteX29" fmla="*/ 1257300 w 1760653"/>
                <a:gd name="connsiteY29" fmla="*/ 355600 h 1498909"/>
                <a:gd name="connsiteX30" fmla="*/ 1289050 w 1760653"/>
                <a:gd name="connsiteY30" fmla="*/ 361950 h 1498909"/>
                <a:gd name="connsiteX31" fmla="*/ 1308100 w 1760653"/>
                <a:gd name="connsiteY31" fmla="*/ 368300 h 1498909"/>
                <a:gd name="connsiteX32" fmla="*/ 1327150 w 1760653"/>
                <a:gd name="connsiteY32" fmla="*/ 412750 h 1498909"/>
                <a:gd name="connsiteX33" fmla="*/ 1346200 w 1760653"/>
                <a:gd name="connsiteY33" fmla="*/ 425450 h 1498909"/>
                <a:gd name="connsiteX34" fmla="*/ 1390650 w 1760653"/>
                <a:gd name="connsiteY34" fmla="*/ 469900 h 1498909"/>
                <a:gd name="connsiteX35" fmla="*/ 1454150 w 1760653"/>
                <a:gd name="connsiteY35" fmla="*/ 457200 h 1498909"/>
                <a:gd name="connsiteX36" fmla="*/ 1492250 w 1760653"/>
                <a:gd name="connsiteY36" fmla="*/ 520700 h 1498909"/>
                <a:gd name="connsiteX37" fmla="*/ 1530350 w 1760653"/>
                <a:gd name="connsiteY37" fmla="*/ 539750 h 1498909"/>
                <a:gd name="connsiteX38" fmla="*/ 1581150 w 1760653"/>
                <a:gd name="connsiteY38" fmla="*/ 552450 h 1498909"/>
                <a:gd name="connsiteX39" fmla="*/ 1619250 w 1760653"/>
                <a:gd name="connsiteY39" fmla="*/ 571500 h 1498909"/>
                <a:gd name="connsiteX40" fmla="*/ 1644650 w 1760653"/>
                <a:gd name="connsiteY40" fmla="*/ 609600 h 1498909"/>
                <a:gd name="connsiteX41" fmla="*/ 1663700 w 1760653"/>
                <a:gd name="connsiteY41" fmla="*/ 615950 h 1498909"/>
                <a:gd name="connsiteX42" fmla="*/ 1676400 w 1760653"/>
                <a:gd name="connsiteY42" fmla="*/ 654050 h 1498909"/>
                <a:gd name="connsiteX43" fmla="*/ 1657350 w 1760653"/>
                <a:gd name="connsiteY43" fmla="*/ 723900 h 1498909"/>
                <a:gd name="connsiteX44" fmla="*/ 1644650 w 1760653"/>
                <a:gd name="connsiteY44" fmla="*/ 768350 h 1498909"/>
                <a:gd name="connsiteX45" fmla="*/ 1701800 w 1760653"/>
                <a:gd name="connsiteY45" fmla="*/ 787400 h 1498909"/>
                <a:gd name="connsiteX46" fmla="*/ 1720850 w 1760653"/>
                <a:gd name="connsiteY46" fmla="*/ 787400 h 1498909"/>
                <a:gd name="connsiteX47" fmla="*/ 1752600 w 1760653"/>
                <a:gd name="connsiteY47" fmla="*/ 812800 h 1498909"/>
                <a:gd name="connsiteX48" fmla="*/ 1758950 w 1760653"/>
                <a:gd name="connsiteY48" fmla="*/ 857250 h 1498909"/>
                <a:gd name="connsiteX49" fmla="*/ 1727200 w 1760653"/>
                <a:gd name="connsiteY49" fmla="*/ 920750 h 1498909"/>
                <a:gd name="connsiteX50" fmla="*/ 1708150 w 1760653"/>
                <a:gd name="connsiteY50" fmla="*/ 990600 h 1498909"/>
                <a:gd name="connsiteX51" fmla="*/ 1689100 w 1760653"/>
                <a:gd name="connsiteY51" fmla="*/ 996950 h 1498909"/>
                <a:gd name="connsiteX52" fmla="*/ 1657350 w 1760653"/>
                <a:gd name="connsiteY52" fmla="*/ 990600 h 1498909"/>
                <a:gd name="connsiteX53" fmla="*/ 1638300 w 1760653"/>
                <a:gd name="connsiteY53" fmla="*/ 984250 h 1498909"/>
                <a:gd name="connsiteX54" fmla="*/ 1600200 w 1760653"/>
                <a:gd name="connsiteY54" fmla="*/ 1016000 h 1498909"/>
                <a:gd name="connsiteX55" fmla="*/ 1574800 w 1760653"/>
                <a:gd name="connsiteY55" fmla="*/ 1028700 h 1498909"/>
                <a:gd name="connsiteX56" fmla="*/ 1555750 w 1760653"/>
                <a:gd name="connsiteY56" fmla="*/ 1022350 h 1498909"/>
                <a:gd name="connsiteX57" fmla="*/ 1511300 w 1760653"/>
                <a:gd name="connsiteY57" fmla="*/ 1041400 h 1498909"/>
                <a:gd name="connsiteX58" fmla="*/ 1485900 w 1760653"/>
                <a:gd name="connsiteY58" fmla="*/ 1047750 h 1498909"/>
                <a:gd name="connsiteX59" fmla="*/ 1466850 w 1760653"/>
                <a:gd name="connsiteY59" fmla="*/ 1060450 h 1498909"/>
                <a:gd name="connsiteX60" fmla="*/ 1403350 w 1760653"/>
                <a:gd name="connsiteY60" fmla="*/ 1079500 h 1498909"/>
                <a:gd name="connsiteX61" fmla="*/ 1384300 w 1760653"/>
                <a:gd name="connsiteY61" fmla="*/ 1085850 h 1498909"/>
                <a:gd name="connsiteX62" fmla="*/ 1371600 w 1760653"/>
                <a:gd name="connsiteY62" fmla="*/ 1104900 h 1498909"/>
                <a:gd name="connsiteX63" fmla="*/ 1333500 w 1760653"/>
                <a:gd name="connsiteY63" fmla="*/ 1123950 h 1498909"/>
                <a:gd name="connsiteX64" fmla="*/ 1295400 w 1760653"/>
                <a:gd name="connsiteY64" fmla="*/ 1143000 h 1498909"/>
                <a:gd name="connsiteX65" fmla="*/ 1282700 w 1760653"/>
                <a:gd name="connsiteY65" fmla="*/ 1187450 h 1498909"/>
                <a:gd name="connsiteX66" fmla="*/ 1263650 w 1760653"/>
                <a:gd name="connsiteY66" fmla="*/ 1193800 h 1498909"/>
                <a:gd name="connsiteX67" fmla="*/ 1238250 w 1760653"/>
                <a:gd name="connsiteY67" fmla="*/ 1206500 h 1498909"/>
                <a:gd name="connsiteX68" fmla="*/ 1219200 w 1760653"/>
                <a:gd name="connsiteY68" fmla="*/ 1219200 h 1498909"/>
                <a:gd name="connsiteX69" fmla="*/ 1104900 w 1760653"/>
                <a:gd name="connsiteY69" fmla="*/ 1231900 h 1498909"/>
                <a:gd name="connsiteX70" fmla="*/ 1085850 w 1760653"/>
                <a:gd name="connsiteY70" fmla="*/ 1244600 h 1498909"/>
                <a:gd name="connsiteX71" fmla="*/ 1035050 w 1760653"/>
                <a:gd name="connsiteY71" fmla="*/ 1257300 h 1498909"/>
                <a:gd name="connsiteX72" fmla="*/ 1016000 w 1760653"/>
                <a:gd name="connsiteY72" fmla="*/ 1276350 h 1498909"/>
                <a:gd name="connsiteX73" fmla="*/ 1009650 w 1760653"/>
                <a:gd name="connsiteY73" fmla="*/ 1257300 h 1498909"/>
                <a:gd name="connsiteX74" fmla="*/ 990600 w 1760653"/>
                <a:gd name="connsiteY74" fmla="*/ 1250950 h 1498909"/>
                <a:gd name="connsiteX75" fmla="*/ 971550 w 1760653"/>
                <a:gd name="connsiteY75" fmla="*/ 1238250 h 1498909"/>
                <a:gd name="connsiteX76" fmla="*/ 952500 w 1760653"/>
                <a:gd name="connsiteY76" fmla="*/ 1244600 h 1498909"/>
                <a:gd name="connsiteX77" fmla="*/ 927100 w 1760653"/>
                <a:gd name="connsiteY77" fmla="*/ 1238250 h 1498909"/>
                <a:gd name="connsiteX78" fmla="*/ 889000 w 1760653"/>
                <a:gd name="connsiteY78" fmla="*/ 1250950 h 1498909"/>
                <a:gd name="connsiteX79" fmla="*/ 850900 w 1760653"/>
                <a:gd name="connsiteY79" fmla="*/ 1244600 h 1498909"/>
                <a:gd name="connsiteX80" fmla="*/ 496570 w 1760653"/>
                <a:gd name="connsiteY80" fmla="*/ 1497330 h 1498909"/>
                <a:gd name="connsiteX81" fmla="*/ 553720 w 1760653"/>
                <a:gd name="connsiteY81" fmla="*/ 1358900 h 1498909"/>
                <a:gd name="connsiteX82" fmla="*/ 501650 w 1760653"/>
                <a:gd name="connsiteY82" fmla="*/ 1329690 h 1498909"/>
                <a:gd name="connsiteX83" fmla="*/ 431800 w 1760653"/>
                <a:gd name="connsiteY83" fmla="*/ 1231900 h 1498909"/>
                <a:gd name="connsiteX84" fmla="*/ 393700 w 1760653"/>
                <a:gd name="connsiteY84" fmla="*/ 1219200 h 1498909"/>
                <a:gd name="connsiteX85" fmla="*/ 349250 w 1760653"/>
                <a:gd name="connsiteY85" fmla="*/ 1206500 h 1498909"/>
                <a:gd name="connsiteX86" fmla="*/ 342900 w 1760653"/>
                <a:gd name="connsiteY86" fmla="*/ 1187450 h 1498909"/>
                <a:gd name="connsiteX87" fmla="*/ 323850 w 1760653"/>
                <a:gd name="connsiteY87" fmla="*/ 1181100 h 1498909"/>
                <a:gd name="connsiteX88" fmla="*/ 292100 w 1760653"/>
                <a:gd name="connsiteY88" fmla="*/ 1168400 h 1498909"/>
                <a:gd name="connsiteX89" fmla="*/ 279400 w 1760653"/>
                <a:gd name="connsiteY89" fmla="*/ 1149350 h 1498909"/>
                <a:gd name="connsiteX90" fmla="*/ 260350 w 1760653"/>
                <a:gd name="connsiteY90" fmla="*/ 1143000 h 1498909"/>
                <a:gd name="connsiteX91" fmla="*/ 254000 w 1760653"/>
                <a:gd name="connsiteY91" fmla="*/ 1123950 h 1498909"/>
                <a:gd name="connsiteX92" fmla="*/ 222250 w 1760653"/>
                <a:gd name="connsiteY92" fmla="*/ 1092200 h 1498909"/>
                <a:gd name="connsiteX93" fmla="*/ 203200 w 1760653"/>
                <a:gd name="connsiteY93" fmla="*/ 1054100 h 1498909"/>
                <a:gd name="connsiteX94" fmla="*/ 196850 w 1760653"/>
                <a:gd name="connsiteY94" fmla="*/ 1035050 h 1498909"/>
                <a:gd name="connsiteX95" fmla="*/ 177800 w 1760653"/>
                <a:gd name="connsiteY95" fmla="*/ 1022350 h 1498909"/>
                <a:gd name="connsiteX96" fmla="*/ 171450 w 1760653"/>
                <a:gd name="connsiteY96" fmla="*/ 984250 h 1498909"/>
                <a:gd name="connsiteX97" fmla="*/ 165100 w 1760653"/>
                <a:gd name="connsiteY97" fmla="*/ 958850 h 1498909"/>
                <a:gd name="connsiteX98" fmla="*/ 146050 w 1760653"/>
                <a:gd name="connsiteY98" fmla="*/ 895350 h 1498909"/>
                <a:gd name="connsiteX99" fmla="*/ 139700 w 1760653"/>
                <a:gd name="connsiteY99" fmla="*/ 869950 h 1498909"/>
                <a:gd name="connsiteX100" fmla="*/ 127000 w 1760653"/>
                <a:gd name="connsiteY100" fmla="*/ 806450 h 1498909"/>
                <a:gd name="connsiteX101" fmla="*/ 114300 w 1760653"/>
                <a:gd name="connsiteY101" fmla="*/ 787400 h 1498909"/>
                <a:gd name="connsiteX102" fmla="*/ 88900 w 1760653"/>
                <a:gd name="connsiteY102" fmla="*/ 781050 h 1498909"/>
                <a:gd name="connsiteX103" fmla="*/ 69850 w 1760653"/>
                <a:gd name="connsiteY103" fmla="*/ 736600 h 1498909"/>
                <a:gd name="connsiteX104" fmla="*/ 57150 w 1760653"/>
                <a:gd name="connsiteY104" fmla="*/ 692150 h 1498909"/>
                <a:gd name="connsiteX105" fmla="*/ 38100 w 1760653"/>
                <a:gd name="connsiteY105" fmla="*/ 673100 h 1498909"/>
                <a:gd name="connsiteX106" fmla="*/ 25400 w 1760653"/>
                <a:gd name="connsiteY106" fmla="*/ 654050 h 1498909"/>
                <a:gd name="connsiteX107" fmla="*/ 6350 w 1760653"/>
                <a:gd name="connsiteY107" fmla="*/ 590550 h 1498909"/>
                <a:gd name="connsiteX108" fmla="*/ 0 w 1760653"/>
                <a:gd name="connsiteY108" fmla="*/ 571500 h 1498909"/>
                <a:gd name="connsiteX109" fmla="*/ 6350 w 1760653"/>
                <a:gd name="connsiteY109" fmla="*/ 514350 h 1498909"/>
                <a:gd name="connsiteX110" fmla="*/ 19050 w 1760653"/>
                <a:gd name="connsiteY110" fmla="*/ 495300 h 1498909"/>
                <a:gd name="connsiteX111" fmla="*/ 25400 w 1760653"/>
                <a:gd name="connsiteY111" fmla="*/ 463550 h 1498909"/>
                <a:gd name="connsiteX112" fmla="*/ 31750 w 1760653"/>
                <a:gd name="connsiteY112" fmla="*/ 444500 h 1498909"/>
                <a:gd name="connsiteX113" fmla="*/ 25400 w 1760653"/>
                <a:gd name="connsiteY113" fmla="*/ 374650 h 1498909"/>
                <a:gd name="connsiteX114" fmla="*/ 31750 w 1760653"/>
                <a:gd name="connsiteY114" fmla="*/ 323850 h 1498909"/>
                <a:gd name="connsiteX115" fmla="*/ 38100 w 1760653"/>
                <a:gd name="connsiteY115" fmla="*/ 266700 h 1498909"/>
                <a:gd name="connsiteX116" fmla="*/ 57150 w 1760653"/>
                <a:gd name="connsiteY116" fmla="*/ 203200 h 1498909"/>
                <a:gd name="connsiteX117" fmla="*/ 76200 w 1760653"/>
                <a:gd name="connsiteY117" fmla="*/ 165100 h 1498909"/>
                <a:gd name="connsiteX118" fmla="*/ 88900 w 1760653"/>
                <a:gd name="connsiteY118" fmla="*/ 146050 h 1498909"/>
                <a:gd name="connsiteX119" fmla="*/ 107950 w 1760653"/>
                <a:gd name="connsiteY119" fmla="*/ 101600 h 1498909"/>
                <a:gd name="connsiteX120" fmla="*/ 120650 w 1760653"/>
                <a:gd name="connsiteY120" fmla="*/ 82550 h 1498909"/>
                <a:gd name="connsiteX121" fmla="*/ 184150 w 1760653"/>
                <a:gd name="connsiteY121" fmla="*/ 63500 h 1498909"/>
                <a:gd name="connsiteX122" fmla="*/ 196850 w 1760653"/>
                <a:gd name="connsiteY122" fmla="*/ 0 h 1498909"/>
                <a:gd name="connsiteX0" fmla="*/ 196850 w 1760653"/>
                <a:gd name="connsiteY0" fmla="*/ 0 h 1597743"/>
                <a:gd name="connsiteX1" fmla="*/ 196850 w 1760653"/>
                <a:gd name="connsiteY1" fmla="*/ 0 h 1597743"/>
                <a:gd name="connsiteX2" fmla="*/ 260350 w 1760653"/>
                <a:gd name="connsiteY2" fmla="*/ 6350 h 1597743"/>
                <a:gd name="connsiteX3" fmla="*/ 298450 w 1760653"/>
                <a:gd name="connsiteY3" fmla="*/ 19050 h 1597743"/>
                <a:gd name="connsiteX4" fmla="*/ 419100 w 1760653"/>
                <a:gd name="connsiteY4" fmla="*/ 31750 h 1597743"/>
                <a:gd name="connsiteX5" fmla="*/ 495300 w 1760653"/>
                <a:gd name="connsiteY5" fmla="*/ 19050 h 1597743"/>
                <a:gd name="connsiteX6" fmla="*/ 514350 w 1760653"/>
                <a:gd name="connsiteY6" fmla="*/ 12700 h 1597743"/>
                <a:gd name="connsiteX7" fmla="*/ 635000 w 1760653"/>
                <a:gd name="connsiteY7" fmla="*/ 6350 h 1597743"/>
                <a:gd name="connsiteX8" fmla="*/ 673100 w 1760653"/>
                <a:gd name="connsiteY8" fmla="*/ 12700 h 1597743"/>
                <a:gd name="connsiteX9" fmla="*/ 692150 w 1760653"/>
                <a:gd name="connsiteY9" fmla="*/ 6350 h 1597743"/>
                <a:gd name="connsiteX10" fmla="*/ 711200 w 1760653"/>
                <a:gd name="connsiteY10" fmla="*/ 12700 h 1597743"/>
                <a:gd name="connsiteX11" fmla="*/ 768350 w 1760653"/>
                <a:gd name="connsiteY11" fmla="*/ 25400 h 1597743"/>
                <a:gd name="connsiteX12" fmla="*/ 793750 w 1760653"/>
                <a:gd name="connsiteY12" fmla="*/ 38100 h 1597743"/>
                <a:gd name="connsiteX13" fmla="*/ 838200 w 1760653"/>
                <a:gd name="connsiteY13" fmla="*/ 31750 h 1597743"/>
                <a:gd name="connsiteX14" fmla="*/ 857250 w 1760653"/>
                <a:gd name="connsiteY14" fmla="*/ 19050 h 1597743"/>
                <a:gd name="connsiteX15" fmla="*/ 939800 w 1760653"/>
                <a:gd name="connsiteY15" fmla="*/ 38100 h 1597743"/>
                <a:gd name="connsiteX16" fmla="*/ 965200 w 1760653"/>
                <a:gd name="connsiteY16" fmla="*/ 31750 h 1597743"/>
                <a:gd name="connsiteX17" fmla="*/ 977900 w 1760653"/>
                <a:gd name="connsiteY17" fmla="*/ 50800 h 1597743"/>
                <a:gd name="connsiteX18" fmla="*/ 1003300 w 1760653"/>
                <a:gd name="connsiteY18" fmla="*/ 63500 h 1597743"/>
                <a:gd name="connsiteX19" fmla="*/ 1060450 w 1760653"/>
                <a:gd name="connsiteY19" fmla="*/ 69850 h 1597743"/>
                <a:gd name="connsiteX20" fmla="*/ 1092200 w 1760653"/>
                <a:gd name="connsiteY20" fmla="*/ 76200 h 1597743"/>
                <a:gd name="connsiteX21" fmla="*/ 1111250 w 1760653"/>
                <a:gd name="connsiteY21" fmla="*/ 88900 h 1597743"/>
                <a:gd name="connsiteX22" fmla="*/ 1123950 w 1760653"/>
                <a:gd name="connsiteY22" fmla="*/ 107950 h 1597743"/>
                <a:gd name="connsiteX23" fmla="*/ 1162050 w 1760653"/>
                <a:gd name="connsiteY23" fmla="*/ 120650 h 1597743"/>
                <a:gd name="connsiteX24" fmla="*/ 1181100 w 1760653"/>
                <a:gd name="connsiteY24" fmla="*/ 127000 h 1597743"/>
                <a:gd name="connsiteX25" fmla="*/ 1200150 w 1760653"/>
                <a:gd name="connsiteY25" fmla="*/ 133350 h 1597743"/>
                <a:gd name="connsiteX26" fmla="*/ 1212850 w 1760653"/>
                <a:gd name="connsiteY26" fmla="*/ 184150 h 1597743"/>
                <a:gd name="connsiteX27" fmla="*/ 1225550 w 1760653"/>
                <a:gd name="connsiteY27" fmla="*/ 203200 h 1597743"/>
                <a:gd name="connsiteX28" fmla="*/ 1231900 w 1760653"/>
                <a:gd name="connsiteY28" fmla="*/ 247650 h 1597743"/>
                <a:gd name="connsiteX29" fmla="*/ 1257300 w 1760653"/>
                <a:gd name="connsiteY29" fmla="*/ 355600 h 1597743"/>
                <a:gd name="connsiteX30" fmla="*/ 1289050 w 1760653"/>
                <a:gd name="connsiteY30" fmla="*/ 361950 h 1597743"/>
                <a:gd name="connsiteX31" fmla="*/ 1308100 w 1760653"/>
                <a:gd name="connsiteY31" fmla="*/ 368300 h 1597743"/>
                <a:gd name="connsiteX32" fmla="*/ 1327150 w 1760653"/>
                <a:gd name="connsiteY32" fmla="*/ 412750 h 1597743"/>
                <a:gd name="connsiteX33" fmla="*/ 1346200 w 1760653"/>
                <a:gd name="connsiteY33" fmla="*/ 425450 h 1597743"/>
                <a:gd name="connsiteX34" fmla="*/ 1390650 w 1760653"/>
                <a:gd name="connsiteY34" fmla="*/ 469900 h 1597743"/>
                <a:gd name="connsiteX35" fmla="*/ 1454150 w 1760653"/>
                <a:gd name="connsiteY35" fmla="*/ 457200 h 1597743"/>
                <a:gd name="connsiteX36" fmla="*/ 1492250 w 1760653"/>
                <a:gd name="connsiteY36" fmla="*/ 520700 h 1597743"/>
                <a:gd name="connsiteX37" fmla="*/ 1530350 w 1760653"/>
                <a:gd name="connsiteY37" fmla="*/ 539750 h 1597743"/>
                <a:gd name="connsiteX38" fmla="*/ 1581150 w 1760653"/>
                <a:gd name="connsiteY38" fmla="*/ 552450 h 1597743"/>
                <a:gd name="connsiteX39" fmla="*/ 1619250 w 1760653"/>
                <a:gd name="connsiteY39" fmla="*/ 571500 h 1597743"/>
                <a:gd name="connsiteX40" fmla="*/ 1644650 w 1760653"/>
                <a:gd name="connsiteY40" fmla="*/ 609600 h 1597743"/>
                <a:gd name="connsiteX41" fmla="*/ 1663700 w 1760653"/>
                <a:gd name="connsiteY41" fmla="*/ 615950 h 1597743"/>
                <a:gd name="connsiteX42" fmla="*/ 1676400 w 1760653"/>
                <a:gd name="connsiteY42" fmla="*/ 654050 h 1597743"/>
                <a:gd name="connsiteX43" fmla="*/ 1657350 w 1760653"/>
                <a:gd name="connsiteY43" fmla="*/ 723900 h 1597743"/>
                <a:gd name="connsiteX44" fmla="*/ 1644650 w 1760653"/>
                <a:gd name="connsiteY44" fmla="*/ 768350 h 1597743"/>
                <a:gd name="connsiteX45" fmla="*/ 1701800 w 1760653"/>
                <a:gd name="connsiteY45" fmla="*/ 787400 h 1597743"/>
                <a:gd name="connsiteX46" fmla="*/ 1720850 w 1760653"/>
                <a:gd name="connsiteY46" fmla="*/ 787400 h 1597743"/>
                <a:gd name="connsiteX47" fmla="*/ 1752600 w 1760653"/>
                <a:gd name="connsiteY47" fmla="*/ 812800 h 1597743"/>
                <a:gd name="connsiteX48" fmla="*/ 1758950 w 1760653"/>
                <a:gd name="connsiteY48" fmla="*/ 857250 h 1597743"/>
                <a:gd name="connsiteX49" fmla="*/ 1727200 w 1760653"/>
                <a:gd name="connsiteY49" fmla="*/ 920750 h 1597743"/>
                <a:gd name="connsiteX50" fmla="*/ 1708150 w 1760653"/>
                <a:gd name="connsiteY50" fmla="*/ 990600 h 1597743"/>
                <a:gd name="connsiteX51" fmla="*/ 1689100 w 1760653"/>
                <a:gd name="connsiteY51" fmla="*/ 996950 h 1597743"/>
                <a:gd name="connsiteX52" fmla="*/ 1657350 w 1760653"/>
                <a:gd name="connsiteY52" fmla="*/ 990600 h 1597743"/>
                <a:gd name="connsiteX53" fmla="*/ 1638300 w 1760653"/>
                <a:gd name="connsiteY53" fmla="*/ 984250 h 1597743"/>
                <a:gd name="connsiteX54" fmla="*/ 1600200 w 1760653"/>
                <a:gd name="connsiteY54" fmla="*/ 1016000 h 1597743"/>
                <a:gd name="connsiteX55" fmla="*/ 1574800 w 1760653"/>
                <a:gd name="connsiteY55" fmla="*/ 1028700 h 1597743"/>
                <a:gd name="connsiteX56" fmla="*/ 1555750 w 1760653"/>
                <a:gd name="connsiteY56" fmla="*/ 1022350 h 1597743"/>
                <a:gd name="connsiteX57" fmla="*/ 1511300 w 1760653"/>
                <a:gd name="connsiteY57" fmla="*/ 1041400 h 1597743"/>
                <a:gd name="connsiteX58" fmla="*/ 1485900 w 1760653"/>
                <a:gd name="connsiteY58" fmla="*/ 1047750 h 1597743"/>
                <a:gd name="connsiteX59" fmla="*/ 1466850 w 1760653"/>
                <a:gd name="connsiteY59" fmla="*/ 1060450 h 1597743"/>
                <a:gd name="connsiteX60" fmla="*/ 1403350 w 1760653"/>
                <a:gd name="connsiteY60" fmla="*/ 1079500 h 1597743"/>
                <a:gd name="connsiteX61" fmla="*/ 1384300 w 1760653"/>
                <a:gd name="connsiteY61" fmla="*/ 1085850 h 1597743"/>
                <a:gd name="connsiteX62" fmla="*/ 1371600 w 1760653"/>
                <a:gd name="connsiteY62" fmla="*/ 1104900 h 1597743"/>
                <a:gd name="connsiteX63" fmla="*/ 1333500 w 1760653"/>
                <a:gd name="connsiteY63" fmla="*/ 1123950 h 1597743"/>
                <a:gd name="connsiteX64" fmla="*/ 1295400 w 1760653"/>
                <a:gd name="connsiteY64" fmla="*/ 1143000 h 1597743"/>
                <a:gd name="connsiteX65" fmla="*/ 1282700 w 1760653"/>
                <a:gd name="connsiteY65" fmla="*/ 1187450 h 1597743"/>
                <a:gd name="connsiteX66" fmla="*/ 1263650 w 1760653"/>
                <a:gd name="connsiteY66" fmla="*/ 1193800 h 1597743"/>
                <a:gd name="connsiteX67" fmla="*/ 1238250 w 1760653"/>
                <a:gd name="connsiteY67" fmla="*/ 1206500 h 1597743"/>
                <a:gd name="connsiteX68" fmla="*/ 1219200 w 1760653"/>
                <a:gd name="connsiteY68" fmla="*/ 1219200 h 1597743"/>
                <a:gd name="connsiteX69" fmla="*/ 1104900 w 1760653"/>
                <a:gd name="connsiteY69" fmla="*/ 1231900 h 1597743"/>
                <a:gd name="connsiteX70" fmla="*/ 1085850 w 1760653"/>
                <a:gd name="connsiteY70" fmla="*/ 1244600 h 1597743"/>
                <a:gd name="connsiteX71" fmla="*/ 1035050 w 1760653"/>
                <a:gd name="connsiteY71" fmla="*/ 1257300 h 1597743"/>
                <a:gd name="connsiteX72" fmla="*/ 1016000 w 1760653"/>
                <a:gd name="connsiteY72" fmla="*/ 1276350 h 1597743"/>
                <a:gd name="connsiteX73" fmla="*/ 1009650 w 1760653"/>
                <a:gd name="connsiteY73" fmla="*/ 1257300 h 1597743"/>
                <a:gd name="connsiteX74" fmla="*/ 990600 w 1760653"/>
                <a:gd name="connsiteY74" fmla="*/ 1250950 h 1597743"/>
                <a:gd name="connsiteX75" fmla="*/ 971550 w 1760653"/>
                <a:gd name="connsiteY75" fmla="*/ 1238250 h 1597743"/>
                <a:gd name="connsiteX76" fmla="*/ 952500 w 1760653"/>
                <a:gd name="connsiteY76" fmla="*/ 1244600 h 1597743"/>
                <a:gd name="connsiteX77" fmla="*/ 927100 w 1760653"/>
                <a:gd name="connsiteY77" fmla="*/ 1238250 h 1597743"/>
                <a:gd name="connsiteX78" fmla="*/ 889000 w 1760653"/>
                <a:gd name="connsiteY78" fmla="*/ 1250950 h 1597743"/>
                <a:gd name="connsiteX79" fmla="*/ 614680 w 1760653"/>
                <a:gd name="connsiteY79" fmla="*/ 1587500 h 1597743"/>
                <a:gd name="connsiteX80" fmla="*/ 496570 w 1760653"/>
                <a:gd name="connsiteY80" fmla="*/ 1497330 h 1597743"/>
                <a:gd name="connsiteX81" fmla="*/ 553720 w 1760653"/>
                <a:gd name="connsiteY81" fmla="*/ 1358900 h 1597743"/>
                <a:gd name="connsiteX82" fmla="*/ 501650 w 1760653"/>
                <a:gd name="connsiteY82" fmla="*/ 1329690 h 1597743"/>
                <a:gd name="connsiteX83" fmla="*/ 431800 w 1760653"/>
                <a:gd name="connsiteY83" fmla="*/ 1231900 h 1597743"/>
                <a:gd name="connsiteX84" fmla="*/ 393700 w 1760653"/>
                <a:gd name="connsiteY84" fmla="*/ 1219200 h 1597743"/>
                <a:gd name="connsiteX85" fmla="*/ 349250 w 1760653"/>
                <a:gd name="connsiteY85" fmla="*/ 1206500 h 1597743"/>
                <a:gd name="connsiteX86" fmla="*/ 342900 w 1760653"/>
                <a:gd name="connsiteY86" fmla="*/ 1187450 h 1597743"/>
                <a:gd name="connsiteX87" fmla="*/ 323850 w 1760653"/>
                <a:gd name="connsiteY87" fmla="*/ 1181100 h 1597743"/>
                <a:gd name="connsiteX88" fmla="*/ 292100 w 1760653"/>
                <a:gd name="connsiteY88" fmla="*/ 1168400 h 1597743"/>
                <a:gd name="connsiteX89" fmla="*/ 279400 w 1760653"/>
                <a:gd name="connsiteY89" fmla="*/ 1149350 h 1597743"/>
                <a:gd name="connsiteX90" fmla="*/ 260350 w 1760653"/>
                <a:gd name="connsiteY90" fmla="*/ 1143000 h 1597743"/>
                <a:gd name="connsiteX91" fmla="*/ 254000 w 1760653"/>
                <a:gd name="connsiteY91" fmla="*/ 1123950 h 1597743"/>
                <a:gd name="connsiteX92" fmla="*/ 222250 w 1760653"/>
                <a:gd name="connsiteY92" fmla="*/ 1092200 h 1597743"/>
                <a:gd name="connsiteX93" fmla="*/ 203200 w 1760653"/>
                <a:gd name="connsiteY93" fmla="*/ 1054100 h 1597743"/>
                <a:gd name="connsiteX94" fmla="*/ 196850 w 1760653"/>
                <a:gd name="connsiteY94" fmla="*/ 1035050 h 1597743"/>
                <a:gd name="connsiteX95" fmla="*/ 177800 w 1760653"/>
                <a:gd name="connsiteY95" fmla="*/ 1022350 h 1597743"/>
                <a:gd name="connsiteX96" fmla="*/ 171450 w 1760653"/>
                <a:gd name="connsiteY96" fmla="*/ 984250 h 1597743"/>
                <a:gd name="connsiteX97" fmla="*/ 165100 w 1760653"/>
                <a:gd name="connsiteY97" fmla="*/ 958850 h 1597743"/>
                <a:gd name="connsiteX98" fmla="*/ 146050 w 1760653"/>
                <a:gd name="connsiteY98" fmla="*/ 895350 h 1597743"/>
                <a:gd name="connsiteX99" fmla="*/ 139700 w 1760653"/>
                <a:gd name="connsiteY99" fmla="*/ 869950 h 1597743"/>
                <a:gd name="connsiteX100" fmla="*/ 127000 w 1760653"/>
                <a:gd name="connsiteY100" fmla="*/ 806450 h 1597743"/>
                <a:gd name="connsiteX101" fmla="*/ 114300 w 1760653"/>
                <a:gd name="connsiteY101" fmla="*/ 787400 h 1597743"/>
                <a:gd name="connsiteX102" fmla="*/ 88900 w 1760653"/>
                <a:gd name="connsiteY102" fmla="*/ 781050 h 1597743"/>
                <a:gd name="connsiteX103" fmla="*/ 69850 w 1760653"/>
                <a:gd name="connsiteY103" fmla="*/ 736600 h 1597743"/>
                <a:gd name="connsiteX104" fmla="*/ 57150 w 1760653"/>
                <a:gd name="connsiteY104" fmla="*/ 692150 h 1597743"/>
                <a:gd name="connsiteX105" fmla="*/ 38100 w 1760653"/>
                <a:gd name="connsiteY105" fmla="*/ 673100 h 1597743"/>
                <a:gd name="connsiteX106" fmla="*/ 25400 w 1760653"/>
                <a:gd name="connsiteY106" fmla="*/ 654050 h 1597743"/>
                <a:gd name="connsiteX107" fmla="*/ 6350 w 1760653"/>
                <a:gd name="connsiteY107" fmla="*/ 590550 h 1597743"/>
                <a:gd name="connsiteX108" fmla="*/ 0 w 1760653"/>
                <a:gd name="connsiteY108" fmla="*/ 571500 h 1597743"/>
                <a:gd name="connsiteX109" fmla="*/ 6350 w 1760653"/>
                <a:gd name="connsiteY109" fmla="*/ 514350 h 1597743"/>
                <a:gd name="connsiteX110" fmla="*/ 19050 w 1760653"/>
                <a:gd name="connsiteY110" fmla="*/ 495300 h 1597743"/>
                <a:gd name="connsiteX111" fmla="*/ 25400 w 1760653"/>
                <a:gd name="connsiteY111" fmla="*/ 463550 h 1597743"/>
                <a:gd name="connsiteX112" fmla="*/ 31750 w 1760653"/>
                <a:gd name="connsiteY112" fmla="*/ 444500 h 1597743"/>
                <a:gd name="connsiteX113" fmla="*/ 25400 w 1760653"/>
                <a:gd name="connsiteY113" fmla="*/ 374650 h 1597743"/>
                <a:gd name="connsiteX114" fmla="*/ 31750 w 1760653"/>
                <a:gd name="connsiteY114" fmla="*/ 323850 h 1597743"/>
                <a:gd name="connsiteX115" fmla="*/ 38100 w 1760653"/>
                <a:gd name="connsiteY115" fmla="*/ 266700 h 1597743"/>
                <a:gd name="connsiteX116" fmla="*/ 57150 w 1760653"/>
                <a:gd name="connsiteY116" fmla="*/ 203200 h 1597743"/>
                <a:gd name="connsiteX117" fmla="*/ 76200 w 1760653"/>
                <a:gd name="connsiteY117" fmla="*/ 165100 h 1597743"/>
                <a:gd name="connsiteX118" fmla="*/ 88900 w 1760653"/>
                <a:gd name="connsiteY118" fmla="*/ 146050 h 1597743"/>
                <a:gd name="connsiteX119" fmla="*/ 107950 w 1760653"/>
                <a:gd name="connsiteY119" fmla="*/ 101600 h 1597743"/>
                <a:gd name="connsiteX120" fmla="*/ 120650 w 1760653"/>
                <a:gd name="connsiteY120" fmla="*/ 82550 h 1597743"/>
                <a:gd name="connsiteX121" fmla="*/ 184150 w 1760653"/>
                <a:gd name="connsiteY121" fmla="*/ 63500 h 1597743"/>
                <a:gd name="connsiteX122" fmla="*/ 196850 w 1760653"/>
                <a:gd name="connsiteY122" fmla="*/ 0 h 1597743"/>
                <a:gd name="connsiteX0" fmla="*/ 196850 w 1760653"/>
                <a:gd name="connsiteY0" fmla="*/ 0 h 1594111"/>
                <a:gd name="connsiteX1" fmla="*/ 196850 w 1760653"/>
                <a:gd name="connsiteY1" fmla="*/ 0 h 1594111"/>
                <a:gd name="connsiteX2" fmla="*/ 260350 w 1760653"/>
                <a:gd name="connsiteY2" fmla="*/ 6350 h 1594111"/>
                <a:gd name="connsiteX3" fmla="*/ 298450 w 1760653"/>
                <a:gd name="connsiteY3" fmla="*/ 19050 h 1594111"/>
                <a:gd name="connsiteX4" fmla="*/ 419100 w 1760653"/>
                <a:gd name="connsiteY4" fmla="*/ 31750 h 1594111"/>
                <a:gd name="connsiteX5" fmla="*/ 495300 w 1760653"/>
                <a:gd name="connsiteY5" fmla="*/ 19050 h 1594111"/>
                <a:gd name="connsiteX6" fmla="*/ 514350 w 1760653"/>
                <a:gd name="connsiteY6" fmla="*/ 12700 h 1594111"/>
                <a:gd name="connsiteX7" fmla="*/ 635000 w 1760653"/>
                <a:gd name="connsiteY7" fmla="*/ 6350 h 1594111"/>
                <a:gd name="connsiteX8" fmla="*/ 673100 w 1760653"/>
                <a:gd name="connsiteY8" fmla="*/ 12700 h 1594111"/>
                <a:gd name="connsiteX9" fmla="*/ 692150 w 1760653"/>
                <a:gd name="connsiteY9" fmla="*/ 6350 h 1594111"/>
                <a:gd name="connsiteX10" fmla="*/ 711200 w 1760653"/>
                <a:gd name="connsiteY10" fmla="*/ 12700 h 1594111"/>
                <a:gd name="connsiteX11" fmla="*/ 768350 w 1760653"/>
                <a:gd name="connsiteY11" fmla="*/ 25400 h 1594111"/>
                <a:gd name="connsiteX12" fmla="*/ 793750 w 1760653"/>
                <a:gd name="connsiteY12" fmla="*/ 38100 h 1594111"/>
                <a:gd name="connsiteX13" fmla="*/ 838200 w 1760653"/>
                <a:gd name="connsiteY13" fmla="*/ 31750 h 1594111"/>
                <a:gd name="connsiteX14" fmla="*/ 857250 w 1760653"/>
                <a:gd name="connsiteY14" fmla="*/ 19050 h 1594111"/>
                <a:gd name="connsiteX15" fmla="*/ 939800 w 1760653"/>
                <a:gd name="connsiteY15" fmla="*/ 38100 h 1594111"/>
                <a:gd name="connsiteX16" fmla="*/ 965200 w 1760653"/>
                <a:gd name="connsiteY16" fmla="*/ 31750 h 1594111"/>
                <a:gd name="connsiteX17" fmla="*/ 977900 w 1760653"/>
                <a:gd name="connsiteY17" fmla="*/ 50800 h 1594111"/>
                <a:gd name="connsiteX18" fmla="*/ 1003300 w 1760653"/>
                <a:gd name="connsiteY18" fmla="*/ 63500 h 1594111"/>
                <a:gd name="connsiteX19" fmla="*/ 1060450 w 1760653"/>
                <a:gd name="connsiteY19" fmla="*/ 69850 h 1594111"/>
                <a:gd name="connsiteX20" fmla="*/ 1092200 w 1760653"/>
                <a:gd name="connsiteY20" fmla="*/ 76200 h 1594111"/>
                <a:gd name="connsiteX21" fmla="*/ 1111250 w 1760653"/>
                <a:gd name="connsiteY21" fmla="*/ 88900 h 1594111"/>
                <a:gd name="connsiteX22" fmla="*/ 1123950 w 1760653"/>
                <a:gd name="connsiteY22" fmla="*/ 107950 h 1594111"/>
                <a:gd name="connsiteX23" fmla="*/ 1162050 w 1760653"/>
                <a:gd name="connsiteY23" fmla="*/ 120650 h 1594111"/>
                <a:gd name="connsiteX24" fmla="*/ 1181100 w 1760653"/>
                <a:gd name="connsiteY24" fmla="*/ 127000 h 1594111"/>
                <a:gd name="connsiteX25" fmla="*/ 1200150 w 1760653"/>
                <a:gd name="connsiteY25" fmla="*/ 133350 h 1594111"/>
                <a:gd name="connsiteX26" fmla="*/ 1212850 w 1760653"/>
                <a:gd name="connsiteY26" fmla="*/ 184150 h 1594111"/>
                <a:gd name="connsiteX27" fmla="*/ 1225550 w 1760653"/>
                <a:gd name="connsiteY27" fmla="*/ 203200 h 1594111"/>
                <a:gd name="connsiteX28" fmla="*/ 1231900 w 1760653"/>
                <a:gd name="connsiteY28" fmla="*/ 247650 h 1594111"/>
                <a:gd name="connsiteX29" fmla="*/ 1257300 w 1760653"/>
                <a:gd name="connsiteY29" fmla="*/ 355600 h 1594111"/>
                <a:gd name="connsiteX30" fmla="*/ 1289050 w 1760653"/>
                <a:gd name="connsiteY30" fmla="*/ 361950 h 1594111"/>
                <a:gd name="connsiteX31" fmla="*/ 1308100 w 1760653"/>
                <a:gd name="connsiteY31" fmla="*/ 368300 h 1594111"/>
                <a:gd name="connsiteX32" fmla="*/ 1327150 w 1760653"/>
                <a:gd name="connsiteY32" fmla="*/ 412750 h 1594111"/>
                <a:gd name="connsiteX33" fmla="*/ 1346200 w 1760653"/>
                <a:gd name="connsiteY33" fmla="*/ 425450 h 1594111"/>
                <a:gd name="connsiteX34" fmla="*/ 1390650 w 1760653"/>
                <a:gd name="connsiteY34" fmla="*/ 469900 h 1594111"/>
                <a:gd name="connsiteX35" fmla="*/ 1454150 w 1760653"/>
                <a:gd name="connsiteY35" fmla="*/ 457200 h 1594111"/>
                <a:gd name="connsiteX36" fmla="*/ 1492250 w 1760653"/>
                <a:gd name="connsiteY36" fmla="*/ 520700 h 1594111"/>
                <a:gd name="connsiteX37" fmla="*/ 1530350 w 1760653"/>
                <a:gd name="connsiteY37" fmla="*/ 539750 h 1594111"/>
                <a:gd name="connsiteX38" fmla="*/ 1581150 w 1760653"/>
                <a:gd name="connsiteY38" fmla="*/ 552450 h 1594111"/>
                <a:gd name="connsiteX39" fmla="*/ 1619250 w 1760653"/>
                <a:gd name="connsiteY39" fmla="*/ 571500 h 1594111"/>
                <a:gd name="connsiteX40" fmla="*/ 1644650 w 1760653"/>
                <a:gd name="connsiteY40" fmla="*/ 609600 h 1594111"/>
                <a:gd name="connsiteX41" fmla="*/ 1663700 w 1760653"/>
                <a:gd name="connsiteY41" fmla="*/ 615950 h 1594111"/>
                <a:gd name="connsiteX42" fmla="*/ 1676400 w 1760653"/>
                <a:gd name="connsiteY42" fmla="*/ 654050 h 1594111"/>
                <a:gd name="connsiteX43" fmla="*/ 1657350 w 1760653"/>
                <a:gd name="connsiteY43" fmla="*/ 723900 h 1594111"/>
                <a:gd name="connsiteX44" fmla="*/ 1644650 w 1760653"/>
                <a:gd name="connsiteY44" fmla="*/ 768350 h 1594111"/>
                <a:gd name="connsiteX45" fmla="*/ 1701800 w 1760653"/>
                <a:gd name="connsiteY45" fmla="*/ 787400 h 1594111"/>
                <a:gd name="connsiteX46" fmla="*/ 1720850 w 1760653"/>
                <a:gd name="connsiteY46" fmla="*/ 787400 h 1594111"/>
                <a:gd name="connsiteX47" fmla="*/ 1752600 w 1760653"/>
                <a:gd name="connsiteY47" fmla="*/ 812800 h 1594111"/>
                <a:gd name="connsiteX48" fmla="*/ 1758950 w 1760653"/>
                <a:gd name="connsiteY48" fmla="*/ 857250 h 1594111"/>
                <a:gd name="connsiteX49" fmla="*/ 1727200 w 1760653"/>
                <a:gd name="connsiteY49" fmla="*/ 920750 h 1594111"/>
                <a:gd name="connsiteX50" fmla="*/ 1708150 w 1760653"/>
                <a:gd name="connsiteY50" fmla="*/ 990600 h 1594111"/>
                <a:gd name="connsiteX51" fmla="*/ 1689100 w 1760653"/>
                <a:gd name="connsiteY51" fmla="*/ 996950 h 1594111"/>
                <a:gd name="connsiteX52" fmla="*/ 1657350 w 1760653"/>
                <a:gd name="connsiteY52" fmla="*/ 990600 h 1594111"/>
                <a:gd name="connsiteX53" fmla="*/ 1638300 w 1760653"/>
                <a:gd name="connsiteY53" fmla="*/ 984250 h 1594111"/>
                <a:gd name="connsiteX54" fmla="*/ 1600200 w 1760653"/>
                <a:gd name="connsiteY54" fmla="*/ 1016000 h 1594111"/>
                <a:gd name="connsiteX55" fmla="*/ 1574800 w 1760653"/>
                <a:gd name="connsiteY55" fmla="*/ 1028700 h 1594111"/>
                <a:gd name="connsiteX56" fmla="*/ 1555750 w 1760653"/>
                <a:gd name="connsiteY56" fmla="*/ 1022350 h 1594111"/>
                <a:gd name="connsiteX57" fmla="*/ 1511300 w 1760653"/>
                <a:gd name="connsiteY57" fmla="*/ 1041400 h 1594111"/>
                <a:gd name="connsiteX58" fmla="*/ 1485900 w 1760653"/>
                <a:gd name="connsiteY58" fmla="*/ 1047750 h 1594111"/>
                <a:gd name="connsiteX59" fmla="*/ 1466850 w 1760653"/>
                <a:gd name="connsiteY59" fmla="*/ 1060450 h 1594111"/>
                <a:gd name="connsiteX60" fmla="*/ 1403350 w 1760653"/>
                <a:gd name="connsiteY60" fmla="*/ 1079500 h 1594111"/>
                <a:gd name="connsiteX61" fmla="*/ 1384300 w 1760653"/>
                <a:gd name="connsiteY61" fmla="*/ 1085850 h 1594111"/>
                <a:gd name="connsiteX62" fmla="*/ 1371600 w 1760653"/>
                <a:gd name="connsiteY62" fmla="*/ 1104900 h 1594111"/>
                <a:gd name="connsiteX63" fmla="*/ 1333500 w 1760653"/>
                <a:gd name="connsiteY63" fmla="*/ 1123950 h 1594111"/>
                <a:gd name="connsiteX64" fmla="*/ 1295400 w 1760653"/>
                <a:gd name="connsiteY64" fmla="*/ 1143000 h 1594111"/>
                <a:gd name="connsiteX65" fmla="*/ 1282700 w 1760653"/>
                <a:gd name="connsiteY65" fmla="*/ 1187450 h 1594111"/>
                <a:gd name="connsiteX66" fmla="*/ 1263650 w 1760653"/>
                <a:gd name="connsiteY66" fmla="*/ 1193800 h 1594111"/>
                <a:gd name="connsiteX67" fmla="*/ 1238250 w 1760653"/>
                <a:gd name="connsiteY67" fmla="*/ 1206500 h 1594111"/>
                <a:gd name="connsiteX68" fmla="*/ 1219200 w 1760653"/>
                <a:gd name="connsiteY68" fmla="*/ 1219200 h 1594111"/>
                <a:gd name="connsiteX69" fmla="*/ 1104900 w 1760653"/>
                <a:gd name="connsiteY69" fmla="*/ 1231900 h 1594111"/>
                <a:gd name="connsiteX70" fmla="*/ 1085850 w 1760653"/>
                <a:gd name="connsiteY70" fmla="*/ 1244600 h 1594111"/>
                <a:gd name="connsiteX71" fmla="*/ 1035050 w 1760653"/>
                <a:gd name="connsiteY71" fmla="*/ 1257300 h 1594111"/>
                <a:gd name="connsiteX72" fmla="*/ 1016000 w 1760653"/>
                <a:gd name="connsiteY72" fmla="*/ 1276350 h 1594111"/>
                <a:gd name="connsiteX73" fmla="*/ 1009650 w 1760653"/>
                <a:gd name="connsiteY73" fmla="*/ 1257300 h 1594111"/>
                <a:gd name="connsiteX74" fmla="*/ 990600 w 1760653"/>
                <a:gd name="connsiteY74" fmla="*/ 1250950 h 1594111"/>
                <a:gd name="connsiteX75" fmla="*/ 971550 w 1760653"/>
                <a:gd name="connsiteY75" fmla="*/ 1238250 h 1594111"/>
                <a:gd name="connsiteX76" fmla="*/ 952500 w 1760653"/>
                <a:gd name="connsiteY76" fmla="*/ 1244600 h 1594111"/>
                <a:gd name="connsiteX77" fmla="*/ 927100 w 1760653"/>
                <a:gd name="connsiteY77" fmla="*/ 1238250 h 1594111"/>
                <a:gd name="connsiteX78" fmla="*/ 881380 w 1760653"/>
                <a:gd name="connsiteY78" fmla="*/ 1548130 h 1594111"/>
                <a:gd name="connsiteX79" fmla="*/ 614680 w 1760653"/>
                <a:gd name="connsiteY79" fmla="*/ 1587500 h 1594111"/>
                <a:gd name="connsiteX80" fmla="*/ 496570 w 1760653"/>
                <a:gd name="connsiteY80" fmla="*/ 1497330 h 1594111"/>
                <a:gd name="connsiteX81" fmla="*/ 553720 w 1760653"/>
                <a:gd name="connsiteY81" fmla="*/ 1358900 h 1594111"/>
                <a:gd name="connsiteX82" fmla="*/ 501650 w 1760653"/>
                <a:gd name="connsiteY82" fmla="*/ 1329690 h 1594111"/>
                <a:gd name="connsiteX83" fmla="*/ 431800 w 1760653"/>
                <a:gd name="connsiteY83" fmla="*/ 1231900 h 1594111"/>
                <a:gd name="connsiteX84" fmla="*/ 393700 w 1760653"/>
                <a:gd name="connsiteY84" fmla="*/ 1219200 h 1594111"/>
                <a:gd name="connsiteX85" fmla="*/ 349250 w 1760653"/>
                <a:gd name="connsiteY85" fmla="*/ 1206500 h 1594111"/>
                <a:gd name="connsiteX86" fmla="*/ 342900 w 1760653"/>
                <a:gd name="connsiteY86" fmla="*/ 1187450 h 1594111"/>
                <a:gd name="connsiteX87" fmla="*/ 323850 w 1760653"/>
                <a:gd name="connsiteY87" fmla="*/ 1181100 h 1594111"/>
                <a:gd name="connsiteX88" fmla="*/ 292100 w 1760653"/>
                <a:gd name="connsiteY88" fmla="*/ 1168400 h 1594111"/>
                <a:gd name="connsiteX89" fmla="*/ 279400 w 1760653"/>
                <a:gd name="connsiteY89" fmla="*/ 1149350 h 1594111"/>
                <a:gd name="connsiteX90" fmla="*/ 260350 w 1760653"/>
                <a:gd name="connsiteY90" fmla="*/ 1143000 h 1594111"/>
                <a:gd name="connsiteX91" fmla="*/ 254000 w 1760653"/>
                <a:gd name="connsiteY91" fmla="*/ 1123950 h 1594111"/>
                <a:gd name="connsiteX92" fmla="*/ 222250 w 1760653"/>
                <a:gd name="connsiteY92" fmla="*/ 1092200 h 1594111"/>
                <a:gd name="connsiteX93" fmla="*/ 203200 w 1760653"/>
                <a:gd name="connsiteY93" fmla="*/ 1054100 h 1594111"/>
                <a:gd name="connsiteX94" fmla="*/ 196850 w 1760653"/>
                <a:gd name="connsiteY94" fmla="*/ 1035050 h 1594111"/>
                <a:gd name="connsiteX95" fmla="*/ 177800 w 1760653"/>
                <a:gd name="connsiteY95" fmla="*/ 1022350 h 1594111"/>
                <a:gd name="connsiteX96" fmla="*/ 171450 w 1760653"/>
                <a:gd name="connsiteY96" fmla="*/ 984250 h 1594111"/>
                <a:gd name="connsiteX97" fmla="*/ 165100 w 1760653"/>
                <a:gd name="connsiteY97" fmla="*/ 958850 h 1594111"/>
                <a:gd name="connsiteX98" fmla="*/ 146050 w 1760653"/>
                <a:gd name="connsiteY98" fmla="*/ 895350 h 1594111"/>
                <a:gd name="connsiteX99" fmla="*/ 139700 w 1760653"/>
                <a:gd name="connsiteY99" fmla="*/ 869950 h 1594111"/>
                <a:gd name="connsiteX100" fmla="*/ 127000 w 1760653"/>
                <a:gd name="connsiteY100" fmla="*/ 806450 h 1594111"/>
                <a:gd name="connsiteX101" fmla="*/ 114300 w 1760653"/>
                <a:gd name="connsiteY101" fmla="*/ 787400 h 1594111"/>
                <a:gd name="connsiteX102" fmla="*/ 88900 w 1760653"/>
                <a:gd name="connsiteY102" fmla="*/ 781050 h 1594111"/>
                <a:gd name="connsiteX103" fmla="*/ 69850 w 1760653"/>
                <a:gd name="connsiteY103" fmla="*/ 736600 h 1594111"/>
                <a:gd name="connsiteX104" fmla="*/ 57150 w 1760653"/>
                <a:gd name="connsiteY104" fmla="*/ 692150 h 1594111"/>
                <a:gd name="connsiteX105" fmla="*/ 38100 w 1760653"/>
                <a:gd name="connsiteY105" fmla="*/ 673100 h 1594111"/>
                <a:gd name="connsiteX106" fmla="*/ 25400 w 1760653"/>
                <a:gd name="connsiteY106" fmla="*/ 654050 h 1594111"/>
                <a:gd name="connsiteX107" fmla="*/ 6350 w 1760653"/>
                <a:gd name="connsiteY107" fmla="*/ 590550 h 1594111"/>
                <a:gd name="connsiteX108" fmla="*/ 0 w 1760653"/>
                <a:gd name="connsiteY108" fmla="*/ 571500 h 1594111"/>
                <a:gd name="connsiteX109" fmla="*/ 6350 w 1760653"/>
                <a:gd name="connsiteY109" fmla="*/ 514350 h 1594111"/>
                <a:gd name="connsiteX110" fmla="*/ 19050 w 1760653"/>
                <a:gd name="connsiteY110" fmla="*/ 495300 h 1594111"/>
                <a:gd name="connsiteX111" fmla="*/ 25400 w 1760653"/>
                <a:gd name="connsiteY111" fmla="*/ 463550 h 1594111"/>
                <a:gd name="connsiteX112" fmla="*/ 31750 w 1760653"/>
                <a:gd name="connsiteY112" fmla="*/ 444500 h 1594111"/>
                <a:gd name="connsiteX113" fmla="*/ 25400 w 1760653"/>
                <a:gd name="connsiteY113" fmla="*/ 374650 h 1594111"/>
                <a:gd name="connsiteX114" fmla="*/ 31750 w 1760653"/>
                <a:gd name="connsiteY114" fmla="*/ 323850 h 1594111"/>
                <a:gd name="connsiteX115" fmla="*/ 38100 w 1760653"/>
                <a:gd name="connsiteY115" fmla="*/ 266700 h 1594111"/>
                <a:gd name="connsiteX116" fmla="*/ 57150 w 1760653"/>
                <a:gd name="connsiteY116" fmla="*/ 203200 h 1594111"/>
                <a:gd name="connsiteX117" fmla="*/ 76200 w 1760653"/>
                <a:gd name="connsiteY117" fmla="*/ 165100 h 1594111"/>
                <a:gd name="connsiteX118" fmla="*/ 88900 w 1760653"/>
                <a:gd name="connsiteY118" fmla="*/ 146050 h 1594111"/>
                <a:gd name="connsiteX119" fmla="*/ 107950 w 1760653"/>
                <a:gd name="connsiteY119" fmla="*/ 101600 h 1594111"/>
                <a:gd name="connsiteX120" fmla="*/ 120650 w 1760653"/>
                <a:gd name="connsiteY120" fmla="*/ 82550 h 1594111"/>
                <a:gd name="connsiteX121" fmla="*/ 184150 w 1760653"/>
                <a:gd name="connsiteY121" fmla="*/ 63500 h 1594111"/>
                <a:gd name="connsiteX122" fmla="*/ 196850 w 1760653"/>
                <a:gd name="connsiteY122" fmla="*/ 0 h 1594111"/>
                <a:gd name="connsiteX0" fmla="*/ 196850 w 1760653"/>
                <a:gd name="connsiteY0" fmla="*/ 0 h 1597279"/>
                <a:gd name="connsiteX1" fmla="*/ 196850 w 1760653"/>
                <a:gd name="connsiteY1" fmla="*/ 0 h 1597279"/>
                <a:gd name="connsiteX2" fmla="*/ 260350 w 1760653"/>
                <a:gd name="connsiteY2" fmla="*/ 6350 h 1597279"/>
                <a:gd name="connsiteX3" fmla="*/ 298450 w 1760653"/>
                <a:gd name="connsiteY3" fmla="*/ 19050 h 1597279"/>
                <a:gd name="connsiteX4" fmla="*/ 419100 w 1760653"/>
                <a:gd name="connsiteY4" fmla="*/ 31750 h 1597279"/>
                <a:gd name="connsiteX5" fmla="*/ 495300 w 1760653"/>
                <a:gd name="connsiteY5" fmla="*/ 19050 h 1597279"/>
                <a:gd name="connsiteX6" fmla="*/ 514350 w 1760653"/>
                <a:gd name="connsiteY6" fmla="*/ 12700 h 1597279"/>
                <a:gd name="connsiteX7" fmla="*/ 635000 w 1760653"/>
                <a:gd name="connsiteY7" fmla="*/ 6350 h 1597279"/>
                <a:gd name="connsiteX8" fmla="*/ 673100 w 1760653"/>
                <a:gd name="connsiteY8" fmla="*/ 12700 h 1597279"/>
                <a:gd name="connsiteX9" fmla="*/ 692150 w 1760653"/>
                <a:gd name="connsiteY9" fmla="*/ 6350 h 1597279"/>
                <a:gd name="connsiteX10" fmla="*/ 711200 w 1760653"/>
                <a:gd name="connsiteY10" fmla="*/ 12700 h 1597279"/>
                <a:gd name="connsiteX11" fmla="*/ 768350 w 1760653"/>
                <a:gd name="connsiteY11" fmla="*/ 25400 h 1597279"/>
                <a:gd name="connsiteX12" fmla="*/ 793750 w 1760653"/>
                <a:gd name="connsiteY12" fmla="*/ 38100 h 1597279"/>
                <a:gd name="connsiteX13" fmla="*/ 838200 w 1760653"/>
                <a:gd name="connsiteY13" fmla="*/ 31750 h 1597279"/>
                <a:gd name="connsiteX14" fmla="*/ 857250 w 1760653"/>
                <a:gd name="connsiteY14" fmla="*/ 19050 h 1597279"/>
                <a:gd name="connsiteX15" fmla="*/ 939800 w 1760653"/>
                <a:gd name="connsiteY15" fmla="*/ 38100 h 1597279"/>
                <a:gd name="connsiteX16" fmla="*/ 965200 w 1760653"/>
                <a:gd name="connsiteY16" fmla="*/ 31750 h 1597279"/>
                <a:gd name="connsiteX17" fmla="*/ 977900 w 1760653"/>
                <a:gd name="connsiteY17" fmla="*/ 50800 h 1597279"/>
                <a:gd name="connsiteX18" fmla="*/ 1003300 w 1760653"/>
                <a:gd name="connsiteY18" fmla="*/ 63500 h 1597279"/>
                <a:gd name="connsiteX19" fmla="*/ 1060450 w 1760653"/>
                <a:gd name="connsiteY19" fmla="*/ 69850 h 1597279"/>
                <a:gd name="connsiteX20" fmla="*/ 1092200 w 1760653"/>
                <a:gd name="connsiteY20" fmla="*/ 76200 h 1597279"/>
                <a:gd name="connsiteX21" fmla="*/ 1111250 w 1760653"/>
                <a:gd name="connsiteY21" fmla="*/ 88900 h 1597279"/>
                <a:gd name="connsiteX22" fmla="*/ 1123950 w 1760653"/>
                <a:gd name="connsiteY22" fmla="*/ 107950 h 1597279"/>
                <a:gd name="connsiteX23" fmla="*/ 1162050 w 1760653"/>
                <a:gd name="connsiteY23" fmla="*/ 120650 h 1597279"/>
                <a:gd name="connsiteX24" fmla="*/ 1181100 w 1760653"/>
                <a:gd name="connsiteY24" fmla="*/ 127000 h 1597279"/>
                <a:gd name="connsiteX25" fmla="*/ 1200150 w 1760653"/>
                <a:gd name="connsiteY25" fmla="*/ 133350 h 1597279"/>
                <a:gd name="connsiteX26" fmla="*/ 1212850 w 1760653"/>
                <a:gd name="connsiteY26" fmla="*/ 184150 h 1597279"/>
                <a:gd name="connsiteX27" fmla="*/ 1225550 w 1760653"/>
                <a:gd name="connsiteY27" fmla="*/ 203200 h 1597279"/>
                <a:gd name="connsiteX28" fmla="*/ 1231900 w 1760653"/>
                <a:gd name="connsiteY28" fmla="*/ 247650 h 1597279"/>
                <a:gd name="connsiteX29" fmla="*/ 1257300 w 1760653"/>
                <a:gd name="connsiteY29" fmla="*/ 355600 h 1597279"/>
                <a:gd name="connsiteX30" fmla="*/ 1289050 w 1760653"/>
                <a:gd name="connsiteY30" fmla="*/ 361950 h 1597279"/>
                <a:gd name="connsiteX31" fmla="*/ 1308100 w 1760653"/>
                <a:gd name="connsiteY31" fmla="*/ 368300 h 1597279"/>
                <a:gd name="connsiteX32" fmla="*/ 1327150 w 1760653"/>
                <a:gd name="connsiteY32" fmla="*/ 412750 h 1597279"/>
                <a:gd name="connsiteX33" fmla="*/ 1346200 w 1760653"/>
                <a:gd name="connsiteY33" fmla="*/ 425450 h 1597279"/>
                <a:gd name="connsiteX34" fmla="*/ 1390650 w 1760653"/>
                <a:gd name="connsiteY34" fmla="*/ 469900 h 1597279"/>
                <a:gd name="connsiteX35" fmla="*/ 1454150 w 1760653"/>
                <a:gd name="connsiteY35" fmla="*/ 457200 h 1597279"/>
                <a:gd name="connsiteX36" fmla="*/ 1492250 w 1760653"/>
                <a:gd name="connsiteY36" fmla="*/ 520700 h 1597279"/>
                <a:gd name="connsiteX37" fmla="*/ 1530350 w 1760653"/>
                <a:gd name="connsiteY37" fmla="*/ 539750 h 1597279"/>
                <a:gd name="connsiteX38" fmla="*/ 1581150 w 1760653"/>
                <a:gd name="connsiteY38" fmla="*/ 552450 h 1597279"/>
                <a:gd name="connsiteX39" fmla="*/ 1619250 w 1760653"/>
                <a:gd name="connsiteY39" fmla="*/ 571500 h 1597279"/>
                <a:gd name="connsiteX40" fmla="*/ 1644650 w 1760653"/>
                <a:gd name="connsiteY40" fmla="*/ 609600 h 1597279"/>
                <a:gd name="connsiteX41" fmla="*/ 1663700 w 1760653"/>
                <a:gd name="connsiteY41" fmla="*/ 615950 h 1597279"/>
                <a:gd name="connsiteX42" fmla="*/ 1676400 w 1760653"/>
                <a:gd name="connsiteY42" fmla="*/ 654050 h 1597279"/>
                <a:gd name="connsiteX43" fmla="*/ 1657350 w 1760653"/>
                <a:gd name="connsiteY43" fmla="*/ 723900 h 1597279"/>
                <a:gd name="connsiteX44" fmla="*/ 1644650 w 1760653"/>
                <a:gd name="connsiteY44" fmla="*/ 768350 h 1597279"/>
                <a:gd name="connsiteX45" fmla="*/ 1701800 w 1760653"/>
                <a:gd name="connsiteY45" fmla="*/ 787400 h 1597279"/>
                <a:gd name="connsiteX46" fmla="*/ 1720850 w 1760653"/>
                <a:gd name="connsiteY46" fmla="*/ 787400 h 1597279"/>
                <a:gd name="connsiteX47" fmla="*/ 1752600 w 1760653"/>
                <a:gd name="connsiteY47" fmla="*/ 812800 h 1597279"/>
                <a:gd name="connsiteX48" fmla="*/ 1758950 w 1760653"/>
                <a:gd name="connsiteY48" fmla="*/ 857250 h 1597279"/>
                <a:gd name="connsiteX49" fmla="*/ 1727200 w 1760653"/>
                <a:gd name="connsiteY49" fmla="*/ 920750 h 1597279"/>
                <a:gd name="connsiteX50" fmla="*/ 1708150 w 1760653"/>
                <a:gd name="connsiteY50" fmla="*/ 990600 h 1597279"/>
                <a:gd name="connsiteX51" fmla="*/ 1689100 w 1760653"/>
                <a:gd name="connsiteY51" fmla="*/ 996950 h 1597279"/>
                <a:gd name="connsiteX52" fmla="*/ 1657350 w 1760653"/>
                <a:gd name="connsiteY52" fmla="*/ 990600 h 1597279"/>
                <a:gd name="connsiteX53" fmla="*/ 1638300 w 1760653"/>
                <a:gd name="connsiteY53" fmla="*/ 984250 h 1597279"/>
                <a:gd name="connsiteX54" fmla="*/ 1600200 w 1760653"/>
                <a:gd name="connsiteY54" fmla="*/ 1016000 h 1597279"/>
                <a:gd name="connsiteX55" fmla="*/ 1574800 w 1760653"/>
                <a:gd name="connsiteY55" fmla="*/ 1028700 h 1597279"/>
                <a:gd name="connsiteX56" fmla="*/ 1555750 w 1760653"/>
                <a:gd name="connsiteY56" fmla="*/ 1022350 h 1597279"/>
                <a:gd name="connsiteX57" fmla="*/ 1511300 w 1760653"/>
                <a:gd name="connsiteY57" fmla="*/ 1041400 h 1597279"/>
                <a:gd name="connsiteX58" fmla="*/ 1485900 w 1760653"/>
                <a:gd name="connsiteY58" fmla="*/ 1047750 h 1597279"/>
                <a:gd name="connsiteX59" fmla="*/ 1466850 w 1760653"/>
                <a:gd name="connsiteY59" fmla="*/ 1060450 h 1597279"/>
                <a:gd name="connsiteX60" fmla="*/ 1403350 w 1760653"/>
                <a:gd name="connsiteY60" fmla="*/ 1079500 h 1597279"/>
                <a:gd name="connsiteX61" fmla="*/ 1384300 w 1760653"/>
                <a:gd name="connsiteY61" fmla="*/ 1085850 h 1597279"/>
                <a:gd name="connsiteX62" fmla="*/ 1371600 w 1760653"/>
                <a:gd name="connsiteY62" fmla="*/ 1104900 h 1597279"/>
                <a:gd name="connsiteX63" fmla="*/ 1333500 w 1760653"/>
                <a:gd name="connsiteY63" fmla="*/ 1123950 h 1597279"/>
                <a:gd name="connsiteX64" fmla="*/ 1295400 w 1760653"/>
                <a:gd name="connsiteY64" fmla="*/ 1143000 h 1597279"/>
                <a:gd name="connsiteX65" fmla="*/ 1282700 w 1760653"/>
                <a:gd name="connsiteY65" fmla="*/ 1187450 h 1597279"/>
                <a:gd name="connsiteX66" fmla="*/ 1263650 w 1760653"/>
                <a:gd name="connsiteY66" fmla="*/ 1193800 h 1597279"/>
                <a:gd name="connsiteX67" fmla="*/ 1238250 w 1760653"/>
                <a:gd name="connsiteY67" fmla="*/ 1206500 h 1597279"/>
                <a:gd name="connsiteX68" fmla="*/ 1219200 w 1760653"/>
                <a:gd name="connsiteY68" fmla="*/ 1219200 h 1597279"/>
                <a:gd name="connsiteX69" fmla="*/ 1104900 w 1760653"/>
                <a:gd name="connsiteY69" fmla="*/ 1231900 h 1597279"/>
                <a:gd name="connsiteX70" fmla="*/ 1085850 w 1760653"/>
                <a:gd name="connsiteY70" fmla="*/ 1244600 h 1597279"/>
                <a:gd name="connsiteX71" fmla="*/ 1035050 w 1760653"/>
                <a:gd name="connsiteY71" fmla="*/ 1257300 h 1597279"/>
                <a:gd name="connsiteX72" fmla="*/ 1016000 w 1760653"/>
                <a:gd name="connsiteY72" fmla="*/ 1276350 h 1597279"/>
                <a:gd name="connsiteX73" fmla="*/ 1009650 w 1760653"/>
                <a:gd name="connsiteY73" fmla="*/ 1257300 h 1597279"/>
                <a:gd name="connsiteX74" fmla="*/ 990600 w 1760653"/>
                <a:gd name="connsiteY74" fmla="*/ 1250950 h 1597279"/>
                <a:gd name="connsiteX75" fmla="*/ 971550 w 1760653"/>
                <a:gd name="connsiteY75" fmla="*/ 1238250 h 1597279"/>
                <a:gd name="connsiteX76" fmla="*/ 952500 w 1760653"/>
                <a:gd name="connsiteY76" fmla="*/ 1244600 h 1597279"/>
                <a:gd name="connsiteX77" fmla="*/ 1201420 w 1760653"/>
                <a:gd name="connsiteY77" fmla="*/ 1581150 h 1597279"/>
                <a:gd name="connsiteX78" fmla="*/ 881380 w 1760653"/>
                <a:gd name="connsiteY78" fmla="*/ 1548130 h 1597279"/>
                <a:gd name="connsiteX79" fmla="*/ 614680 w 1760653"/>
                <a:gd name="connsiteY79" fmla="*/ 1587500 h 1597279"/>
                <a:gd name="connsiteX80" fmla="*/ 496570 w 1760653"/>
                <a:gd name="connsiteY80" fmla="*/ 1497330 h 1597279"/>
                <a:gd name="connsiteX81" fmla="*/ 553720 w 1760653"/>
                <a:gd name="connsiteY81" fmla="*/ 1358900 h 1597279"/>
                <a:gd name="connsiteX82" fmla="*/ 501650 w 1760653"/>
                <a:gd name="connsiteY82" fmla="*/ 1329690 h 1597279"/>
                <a:gd name="connsiteX83" fmla="*/ 431800 w 1760653"/>
                <a:gd name="connsiteY83" fmla="*/ 1231900 h 1597279"/>
                <a:gd name="connsiteX84" fmla="*/ 393700 w 1760653"/>
                <a:gd name="connsiteY84" fmla="*/ 1219200 h 1597279"/>
                <a:gd name="connsiteX85" fmla="*/ 349250 w 1760653"/>
                <a:gd name="connsiteY85" fmla="*/ 1206500 h 1597279"/>
                <a:gd name="connsiteX86" fmla="*/ 342900 w 1760653"/>
                <a:gd name="connsiteY86" fmla="*/ 1187450 h 1597279"/>
                <a:gd name="connsiteX87" fmla="*/ 323850 w 1760653"/>
                <a:gd name="connsiteY87" fmla="*/ 1181100 h 1597279"/>
                <a:gd name="connsiteX88" fmla="*/ 292100 w 1760653"/>
                <a:gd name="connsiteY88" fmla="*/ 1168400 h 1597279"/>
                <a:gd name="connsiteX89" fmla="*/ 279400 w 1760653"/>
                <a:gd name="connsiteY89" fmla="*/ 1149350 h 1597279"/>
                <a:gd name="connsiteX90" fmla="*/ 260350 w 1760653"/>
                <a:gd name="connsiteY90" fmla="*/ 1143000 h 1597279"/>
                <a:gd name="connsiteX91" fmla="*/ 254000 w 1760653"/>
                <a:gd name="connsiteY91" fmla="*/ 1123950 h 1597279"/>
                <a:gd name="connsiteX92" fmla="*/ 222250 w 1760653"/>
                <a:gd name="connsiteY92" fmla="*/ 1092200 h 1597279"/>
                <a:gd name="connsiteX93" fmla="*/ 203200 w 1760653"/>
                <a:gd name="connsiteY93" fmla="*/ 1054100 h 1597279"/>
                <a:gd name="connsiteX94" fmla="*/ 196850 w 1760653"/>
                <a:gd name="connsiteY94" fmla="*/ 1035050 h 1597279"/>
                <a:gd name="connsiteX95" fmla="*/ 177800 w 1760653"/>
                <a:gd name="connsiteY95" fmla="*/ 1022350 h 1597279"/>
                <a:gd name="connsiteX96" fmla="*/ 171450 w 1760653"/>
                <a:gd name="connsiteY96" fmla="*/ 984250 h 1597279"/>
                <a:gd name="connsiteX97" fmla="*/ 165100 w 1760653"/>
                <a:gd name="connsiteY97" fmla="*/ 958850 h 1597279"/>
                <a:gd name="connsiteX98" fmla="*/ 146050 w 1760653"/>
                <a:gd name="connsiteY98" fmla="*/ 895350 h 1597279"/>
                <a:gd name="connsiteX99" fmla="*/ 139700 w 1760653"/>
                <a:gd name="connsiteY99" fmla="*/ 869950 h 1597279"/>
                <a:gd name="connsiteX100" fmla="*/ 127000 w 1760653"/>
                <a:gd name="connsiteY100" fmla="*/ 806450 h 1597279"/>
                <a:gd name="connsiteX101" fmla="*/ 114300 w 1760653"/>
                <a:gd name="connsiteY101" fmla="*/ 787400 h 1597279"/>
                <a:gd name="connsiteX102" fmla="*/ 88900 w 1760653"/>
                <a:gd name="connsiteY102" fmla="*/ 781050 h 1597279"/>
                <a:gd name="connsiteX103" fmla="*/ 69850 w 1760653"/>
                <a:gd name="connsiteY103" fmla="*/ 736600 h 1597279"/>
                <a:gd name="connsiteX104" fmla="*/ 57150 w 1760653"/>
                <a:gd name="connsiteY104" fmla="*/ 692150 h 1597279"/>
                <a:gd name="connsiteX105" fmla="*/ 38100 w 1760653"/>
                <a:gd name="connsiteY105" fmla="*/ 673100 h 1597279"/>
                <a:gd name="connsiteX106" fmla="*/ 25400 w 1760653"/>
                <a:gd name="connsiteY106" fmla="*/ 654050 h 1597279"/>
                <a:gd name="connsiteX107" fmla="*/ 6350 w 1760653"/>
                <a:gd name="connsiteY107" fmla="*/ 590550 h 1597279"/>
                <a:gd name="connsiteX108" fmla="*/ 0 w 1760653"/>
                <a:gd name="connsiteY108" fmla="*/ 571500 h 1597279"/>
                <a:gd name="connsiteX109" fmla="*/ 6350 w 1760653"/>
                <a:gd name="connsiteY109" fmla="*/ 514350 h 1597279"/>
                <a:gd name="connsiteX110" fmla="*/ 19050 w 1760653"/>
                <a:gd name="connsiteY110" fmla="*/ 495300 h 1597279"/>
                <a:gd name="connsiteX111" fmla="*/ 25400 w 1760653"/>
                <a:gd name="connsiteY111" fmla="*/ 463550 h 1597279"/>
                <a:gd name="connsiteX112" fmla="*/ 31750 w 1760653"/>
                <a:gd name="connsiteY112" fmla="*/ 444500 h 1597279"/>
                <a:gd name="connsiteX113" fmla="*/ 25400 w 1760653"/>
                <a:gd name="connsiteY113" fmla="*/ 374650 h 1597279"/>
                <a:gd name="connsiteX114" fmla="*/ 31750 w 1760653"/>
                <a:gd name="connsiteY114" fmla="*/ 323850 h 1597279"/>
                <a:gd name="connsiteX115" fmla="*/ 38100 w 1760653"/>
                <a:gd name="connsiteY115" fmla="*/ 266700 h 1597279"/>
                <a:gd name="connsiteX116" fmla="*/ 57150 w 1760653"/>
                <a:gd name="connsiteY116" fmla="*/ 203200 h 1597279"/>
                <a:gd name="connsiteX117" fmla="*/ 76200 w 1760653"/>
                <a:gd name="connsiteY117" fmla="*/ 165100 h 1597279"/>
                <a:gd name="connsiteX118" fmla="*/ 88900 w 1760653"/>
                <a:gd name="connsiteY118" fmla="*/ 146050 h 1597279"/>
                <a:gd name="connsiteX119" fmla="*/ 107950 w 1760653"/>
                <a:gd name="connsiteY119" fmla="*/ 101600 h 1597279"/>
                <a:gd name="connsiteX120" fmla="*/ 120650 w 1760653"/>
                <a:gd name="connsiteY120" fmla="*/ 82550 h 1597279"/>
                <a:gd name="connsiteX121" fmla="*/ 184150 w 1760653"/>
                <a:gd name="connsiteY121" fmla="*/ 63500 h 1597279"/>
                <a:gd name="connsiteX122" fmla="*/ 196850 w 1760653"/>
                <a:gd name="connsiteY122" fmla="*/ 0 h 1597279"/>
                <a:gd name="connsiteX0" fmla="*/ 196850 w 1760653"/>
                <a:gd name="connsiteY0" fmla="*/ 0 h 1610486"/>
                <a:gd name="connsiteX1" fmla="*/ 196850 w 1760653"/>
                <a:gd name="connsiteY1" fmla="*/ 0 h 1610486"/>
                <a:gd name="connsiteX2" fmla="*/ 260350 w 1760653"/>
                <a:gd name="connsiteY2" fmla="*/ 6350 h 1610486"/>
                <a:gd name="connsiteX3" fmla="*/ 298450 w 1760653"/>
                <a:gd name="connsiteY3" fmla="*/ 19050 h 1610486"/>
                <a:gd name="connsiteX4" fmla="*/ 419100 w 1760653"/>
                <a:gd name="connsiteY4" fmla="*/ 31750 h 1610486"/>
                <a:gd name="connsiteX5" fmla="*/ 495300 w 1760653"/>
                <a:gd name="connsiteY5" fmla="*/ 19050 h 1610486"/>
                <a:gd name="connsiteX6" fmla="*/ 514350 w 1760653"/>
                <a:gd name="connsiteY6" fmla="*/ 12700 h 1610486"/>
                <a:gd name="connsiteX7" fmla="*/ 635000 w 1760653"/>
                <a:gd name="connsiteY7" fmla="*/ 6350 h 1610486"/>
                <a:gd name="connsiteX8" fmla="*/ 673100 w 1760653"/>
                <a:gd name="connsiteY8" fmla="*/ 12700 h 1610486"/>
                <a:gd name="connsiteX9" fmla="*/ 692150 w 1760653"/>
                <a:gd name="connsiteY9" fmla="*/ 6350 h 1610486"/>
                <a:gd name="connsiteX10" fmla="*/ 711200 w 1760653"/>
                <a:gd name="connsiteY10" fmla="*/ 12700 h 1610486"/>
                <a:gd name="connsiteX11" fmla="*/ 768350 w 1760653"/>
                <a:gd name="connsiteY11" fmla="*/ 25400 h 1610486"/>
                <a:gd name="connsiteX12" fmla="*/ 793750 w 1760653"/>
                <a:gd name="connsiteY12" fmla="*/ 38100 h 1610486"/>
                <a:gd name="connsiteX13" fmla="*/ 838200 w 1760653"/>
                <a:gd name="connsiteY13" fmla="*/ 31750 h 1610486"/>
                <a:gd name="connsiteX14" fmla="*/ 857250 w 1760653"/>
                <a:gd name="connsiteY14" fmla="*/ 19050 h 1610486"/>
                <a:gd name="connsiteX15" fmla="*/ 939800 w 1760653"/>
                <a:gd name="connsiteY15" fmla="*/ 38100 h 1610486"/>
                <a:gd name="connsiteX16" fmla="*/ 965200 w 1760653"/>
                <a:gd name="connsiteY16" fmla="*/ 31750 h 1610486"/>
                <a:gd name="connsiteX17" fmla="*/ 977900 w 1760653"/>
                <a:gd name="connsiteY17" fmla="*/ 50800 h 1610486"/>
                <a:gd name="connsiteX18" fmla="*/ 1003300 w 1760653"/>
                <a:gd name="connsiteY18" fmla="*/ 63500 h 1610486"/>
                <a:gd name="connsiteX19" fmla="*/ 1060450 w 1760653"/>
                <a:gd name="connsiteY19" fmla="*/ 69850 h 1610486"/>
                <a:gd name="connsiteX20" fmla="*/ 1092200 w 1760653"/>
                <a:gd name="connsiteY20" fmla="*/ 76200 h 1610486"/>
                <a:gd name="connsiteX21" fmla="*/ 1111250 w 1760653"/>
                <a:gd name="connsiteY21" fmla="*/ 88900 h 1610486"/>
                <a:gd name="connsiteX22" fmla="*/ 1123950 w 1760653"/>
                <a:gd name="connsiteY22" fmla="*/ 107950 h 1610486"/>
                <a:gd name="connsiteX23" fmla="*/ 1162050 w 1760653"/>
                <a:gd name="connsiteY23" fmla="*/ 120650 h 1610486"/>
                <a:gd name="connsiteX24" fmla="*/ 1181100 w 1760653"/>
                <a:gd name="connsiteY24" fmla="*/ 127000 h 1610486"/>
                <a:gd name="connsiteX25" fmla="*/ 1200150 w 1760653"/>
                <a:gd name="connsiteY25" fmla="*/ 133350 h 1610486"/>
                <a:gd name="connsiteX26" fmla="*/ 1212850 w 1760653"/>
                <a:gd name="connsiteY26" fmla="*/ 184150 h 1610486"/>
                <a:gd name="connsiteX27" fmla="*/ 1225550 w 1760653"/>
                <a:gd name="connsiteY27" fmla="*/ 203200 h 1610486"/>
                <a:gd name="connsiteX28" fmla="*/ 1231900 w 1760653"/>
                <a:gd name="connsiteY28" fmla="*/ 247650 h 1610486"/>
                <a:gd name="connsiteX29" fmla="*/ 1257300 w 1760653"/>
                <a:gd name="connsiteY29" fmla="*/ 355600 h 1610486"/>
                <a:gd name="connsiteX30" fmla="*/ 1289050 w 1760653"/>
                <a:gd name="connsiteY30" fmla="*/ 361950 h 1610486"/>
                <a:gd name="connsiteX31" fmla="*/ 1308100 w 1760653"/>
                <a:gd name="connsiteY31" fmla="*/ 368300 h 1610486"/>
                <a:gd name="connsiteX32" fmla="*/ 1327150 w 1760653"/>
                <a:gd name="connsiteY32" fmla="*/ 412750 h 1610486"/>
                <a:gd name="connsiteX33" fmla="*/ 1346200 w 1760653"/>
                <a:gd name="connsiteY33" fmla="*/ 425450 h 1610486"/>
                <a:gd name="connsiteX34" fmla="*/ 1390650 w 1760653"/>
                <a:gd name="connsiteY34" fmla="*/ 469900 h 1610486"/>
                <a:gd name="connsiteX35" fmla="*/ 1454150 w 1760653"/>
                <a:gd name="connsiteY35" fmla="*/ 457200 h 1610486"/>
                <a:gd name="connsiteX36" fmla="*/ 1492250 w 1760653"/>
                <a:gd name="connsiteY36" fmla="*/ 520700 h 1610486"/>
                <a:gd name="connsiteX37" fmla="*/ 1530350 w 1760653"/>
                <a:gd name="connsiteY37" fmla="*/ 539750 h 1610486"/>
                <a:gd name="connsiteX38" fmla="*/ 1581150 w 1760653"/>
                <a:gd name="connsiteY38" fmla="*/ 552450 h 1610486"/>
                <a:gd name="connsiteX39" fmla="*/ 1619250 w 1760653"/>
                <a:gd name="connsiteY39" fmla="*/ 571500 h 1610486"/>
                <a:gd name="connsiteX40" fmla="*/ 1644650 w 1760653"/>
                <a:gd name="connsiteY40" fmla="*/ 609600 h 1610486"/>
                <a:gd name="connsiteX41" fmla="*/ 1663700 w 1760653"/>
                <a:gd name="connsiteY41" fmla="*/ 615950 h 1610486"/>
                <a:gd name="connsiteX42" fmla="*/ 1676400 w 1760653"/>
                <a:gd name="connsiteY42" fmla="*/ 654050 h 1610486"/>
                <a:gd name="connsiteX43" fmla="*/ 1657350 w 1760653"/>
                <a:gd name="connsiteY43" fmla="*/ 723900 h 1610486"/>
                <a:gd name="connsiteX44" fmla="*/ 1644650 w 1760653"/>
                <a:gd name="connsiteY44" fmla="*/ 768350 h 1610486"/>
                <a:gd name="connsiteX45" fmla="*/ 1701800 w 1760653"/>
                <a:gd name="connsiteY45" fmla="*/ 787400 h 1610486"/>
                <a:gd name="connsiteX46" fmla="*/ 1720850 w 1760653"/>
                <a:gd name="connsiteY46" fmla="*/ 787400 h 1610486"/>
                <a:gd name="connsiteX47" fmla="*/ 1752600 w 1760653"/>
                <a:gd name="connsiteY47" fmla="*/ 812800 h 1610486"/>
                <a:gd name="connsiteX48" fmla="*/ 1758950 w 1760653"/>
                <a:gd name="connsiteY48" fmla="*/ 857250 h 1610486"/>
                <a:gd name="connsiteX49" fmla="*/ 1727200 w 1760653"/>
                <a:gd name="connsiteY49" fmla="*/ 920750 h 1610486"/>
                <a:gd name="connsiteX50" fmla="*/ 1708150 w 1760653"/>
                <a:gd name="connsiteY50" fmla="*/ 990600 h 1610486"/>
                <a:gd name="connsiteX51" fmla="*/ 1689100 w 1760653"/>
                <a:gd name="connsiteY51" fmla="*/ 996950 h 1610486"/>
                <a:gd name="connsiteX52" fmla="*/ 1657350 w 1760653"/>
                <a:gd name="connsiteY52" fmla="*/ 990600 h 1610486"/>
                <a:gd name="connsiteX53" fmla="*/ 1638300 w 1760653"/>
                <a:gd name="connsiteY53" fmla="*/ 984250 h 1610486"/>
                <a:gd name="connsiteX54" fmla="*/ 1600200 w 1760653"/>
                <a:gd name="connsiteY54" fmla="*/ 1016000 h 1610486"/>
                <a:gd name="connsiteX55" fmla="*/ 1574800 w 1760653"/>
                <a:gd name="connsiteY55" fmla="*/ 1028700 h 1610486"/>
                <a:gd name="connsiteX56" fmla="*/ 1555750 w 1760653"/>
                <a:gd name="connsiteY56" fmla="*/ 1022350 h 1610486"/>
                <a:gd name="connsiteX57" fmla="*/ 1511300 w 1760653"/>
                <a:gd name="connsiteY57" fmla="*/ 1041400 h 1610486"/>
                <a:gd name="connsiteX58" fmla="*/ 1485900 w 1760653"/>
                <a:gd name="connsiteY58" fmla="*/ 1047750 h 1610486"/>
                <a:gd name="connsiteX59" fmla="*/ 1466850 w 1760653"/>
                <a:gd name="connsiteY59" fmla="*/ 1060450 h 1610486"/>
                <a:gd name="connsiteX60" fmla="*/ 1403350 w 1760653"/>
                <a:gd name="connsiteY60" fmla="*/ 1079500 h 1610486"/>
                <a:gd name="connsiteX61" fmla="*/ 1384300 w 1760653"/>
                <a:gd name="connsiteY61" fmla="*/ 1085850 h 1610486"/>
                <a:gd name="connsiteX62" fmla="*/ 1371600 w 1760653"/>
                <a:gd name="connsiteY62" fmla="*/ 1104900 h 1610486"/>
                <a:gd name="connsiteX63" fmla="*/ 1333500 w 1760653"/>
                <a:gd name="connsiteY63" fmla="*/ 1123950 h 1610486"/>
                <a:gd name="connsiteX64" fmla="*/ 1295400 w 1760653"/>
                <a:gd name="connsiteY64" fmla="*/ 1143000 h 1610486"/>
                <a:gd name="connsiteX65" fmla="*/ 1282700 w 1760653"/>
                <a:gd name="connsiteY65" fmla="*/ 1187450 h 1610486"/>
                <a:gd name="connsiteX66" fmla="*/ 1263650 w 1760653"/>
                <a:gd name="connsiteY66" fmla="*/ 1193800 h 1610486"/>
                <a:gd name="connsiteX67" fmla="*/ 1238250 w 1760653"/>
                <a:gd name="connsiteY67" fmla="*/ 1206500 h 1610486"/>
                <a:gd name="connsiteX68" fmla="*/ 1219200 w 1760653"/>
                <a:gd name="connsiteY68" fmla="*/ 1219200 h 1610486"/>
                <a:gd name="connsiteX69" fmla="*/ 1104900 w 1760653"/>
                <a:gd name="connsiteY69" fmla="*/ 1231900 h 1610486"/>
                <a:gd name="connsiteX70" fmla="*/ 1085850 w 1760653"/>
                <a:gd name="connsiteY70" fmla="*/ 1244600 h 1610486"/>
                <a:gd name="connsiteX71" fmla="*/ 1035050 w 1760653"/>
                <a:gd name="connsiteY71" fmla="*/ 1257300 h 1610486"/>
                <a:gd name="connsiteX72" fmla="*/ 1016000 w 1760653"/>
                <a:gd name="connsiteY72" fmla="*/ 1276350 h 1610486"/>
                <a:gd name="connsiteX73" fmla="*/ 1009650 w 1760653"/>
                <a:gd name="connsiteY73" fmla="*/ 1257300 h 1610486"/>
                <a:gd name="connsiteX74" fmla="*/ 990600 w 1760653"/>
                <a:gd name="connsiteY74" fmla="*/ 1250950 h 1610486"/>
                <a:gd name="connsiteX75" fmla="*/ 971550 w 1760653"/>
                <a:gd name="connsiteY75" fmla="*/ 1238250 h 1610486"/>
                <a:gd name="connsiteX76" fmla="*/ 952500 w 1760653"/>
                <a:gd name="connsiteY76" fmla="*/ 1244600 h 1610486"/>
                <a:gd name="connsiteX77" fmla="*/ 1201420 w 1760653"/>
                <a:gd name="connsiteY77" fmla="*/ 1581150 h 1610486"/>
                <a:gd name="connsiteX78" fmla="*/ 881380 w 1760653"/>
                <a:gd name="connsiteY78" fmla="*/ 1593850 h 1610486"/>
                <a:gd name="connsiteX79" fmla="*/ 614680 w 1760653"/>
                <a:gd name="connsiteY79" fmla="*/ 1587500 h 1610486"/>
                <a:gd name="connsiteX80" fmla="*/ 496570 w 1760653"/>
                <a:gd name="connsiteY80" fmla="*/ 1497330 h 1610486"/>
                <a:gd name="connsiteX81" fmla="*/ 553720 w 1760653"/>
                <a:gd name="connsiteY81" fmla="*/ 1358900 h 1610486"/>
                <a:gd name="connsiteX82" fmla="*/ 501650 w 1760653"/>
                <a:gd name="connsiteY82" fmla="*/ 1329690 h 1610486"/>
                <a:gd name="connsiteX83" fmla="*/ 431800 w 1760653"/>
                <a:gd name="connsiteY83" fmla="*/ 1231900 h 1610486"/>
                <a:gd name="connsiteX84" fmla="*/ 393700 w 1760653"/>
                <a:gd name="connsiteY84" fmla="*/ 1219200 h 1610486"/>
                <a:gd name="connsiteX85" fmla="*/ 349250 w 1760653"/>
                <a:gd name="connsiteY85" fmla="*/ 1206500 h 1610486"/>
                <a:gd name="connsiteX86" fmla="*/ 342900 w 1760653"/>
                <a:gd name="connsiteY86" fmla="*/ 1187450 h 1610486"/>
                <a:gd name="connsiteX87" fmla="*/ 323850 w 1760653"/>
                <a:gd name="connsiteY87" fmla="*/ 1181100 h 1610486"/>
                <a:gd name="connsiteX88" fmla="*/ 292100 w 1760653"/>
                <a:gd name="connsiteY88" fmla="*/ 1168400 h 1610486"/>
                <a:gd name="connsiteX89" fmla="*/ 279400 w 1760653"/>
                <a:gd name="connsiteY89" fmla="*/ 1149350 h 1610486"/>
                <a:gd name="connsiteX90" fmla="*/ 260350 w 1760653"/>
                <a:gd name="connsiteY90" fmla="*/ 1143000 h 1610486"/>
                <a:gd name="connsiteX91" fmla="*/ 254000 w 1760653"/>
                <a:gd name="connsiteY91" fmla="*/ 1123950 h 1610486"/>
                <a:gd name="connsiteX92" fmla="*/ 222250 w 1760653"/>
                <a:gd name="connsiteY92" fmla="*/ 1092200 h 1610486"/>
                <a:gd name="connsiteX93" fmla="*/ 203200 w 1760653"/>
                <a:gd name="connsiteY93" fmla="*/ 1054100 h 1610486"/>
                <a:gd name="connsiteX94" fmla="*/ 196850 w 1760653"/>
                <a:gd name="connsiteY94" fmla="*/ 1035050 h 1610486"/>
                <a:gd name="connsiteX95" fmla="*/ 177800 w 1760653"/>
                <a:gd name="connsiteY95" fmla="*/ 1022350 h 1610486"/>
                <a:gd name="connsiteX96" fmla="*/ 171450 w 1760653"/>
                <a:gd name="connsiteY96" fmla="*/ 984250 h 1610486"/>
                <a:gd name="connsiteX97" fmla="*/ 165100 w 1760653"/>
                <a:gd name="connsiteY97" fmla="*/ 958850 h 1610486"/>
                <a:gd name="connsiteX98" fmla="*/ 146050 w 1760653"/>
                <a:gd name="connsiteY98" fmla="*/ 895350 h 1610486"/>
                <a:gd name="connsiteX99" fmla="*/ 139700 w 1760653"/>
                <a:gd name="connsiteY99" fmla="*/ 869950 h 1610486"/>
                <a:gd name="connsiteX100" fmla="*/ 127000 w 1760653"/>
                <a:gd name="connsiteY100" fmla="*/ 806450 h 1610486"/>
                <a:gd name="connsiteX101" fmla="*/ 114300 w 1760653"/>
                <a:gd name="connsiteY101" fmla="*/ 787400 h 1610486"/>
                <a:gd name="connsiteX102" fmla="*/ 88900 w 1760653"/>
                <a:gd name="connsiteY102" fmla="*/ 781050 h 1610486"/>
                <a:gd name="connsiteX103" fmla="*/ 69850 w 1760653"/>
                <a:gd name="connsiteY103" fmla="*/ 736600 h 1610486"/>
                <a:gd name="connsiteX104" fmla="*/ 57150 w 1760653"/>
                <a:gd name="connsiteY104" fmla="*/ 692150 h 1610486"/>
                <a:gd name="connsiteX105" fmla="*/ 38100 w 1760653"/>
                <a:gd name="connsiteY105" fmla="*/ 673100 h 1610486"/>
                <a:gd name="connsiteX106" fmla="*/ 25400 w 1760653"/>
                <a:gd name="connsiteY106" fmla="*/ 654050 h 1610486"/>
                <a:gd name="connsiteX107" fmla="*/ 6350 w 1760653"/>
                <a:gd name="connsiteY107" fmla="*/ 590550 h 1610486"/>
                <a:gd name="connsiteX108" fmla="*/ 0 w 1760653"/>
                <a:gd name="connsiteY108" fmla="*/ 571500 h 1610486"/>
                <a:gd name="connsiteX109" fmla="*/ 6350 w 1760653"/>
                <a:gd name="connsiteY109" fmla="*/ 514350 h 1610486"/>
                <a:gd name="connsiteX110" fmla="*/ 19050 w 1760653"/>
                <a:gd name="connsiteY110" fmla="*/ 495300 h 1610486"/>
                <a:gd name="connsiteX111" fmla="*/ 25400 w 1760653"/>
                <a:gd name="connsiteY111" fmla="*/ 463550 h 1610486"/>
                <a:gd name="connsiteX112" fmla="*/ 31750 w 1760653"/>
                <a:gd name="connsiteY112" fmla="*/ 444500 h 1610486"/>
                <a:gd name="connsiteX113" fmla="*/ 25400 w 1760653"/>
                <a:gd name="connsiteY113" fmla="*/ 374650 h 1610486"/>
                <a:gd name="connsiteX114" fmla="*/ 31750 w 1760653"/>
                <a:gd name="connsiteY114" fmla="*/ 323850 h 1610486"/>
                <a:gd name="connsiteX115" fmla="*/ 38100 w 1760653"/>
                <a:gd name="connsiteY115" fmla="*/ 266700 h 1610486"/>
                <a:gd name="connsiteX116" fmla="*/ 57150 w 1760653"/>
                <a:gd name="connsiteY116" fmla="*/ 203200 h 1610486"/>
                <a:gd name="connsiteX117" fmla="*/ 76200 w 1760653"/>
                <a:gd name="connsiteY117" fmla="*/ 165100 h 1610486"/>
                <a:gd name="connsiteX118" fmla="*/ 88900 w 1760653"/>
                <a:gd name="connsiteY118" fmla="*/ 146050 h 1610486"/>
                <a:gd name="connsiteX119" fmla="*/ 107950 w 1760653"/>
                <a:gd name="connsiteY119" fmla="*/ 101600 h 1610486"/>
                <a:gd name="connsiteX120" fmla="*/ 120650 w 1760653"/>
                <a:gd name="connsiteY120" fmla="*/ 82550 h 1610486"/>
                <a:gd name="connsiteX121" fmla="*/ 184150 w 1760653"/>
                <a:gd name="connsiteY121" fmla="*/ 63500 h 1610486"/>
                <a:gd name="connsiteX122" fmla="*/ 196850 w 1760653"/>
                <a:gd name="connsiteY122" fmla="*/ 0 h 1610486"/>
                <a:gd name="connsiteX0" fmla="*/ 196850 w 1760653"/>
                <a:gd name="connsiteY0" fmla="*/ 0 h 1610949"/>
                <a:gd name="connsiteX1" fmla="*/ 196850 w 1760653"/>
                <a:gd name="connsiteY1" fmla="*/ 0 h 1610949"/>
                <a:gd name="connsiteX2" fmla="*/ 260350 w 1760653"/>
                <a:gd name="connsiteY2" fmla="*/ 6350 h 1610949"/>
                <a:gd name="connsiteX3" fmla="*/ 298450 w 1760653"/>
                <a:gd name="connsiteY3" fmla="*/ 19050 h 1610949"/>
                <a:gd name="connsiteX4" fmla="*/ 419100 w 1760653"/>
                <a:gd name="connsiteY4" fmla="*/ 31750 h 1610949"/>
                <a:gd name="connsiteX5" fmla="*/ 495300 w 1760653"/>
                <a:gd name="connsiteY5" fmla="*/ 19050 h 1610949"/>
                <a:gd name="connsiteX6" fmla="*/ 514350 w 1760653"/>
                <a:gd name="connsiteY6" fmla="*/ 12700 h 1610949"/>
                <a:gd name="connsiteX7" fmla="*/ 635000 w 1760653"/>
                <a:gd name="connsiteY7" fmla="*/ 6350 h 1610949"/>
                <a:gd name="connsiteX8" fmla="*/ 673100 w 1760653"/>
                <a:gd name="connsiteY8" fmla="*/ 12700 h 1610949"/>
                <a:gd name="connsiteX9" fmla="*/ 692150 w 1760653"/>
                <a:gd name="connsiteY9" fmla="*/ 6350 h 1610949"/>
                <a:gd name="connsiteX10" fmla="*/ 711200 w 1760653"/>
                <a:gd name="connsiteY10" fmla="*/ 12700 h 1610949"/>
                <a:gd name="connsiteX11" fmla="*/ 768350 w 1760653"/>
                <a:gd name="connsiteY11" fmla="*/ 25400 h 1610949"/>
                <a:gd name="connsiteX12" fmla="*/ 793750 w 1760653"/>
                <a:gd name="connsiteY12" fmla="*/ 38100 h 1610949"/>
                <a:gd name="connsiteX13" fmla="*/ 838200 w 1760653"/>
                <a:gd name="connsiteY13" fmla="*/ 31750 h 1610949"/>
                <a:gd name="connsiteX14" fmla="*/ 857250 w 1760653"/>
                <a:gd name="connsiteY14" fmla="*/ 19050 h 1610949"/>
                <a:gd name="connsiteX15" fmla="*/ 939800 w 1760653"/>
                <a:gd name="connsiteY15" fmla="*/ 38100 h 1610949"/>
                <a:gd name="connsiteX16" fmla="*/ 965200 w 1760653"/>
                <a:gd name="connsiteY16" fmla="*/ 31750 h 1610949"/>
                <a:gd name="connsiteX17" fmla="*/ 977900 w 1760653"/>
                <a:gd name="connsiteY17" fmla="*/ 50800 h 1610949"/>
                <a:gd name="connsiteX18" fmla="*/ 1003300 w 1760653"/>
                <a:gd name="connsiteY18" fmla="*/ 63500 h 1610949"/>
                <a:gd name="connsiteX19" fmla="*/ 1060450 w 1760653"/>
                <a:gd name="connsiteY19" fmla="*/ 69850 h 1610949"/>
                <a:gd name="connsiteX20" fmla="*/ 1092200 w 1760653"/>
                <a:gd name="connsiteY20" fmla="*/ 76200 h 1610949"/>
                <a:gd name="connsiteX21" fmla="*/ 1111250 w 1760653"/>
                <a:gd name="connsiteY21" fmla="*/ 88900 h 1610949"/>
                <a:gd name="connsiteX22" fmla="*/ 1123950 w 1760653"/>
                <a:gd name="connsiteY22" fmla="*/ 107950 h 1610949"/>
                <a:gd name="connsiteX23" fmla="*/ 1162050 w 1760653"/>
                <a:gd name="connsiteY23" fmla="*/ 120650 h 1610949"/>
                <a:gd name="connsiteX24" fmla="*/ 1181100 w 1760653"/>
                <a:gd name="connsiteY24" fmla="*/ 127000 h 1610949"/>
                <a:gd name="connsiteX25" fmla="*/ 1200150 w 1760653"/>
                <a:gd name="connsiteY25" fmla="*/ 133350 h 1610949"/>
                <a:gd name="connsiteX26" fmla="*/ 1212850 w 1760653"/>
                <a:gd name="connsiteY26" fmla="*/ 184150 h 1610949"/>
                <a:gd name="connsiteX27" fmla="*/ 1225550 w 1760653"/>
                <a:gd name="connsiteY27" fmla="*/ 203200 h 1610949"/>
                <a:gd name="connsiteX28" fmla="*/ 1231900 w 1760653"/>
                <a:gd name="connsiteY28" fmla="*/ 247650 h 1610949"/>
                <a:gd name="connsiteX29" fmla="*/ 1257300 w 1760653"/>
                <a:gd name="connsiteY29" fmla="*/ 355600 h 1610949"/>
                <a:gd name="connsiteX30" fmla="*/ 1289050 w 1760653"/>
                <a:gd name="connsiteY30" fmla="*/ 361950 h 1610949"/>
                <a:gd name="connsiteX31" fmla="*/ 1308100 w 1760653"/>
                <a:gd name="connsiteY31" fmla="*/ 368300 h 1610949"/>
                <a:gd name="connsiteX32" fmla="*/ 1327150 w 1760653"/>
                <a:gd name="connsiteY32" fmla="*/ 412750 h 1610949"/>
                <a:gd name="connsiteX33" fmla="*/ 1346200 w 1760653"/>
                <a:gd name="connsiteY33" fmla="*/ 425450 h 1610949"/>
                <a:gd name="connsiteX34" fmla="*/ 1390650 w 1760653"/>
                <a:gd name="connsiteY34" fmla="*/ 469900 h 1610949"/>
                <a:gd name="connsiteX35" fmla="*/ 1454150 w 1760653"/>
                <a:gd name="connsiteY35" fmla="*/ 457200 h 1610949"/>
                <a:gd name="connsiteX36" fmla="*/ 1492250 w 1760653"/>
                <a:gd name="connsiteY36" fmla="*/ 520700 h 1610949"/>
                <a:gd name="connsiteX37" fmla="*/ 1530350 w 1760653"/>
                <a:gd name="connsiteY37" fmla="*/ 539750 h 1610949"/>
                <a:gd name="connsiteX38" fmla="*/ 1581150 w 1760653"/>
                <a:gd name="connsiteY38" fmla="*/ 552450 h 1610949"/>
                <a:gd name="connsiteX39" fmla="*/ 1619250 w 1760653"/>
                <a:gd name="connsiteY39" fmla="*/ 571500 h 1610949"/>
                <a:gd name="connsiteX40" fmla="*/ 1644650 w 1760653"/>
                <a:gd name="connsiteY40" fmla="*/ 609600 h 1610949"/>
                <a:gd name="connsiteX41" fmla="*/ 1663700 w 1760653"/>
                <a:gd name="connsiteY41" fmla="*/ 615950 h 1610949"/>
                <a:gd name="connsiteX42" fmla="*/ 1676400 w 1760653"/>
                <a:gd name="connsiteY42" fmla="*/ 654050 h 1610949"/>
                <a:gd name="connsiteX43" fmla="*/ 1657350 w 1760653"/>
                <a:gd name="connsiteY43" fmla="*/ 723900 h 1610949"/>
                <a:gd name="connsiteX44" fmla="*/ 1644650 w 1760653"/>
                <a:gd name="connsiteY44" fmla="*/ 768350 h 1610949"/>
                <a:gd name="connsiteX45" fmla="*/ 1701800 w 1760653"/>
                <a:gd name="connsiteY45" fmla="*/ 787400 h 1610949"/>
                <a:gd name="connsiteX46" fmla="*/ 1720850 w 1760653"/>
                <a:gd name="connsiteY46" fmla="*/ 787400 h 1610949"/>
                <a:gd name="connsiteX47" fmla="*/ 1752600 w 1760653"/>
                <a:gd name="connsiteY47" fmla="*/ 812800 h 1610949"/>
                <a:gd name="connsiteX48" fmla="*/ 1758950 w 1760653"/>
                <a:gd name="connsiteY48" fmla="*/ 857250 h 1610949"/>
                <a:gd name="connsiteX49" fmla="*/ 1727200 w 1760653"/>
                <a:gd name="connsiteY49" fmla="*/ 920750 h 1610949"/>
                <a:gd name="connsiteX50" fmla="*/ 1708150 w 1760653"/>
                <a:gd name="connsiteY50" fmla="*/ 990600 h 1610949"/>
                <a:gd name="connsiteX51" fmla="*/ 1689100 w 1760653"/>
                <a:gd name="connsiteY51" fmla="*/ 996950 h 1610949"/>
                <a:gd name="connsiteX52" fmla="*/ 1657350 w 1760653"/>
                <a:gd name="connsiteY52" fmla="*/ 990600 h 1610949"/>
                <a:gd name="connsiteX53" fmla="*/ 1638300 w 1760653"/>
                <a:gd name="connsiteY53" fmla="*/ 984250 h 1610949"/>
                <a:gd name="connsiteX54" fmla="*/ 1600200 w 1760653"/>
                <a:gd name="connsiteY54" fmla="*/ 1016000 h 1610949"/>
                <a:gd name="connsiteX55" fmla="*/ 1574800 w 1760653"/>
                <a:gd name="connsiteY55" fmla="*/ 1028700 h 1610949"/>
                <a:gd name="connsiteX56" fmla="*/ 1555750 w 1760653"/>
                <a:gd name="connsiteY56" fmla="*/ 1022350 h 1610949"/>
                <a:gd name="connsiteX57" fmla="*/ 1511300 w 1760653"/>
                <a:gd name="connsiteY57" fmla="*/ 1041400 h 1610949"/>
                <a:gd name="connsiteX58" fmla="*/ 1485900 w 1760653"/>
                <a:gd name="connsiteY58" fmla="*/ 1047750 h 1610949"/>
                <a:gd name="connsiteX59" fmla="*/ 1466850 w 1760653"/>
                <a:gd name="connsiteY59" fmla="*/ 1060450 h 1610949"/>
                <a:gd name="connsiteX60" fmla="*/ 1403350 w 1760653"/>
                <a:gd name="connsiteY60" fmla="*/ 1079500 h 1610949"/>
                <a:gd name="connsiteX61" fmla="*/ 1384300 w 1760653"/>
                <a:gd name="connsiteY61" fmla="*/ 1085850 h 1610949"/>
                <a:gd name="connsiteX62" fmla="*/ 1371600 w 1760653"/>
                <a:gd name="connsiteY62" fmla="*/ 1104900 h 1610949"/>
                <a:gd name="connsiteX63" fmla="*/ 1333500 w 1760653"/>
                <a:gd name="connsiteY63" fmla="*/ 1123950 h 1610949"/>
                <a:gd name="connsiteX64" fmla="*/ 1295400 w 1760653"/>
                <a:gd name="connsiteY64" fmla="*/ 1143000 h 1610949"/>
                <a:gd name="connsiteX65" fmla="*/ 1282700 w 1760653"/>
                <a:gd name="connsiteY65" fmla="*/ 1187450 h 1610949"/>
                <a:gd name="connsiteX66" fmla="*/ 1263650 w 1760653"/>
                <a:gd name="connsiteY66" fmla="*/ 1193800 h 1610949"/>
                <a:gd name="connsiteX67" fmla="*/ 1238250 w 1760653"/>
                <a:gd name="connsiteY67" fmla="*/ 1206500 h 1610949"/>
                <a:gd name="connsiteX68" fmla="*/ 1219200 w 1760653"/>
                <a:gd name="connsiteY68" fmla="*/ 1219200 h 1610949"/>
                <a:gd name="connsiteX69" fmla="*/ 1104900 w 1760653"/>
                <a:gd name="connsiteY69" fmla="*/ 1231900 h 1610949"/>
                <a:gd name="connsiteX70" fmla="*/ 1085850 w 1760653"/>
                <a:gd name="connsiteY70" fmla="*/ 1244600 h 1610949"/>
                <a:gd name="connsiteX71" fmla="*/ 1035050 w 1760653"/>
                <a:gd name="connsiteY71" fmla="*/ 1257300 h 1610949"/>
                <a:gd name="connsiteX72" fmla="*/ 1016000 w 1760653"/>
                <a:gd name="connsiteY72" fmla="*/ 1276350 h 1610949"/>
                <a:gd name="connsiteX73" fmla="*/ 1009650 w 1760653"/>
                <a:gd name="connsiteY73" fmla="*/ 1257300 h 1610949"/>
                <a:gd name="connsiteX74" fmla="*/ 990600 w 1760653"/>
                <a:gd name="connsiteY74" fmla="*/ 1250950 h 1610949"/>
                <a:gd name="connsiteX75" fmla="*/ 971550 w 1760653"/>
                <a:gd name="connsiteY75" fmla="*/ 1238250 h 1610949"/>
                <a:gd name="connsiteX76" fmla="*/ 1201420 w 1760653"/>
                <a:gd name="connsiteY76" fmla="*/ 1581150 h 1610949"/>
                <a:gd name="connsiteX77" fmla="*/ 881380 w 1760653"/>
                <a:gd name="connsiteY77" fmla="*/ 1593850 h 1610949"/>
                <a:gd name="connsiteX78" fmla="*/ 614680 w 1760653"/>
                <a:gd name="connsiteY78" fmla="*/ 1587500 h 1610949"/>
                <a:gd name="connsiteX79" fmla="*/ 496570 w 1760653"/>
                <a:gd name="connsiteY79" fmla="*/ 1497330 h 1610949"/>
                <a:gd name="connsiteX80" fmla="*/ 553720 w 1760653"/>
                <a:gd name="connsiteY80" fmla="*/ 1358900 h 1610949"/>
                <a:gd name="connsiteX81" fmla="*/ 501650 w 1760653"/>
                <a:gd name="connsiteY81" fmla="*/ 1329690 h 1610949"/>
                <a:gd name="connsiteX82" fmla="*/ 431800 w 1760653"/>
                <a:gd name="connsiteY82" fmla="*/ 1231900 h 1610949"/>
                <a:gd name="connsiteX83" fmla="*/ 393700 w 1760653"/>
                <a:gd name="connsiteY83" fmla="*/ 1219200 h 1610949"/>
                <a:gd name="connsiteX84" fmla="*/ 349250 w 1760653"/>
                <a:gd name="connsiteY84" fmla="*/ 1206500 h 1610949"/>
                <a:gd name="connsiteX85" fmla="*/ 342900 w 1760653"/>
                <a:gd name="connsiteY85" fmla="*/ 1187450 h 1610949"/>
                <a:gd name="connsiteX86" fmla="*/ 323850 w 1760653"/>
                <a:gd name="connsiteY86" fmla="*/ 1181100 h 1610949"/>
                <a:gd name="connsiteX87" fmla="*/ 292100 w 1760653"/>
                <a:gd name="connsiteY87" fmla="*/ 1168400 h 1610949"/>
                <a:gd name="connsiteX88" fmla="*/ 279400 w 1760653"/>
                <a:gd name="connsiteY88" fmla="*/ 1149350 h 1610949"/>
                <a:gd name="connsiteX89" fmla="*/ 260350 w 1760653"/>
                <a:gd name="connsiteY89" fmla="*/ 1143000 h 1610949"/>
                <a:gd name="connsiteX90" fmla="*/ 254000 w 1760653"/>
                <a:gd name="connsiteY90" fmla="*/ 1123950 h 1610949"/>
                <a:gd name="connsiteX91" fmla="*/ 222250 w 1760653"/>
                <a:gd name="connsiteY91" fmla="*/ 1092200 h 1610949"/>
                <a:gd name="connsiteX92" fmla="*/ 203200 w 1760653"/>
                <a:gd name="connsiteY92" fmla="*/ 1054100 h 1610949"/>
                <a:gd name="connsiteX93" fmla="*/ 196850 w 1760653"/>
                <a:gd name="connsiteY93" fmla="*/ 1035050 h 1610949"/>
                <a:gd name="connsiteX94" fmla="*/ 177800 w 1760653"/>
                <a:gd name="connsiteY94" fmla="*/ 1022350 h 1610949"/>
                <a:gd name="connsiteX95" fmla="*/ 171450 w 1760653"/>
                <a:gd name="connsiteY95" fmla="*/ 984250 h 1610949"/>
                <a:gd name="connsiteX96" fmla="*/ 165100 w 1760653"/>
                <a:gd name="connsiteY96" fmla="*/ 958850 h 1610949"/>
                <a:gd name="connsiteX97" fmla="*/ 146050 w 1760653"/>
                <a:gd name="connsiteY97" fmla="*/ 895350 h 1610949"/>
                <a:gd name="connsiteX98" fmla="*/ 139700 w 1760653"/>
                <a:gd name="connsiteY98" fmla="*/ 869950 h 1610949"/>
                <a:gd name="connsiteX99" fmla="*/ 127000 w 1760653"/>
                <a:gd name="connsiteY99" fmla="*/ 806450 h 1610949"/>
                <a:gd name="connsiteX100" fmla="*/ 114300 w 1760653"/>
                <a:gd name="connsiteY100" fmla="*/ 787400 h 1610949"/>
                <a:gd name="connsiteX101" fmla="*/ 88900 w 1760653"/>
                <a:gd name="connsiteY101" fmla="*/ 781050 h 1610949"/>
                <a:gd name="connsiteX102" fmla="*/ 69850 w 1760653"/>
                <a:gd name="connsiteY102" fmla="*/ 736600 h 1610949"/>
                <a:gd name="connsiteX103" fmla="*/ 57150 w 1760653"/>
                <a:gd name="connsiteY103" fmla="*/ 692150 h 1610949"/>
                <a:gd name="connsiteX104" fmla="*/ 38100 w 1760653"/>
                <a:gd name="connsiteY104" fmla="*/ 673100 h 1610949"/>
                <a:gd name="connsiteX105" fmla="*/ 25400 w 1760653"/>
                <a:gd name="connsiteY105" fmla="*/ 654050 h 1610949"/>
                <a:gd name="connsiteX106" fmla="*/ 6350 w 1760653"/>
                <a:gd name="connsiteY106" fmla="*/ 590550 h 1610949"/>
                <a:gd name="connsiteX107" fmla="*/ 0 w 1760653"/>
                <a:gd name="connsiteY107" fmla="*/ 571500 h 1610949"/>
                <a:gd name="connsiteX108" fmla="*/ 6350 w 1760653"/>
                <a:gd name="connsiteY108" fmla="*/ 514350 h 1610949"/>
                <a:gd name="connsiteX109" fmla="*/ 19050 w 1760653"/>
                <a:gd name="connsiteY109" fmla="*/ 495300 h 1610949"/>
                <a:gd name="connsiteX110" fmla="*/ 25400 w 1760653"/>
                <a:gd name="connsiteY110" fmla="*/ 463550 h 1610949"/>
                <a:gd name="connsiteX111" fmla="*/ 31750 w 1760653"/>
                <a:gd name="connsiteY111" fmla="*/ 444500 h 1610949"/>
                <a:gd name="connsiteX112" fmla="*/ 25400 w 1760653"/>
                <a:gd name="connsiteY112" fmla="*/ 374650 h 1610949"/>
                <a:gd name="connsiteX113" fmla="*/ 31750 w 1760653"/>
                <a:gd name="connsiteY113" fmla="*/ 323850 h 1610949"/>
                <a:gd name="connsiteX114" fmla="*/ 38100 w 1760653"/>
                <a:gd name="connsiteY114" fmla="*/ 266700 h 1610949"/>
                <a:gd name="connsiteX115" fmla="*/ 57150 w 1760653"/>
                <a:gd name="connsiteY115" fmla="*/ 203200 h 1610949"/>
                <a:gd name="connsiteX116" fmla="*/ 76200 w 1760653"/>
                <a:gd name="connsiteY116" fmla="*/ 165100 h 1610949"/>
                <a:gd name="connsiteX117" fmla="*/ 88900 w 1760653"/>
                <a:gd name="connsiteY117" fmla="*/ 146050 h 1610949"/>
                <a:gd name="connsiteX118" fmla="*/ 107950 w 1760653"/>
                <a:gd name="connsiteY118" fmla="*/ 101600 h 1610949"/>
                <a:gd name="connsiteX119" fmla="*/ 120650 w 1760653"/>
                <a:gd name="connsiteY119" fmla="*/ 82550 h 1610949"/>
                <a:gd name="connsiteX120" fmla="*/ 184150 w 1760653"/>
                <a:gd name="connsiteY120" fmla="*/ 63500 h 1610949"/>
                <a:gd name="connsiteX121" fmla="*/ 196850 w 1760653"/>
                <a:gd name="connsiteY121" fmla="*/ 0 h 1610949"/>
                <a:gd name="connsiteX0" fmla="*/ 196850 w 1760653"/>
                <a:gd name="connsiteY0" fmla="*/ 0 h 1610025"/>
                <a:gd name="connsiteX1" fmla="*/ 196850 w 1760653"/>
                <a:gd name="connsiteY1" fmla="*/ 0 h 1610025"/>
                <a:gd name="connsiteX2" fmla="*/ 260350 w 1760653"/>
                <a:gd name="connsiteY2" fmla="*/ 6350 h 1610025"/>
                <a:gd name="connsiteX3" fmla="*/ 298450 w 1760653"/>
                <a:gd name="connsiteY3" fmla="*/ 19050 h 1610025"/>
                <a:gd name="connsiteX4" fmla="*/ 419100 w 1760653"/>
                <a:gd name="connsiteY4" fmla="*/ 31750 h 1610025"/>
                <a:gd name="connsiteX5" fmla="*/ 495300 w 1760653"/>
                <a:gd name="connsiteY5" fmla="*/ 19050 h 1610025"/>
                <a:gd name="connsiteX6" fmla="*/ 514350 w 1760653"/>
                <a:gd name="connsiteY6" fmla="*/ 12700 h 1610025"/>
                <a:gd name="connsiteX7" fmla="*/ 635000 w 1760653"/>
                <a:gd name="connsiteY7" fmla="*/ 6350 h 1610025"/>
                <a:gd name="connsiteX8" fmla="*/ 673100 w 1760653"/>
                <a:gd name="connsiteY8" fmla="*/ 12700 h 1610025"/>
                <a:gd name="connsiteX9" fmla="*/ 692150 w 1760653"/>
                <a:gd name="connsiteY9" fmla="*/ 6350 h 1610025"/>
                <a:gd name="connsiteX10" fmla="*/ 711200 w 1760653"/>
                <a:gd name="connsiteY10" fmla="*/ 12700 h 1610025"/>
                <a:gd name="connsiteX11" fmla="*/ 768350 w 1760653"/>
                <a:gd name="connsiteY11" fmla="*/ 25400 h 1610025"/>
                <a:gd name="connsiteX12" fmla="*/ 793750 w 1760653"/>
                <a:gd name="connsiteY12" fmla="*/ 38100 h 1610025"/>
                <a:gd name="connsiteX13" fmla="*/ 838200 w 1760653"/>
                <a:gd name="connsiteY13" fmla="*/ 31750 h 1610025"/>
                <a:gd name="connsiteX14" fmla="*/ 857250 w 1760653"/>
                <a:gd name="connsiteY14" fmla="*/ 19050 h 1610025"/>
                <a:gd name="connsiteX15" fmla="*/ 939800 w 1760653"/>
                <a:gd name="connsiteY15" fmla="*/ 38100 h 1610025"/>
                <a:gd name="connsiteX16" fmla="*/ 965200 w 1760653"/>
                <a:gd name="connsiteY16" fmla="*/ 31750 h 1610025"/>
                <a:gd name="connsiteX17" fmla="*/ 977900 w 1760653"/>
                <a:gd name="connsiteY17" fmla="*/ 50800 h 1610025"/>
                <a:gd name="connsiteX18" fmla="*/ 1003300 w 1760653"/>
                <a:gd name="connsiteY18" fmla="*/ 63500 h 1610025"/>
                <a:gd name="connsiteX19" fmla="*/ 1060450 w 1760653"/>
                <a:gd name="connsiteY19" fmla="*/ 69850 h 1610025"/>
                <a:gd name="connsiteX20" fmla="*/ 1092200 w 1760653"/>
                <a:gd name="connsiteY20" fmla="*/ 76200 h 1610025"/>
                <a:gd name="connsiteX21" fmla="*/ 1111250 w 1760653"/>
                <a:gd name="connsiteY21" fmla="*/ 88900 h 1610025"/>
                <a:gd name="connsiteX22" fmla="*/ 1123950 w 1760653"/>
                <a:gd name="connsiteY22" fmla="*/ 107950 h 1610025"/>
                <a:gd name="connsiteX23" fmla="*/ 1162050 w 1760653"/>
                <a:gd name="connsiteY23" fmla="*/ 120650 h 1610025"/>
                <a:gd name="connsiteX24" fmla="*/ 1181100 w 1760653"/>
                <a:gd name="connsiteY24" fmla="*/ 127000 h 1610025"/>
                <a:gd name="connsiteX25" fmla="*/ 1200150 w 1760653"/>
                <a:gd name="connsiteY25" fmla="*/ 133350 h 1610025"/>
                <a:gd name="connsiteX26" fmla="*/ 1212850 w 1760653"/>
                <a:gd name="connsiteY26" fmla="*/ 184150 h 1610025"/>
                <a:gd name="connsiteX27" fmla="*/ 1225550 w 1760653"/>
                <a:gd name="connsiteY27" fmla="*/ 203200 h 1610025"/>
                <a:gd name="connsiteX28" fmla="*/ 1231900 w 1760653"/>
                <a:gd name="connsiteY28" fmla="*/ 247650 h 1610025"/>
                <a:gd name="connsiteX29" fmla="*/ 1257300 w 1760653"/>
                <a:gd name="connsiteY29" fmla="*/ 355600 h 1610025"/>
                <a:gd name="connsiteX30" fmla="*/ 1289050 w 1760653"/>
                <a:gd name="connsiteY30" fmla="*/ 361950 h 1610025"/>
                <a:gd name="connsiteX31" fmla="*/ 1308100 w 1760653"/>
                <a:gd name="connsiteY31" fmla="*/ 368300 h 1610025"/>
                <a:gd name="connsiteX32" fmla="*/ 1327150 w 1760653"/>
                <a:gd name="connsiteY32" fmla="*/ 412750 h 1610025"/>
                <a:gd name="connsiteX33" fmla="*/ 1346200 w 1760653"/>
                <a:gd name="connsiteY33" fmla="*/ 425450 h 1610025"/>
                <a:gd name="connsiteX34" fmla="*/ 1390650 w 1760653"/>
                <a:gd name="connsiteY34" fmla="*/ 469900 h 1610025"/>
                <a:gd name="connsiteX35" fmla="*/ 1454150 w 1760653"/>
                <a:gd name="connsiteY35" fmla="*/ 457200 h 1610025"/>
                <a:gd name="connsiteX36" fmla="*/ 1492250 w 1760653"/>
                <a:gd name="connsiteY36" fmla="*/ 520700 h 1610025"/>
                <a:gd name="connsiteX37" fmla="*/ 1530350 w 1760653"/>
                <a:gd name="connsiteY37" fmla="*/ 539750 h 1610025"/>
                <a:gd name="connsiteX38" fmla="*/ 1581150 w 1760653"/>
                <a:gd name="connsiteY38" fmla="*/ 552450 h 1610025"/>
                <a:gd name="connsiteX39" fmla="*/ 1619250 w 1760653"/>
                <a:gd name="connsiteY39" fmla="*/ 571500 h 1610025"/>
                <a:gd name="connsiteX40" fmla="*/ 1644650 w 1760653"/>
                <a:gd name="connsiteY40" fmla="*/ 609600 h 1610025"/>
                <a:gd name="connsiteX41" fmla="*/ 1663700 w 1760653"/>
                <a:gd name="connsiteY41" fmla="*/ 615950 h 1610025"/>
                <a:gd name="connsiteX42" fmla="*/ 1676400 w 1760653"/>
                <a:gd name="connsiteY42" fmla="*/ 654050 h 1610025"/>
                <a:gd name="connsiteX43" fmla="*/ 1657350 w 1760653"/>
                <a:gd name="connsiteY43" fmla="*/ 723900 h 1610025"/>
                <a:gd name="connsiteX44" fmla="*/ 1644650 w 1760653"/>
                <a:gd name="connsiteY44" fmla="*/ 768350 h 1610025"/>
                <a:gd name="connsiteX45" fmla="*/ 1701800 w 1760653"/>
                <a:gd name="connsiteY45" fmla="*/ 787400 h 1610025"/>
                <a:gd name="connsiteX46" fmla="*/ 1720850 w 1760653"/>
                <a:gd name="connsiteY46" fmla="*/ 787400 h 1610025"/>
                <a:gd name="connsiteX47" fmla="*/ 1752600 w 1760653"/>
                <a:gd name="connsiteY47" fmla="*/ 812800 h 1610025"/>
                <a:gd name="connsiteX48" fmla="*/ 1758950 w 1760653"/>
                <a:gd name="connsiteY48" fmla="*/ 857250 h 1610025"/>
                <a:gd name="connsiteX49" fmla="*/ 1727200 w 1760653"/>
                <a:gd name="connsiteY49" fmla="*/ 920750 h 1610025"/>
                <a:gd name="connsiteX50" fmla="*/ 1708150 w 1760653"/>
                <a:gd name="connsiteY50" fmla="*/ 990600 h 1610025"/>
                <a:gd name="connsiteX51" fmla="*/ 1689100 w 1760653"/>
                <a:gd name="connsiteY51" fmla="*/ 996950 h 1610025"/>
                <a:gd name="connsiteX52" fmla="*/ 1657350 w 1760653"/>
                <a:gd name="connsiteY52" fmla="*/ 990600 h 1610025"/>
                <a:gd name="connsiteX53" fmla="*/ 1638300 w 1760653"/>
                <a:gd name="connsiteY53" fmla="*/ 984250 h 1610025"/>
                <a:gd name="connsiteX54" fmla="*/ 1600200 w 1760653"/>
                <a:gd name="connsiteY54" fmla="*/ 1016000 h 1610025"/>
                <a:gd name="connsiteX55" fmla="*/ 1574800 w 1760653"/>
                <a:gd name="connsiteY55" fmla="*/ 1028700 h 1610025"/>
                <a:gd name="connsiteX56" fmla="*/ 1555750 w 1760653"/>
                <a:gd name="connsiteY56" fmla="*/ 1022350 h 1610025"/>
                <a:gd name="connsiteX57" fmla="*/ 1511300 w 1760653"/>
                <a:gd name="connsiteY57" fmla="*/ 1041400 h 1610025"/>
                <a:gd name="connsiteX58" fmla="*/ 1485900 w 1760653"/>
                <a:gd name="connsiteY58" fmla="*/ 1047750 h 1610025"/>
                <a:gd name="connsiteX59" fmla="*/ 1466850 w 1760653"/>
                <a:gd name="connsiteY59" fmla="*/ 1060450 h 1610025"/>
                <a:gd name="connsiteX60" fmla="*/ 1403350 w 1760653"/>
                <a:gd name="connsiteY60" fmla="*/ 1079500 h 1610025"/>
                <a:gd name="connsiteX61" fmla="*/ 1384300 w 1760653"/>
                <a:gd name="connsiteY61" fmla="*/ 1085850 h 1610025"/>
                <a:gd name="connsiteX62" fmla="*/ 1371600 w 1760653"/>
                <a:gd name="connsiteY62" fmla="*/ 1104900 h 1610025"/>
                <a:gd name="connsiteX63" fmla="*/ 1333500 w 1760653"/>
                <a:gd name="connsiteY63" fmla="*/ 1123950 h 1610025"/>
                <a:gd name="connsiteX64" fmla="*/ 1295400 w 1760653"/>
                <a:gd name="connsiteY64" fmla="*/ 1143000 h 1610025"/>
                <a:gd name="connsiteX65" fmla="*/ 1282700 w 1760653"/>
                <a:gd name="connsiteY65" fmla="*/ 1187450 h 1610025"/>
                <a:gd name="connsiteX66" fmla="*/ 1263650 w 1760653"/>
                <a:gd name="connsiteY66" fmla="*/ 1193800 h 1610025"/>
                <a:gd name="connsiteX67" fmla="*/ 1238250 w 1760653"/>
                <a:gd name="connsiteY67" fmla="*/ 1206500 h 1610025"/>
                <a:gd name="connsiteX68" fmla="*/ 1219200 w 1760653"/>
                <a:gd name="connsiteY68" fmla="*/ 1219200 h 1610025"/>
                <a:gd name="connsiteX69" fmla="*/ 1104900 w 1760653"/>
                <a:gd name="connsiteY69" fmla="*/ 1231900 h 1610025"/>
                <a:gd name="connsiteX70" fmla="*/ 1085850 w 1760653"/>
                <a:gd name="connsiteY70" fmla="*/ 1244600 h 1610025"/>
                <a:gd name="connsiteX71" fmla="*/ 1035050 w 1760653"/>
                <a:gd name="connsiteY71" fmla="*/ 1257300 h 1610025"/>
                <a:gd name="connsiteX72" fmla="*/ 1016000 w 1760653"/>
                <a:gd name="connsiteY72" fmla="*/ 1276350 h 1610025"/>
                <a:gd name="connsiteX73" fmla="*/ 1009650 w 1760653"/>
                <a:gd name="connsiteY73" fmla="*/ 1257300 h 1610025"/>
                <a:gd name="connsiteX74" fmla="*/ 990600 w 1760653"/>
                <a:gd name="connsiteY74" fmla="*/ 1250950 h 1610025"/>
                <a:gd name="connsiteX75" fmla="*/ 1201420 w 1760653"/>
                <a:gd name="connsiteY75" fmla="*/ 1581150 h 1610025"/>
                <a:gd name="connsiteX76" fmla="*/ 881380 w 1760653"/>
                <a:gd name="connsiteY76" fmla="*/ 1593850 h 1610025"/>
                <a:gd name="connsiteX77" fmla="*/ 614680 w 1760653"/>
                <a:gd name="connsiteY77" fmla="*/ 1587500 h 1610025"/>
                <a:gd name="connsiteX78" fmla="*/ 496570 w 1760653"/>
                <a:gd name="connsiteY78" fmla="*/ 1497330 h 1610025"/>
                <a:gd name="connsiteX79" fmla="*/ 553720 w 1760653"/>
                <a:gd name="connsiteY79" fmla="*/ 1358900 h 1610025"/>
                <a:gd name="connsiteX80" fmla="*/ 501650 w 1760653"/>
                <a:gd name="connsiteY80" fmla="*/ 1329690 h 1610025"/>
                <a:gd name="connsiteX81" fmla="*/ 431800 w 1760653"/>
                <a:gd name="connsiteY81" fmla="*/ 1231900 h 1610025"/>
                <a:gd name="connsiteX82" fmla="*/ 393700 w 1760653"/>
                <a:gd name="connsiteY82" fmla="*/ 1219200 h 1610025"/>
                <a:gd name="connsiteX83" fmla="*/ 349250 w 1760653"/>
                <a:gd name="connsiteY83" fmla="*/ 1206500 h 1610025"/>
                <a:gd name="connsiteX84" fmla="*/ 342900 w 1760653"/>
                <a:gd name="connsiteY84" fmla="*/ 1187450 h 1610025"/>
                <a:gd name="connsiteX85" fmla="*/ 323850 w 1760653"/>
                <a:gd name="connsiteY85" fmla="*/ 1181100 h 1610025"/>
                <a:gd name="connsiteX86" fmla="*/ 292100 w 1760653"/>
                <a:gd name="connsiteY86" fmla="*/ 1168400 h 1610025"/>
                <a:gd name="connsiteX87" fmla="*/ 279400 w 1760653"/>
                <a:gd name="connsiteY87" fmla="*/ 1149350 h 1610025"/>
                <a:gd name="connsiteX88" fmla="*/ 260350 w 1760653"/>
                <a:gd name="connsiteY88" fmla="*/ 1143000 h 1610025"/>
                <a:gd name="connsiteX89" fmla="*/ 254000 w 1760653"/>
                <a:gd name="connsiteY89" fmla="*/ 1123950 h 1610025"/>
                <a:gd name="connsiteX90" fmla="*/ 222250 w 1760653"/>
                <a:gd name="connsiteY90" fmla="*/ 1092200 h 1610025"/>
                <a:gd name="connsiteX91" fmla="*/ 203200 w 1760653"/>
                <a:gd name="connsiteY91" fmla="*/ 1054100 h 1610025"/>
                <a:gd name="connsiteX92" fmla="*/ 196850 w 1760653"/>
                <a:gd name="connsiteY92" fmla="*/ 1035050 h 1610025"/>
                <a:gd name="connsiteX93" fmla="*/ 177800 w 1760653"/>
                <a:gd name="connsiteY93" fmla="*/ 1022350 h 1610025"/>
                <a:gd name="connsiteX94" fmla="*/ 171450 w 1760653"/>
                <a:gd name="connsiteY94" fmla="*/ 984250 h 1610025"/>
                <a:gd name="connsiteX95" fmla="*/ 165100 w 1760653"/>
                <a:gd name="connsiteY95" fmla="*/ 958850 h 1610025"/>
                <a:gd name="connsiteX96" fmla="*/ 146050 w 1760653"/>
                <a:gd name="connsiteY96" fmla="*/ 895350 h 1610025"/>
                <a:gd name="connsiteX97" fmla="*/ 139700 w 1760653"/>
                <a:gd name="connsiteY97" fmla="*/ 869950 h 1610025"/>
                <a:gd name="connsiteX98" fmla="*/ 127000 w 1760653"/>
                <a:gd name="connsiteY98" fmla="*/ 806450 h 1610025"/>
                <a:gd name="connsiteX99" fmla="*/ 114300 w 1760653"/>
                <a:gd name="connsiteY99" fmla="*/ 787400 h 1610025"/>
                <a:gd name="connsiteX100" fmla="*/ 88900 w 1760653"/>
                <a:gd name="connsiteY100" fmla="*/ 781050 h 1610025"/>
                <a:gd name="connsiteX101" fmla="*/ 69850 w 1760653"/>
                <a:gd name="connsiteY101" fmla="*/ 736600 h 1610025"/>
                <a:gd name="connsiteX102" fmla="*/ 57150 w 1760653"/>
                <a:gd name="connsiteY102" fmla="*/ 692150 h 1610025"/>
                <a:gd name="connsiteX103" fmla="*/ 38100 w 1760653"/>
                <a:gd name="connsiteY103" fmla="*/ 673100 h 1610025"/>
                <a:gd name="connsiteX104" fmla="*/ 25400 w 1760653"/>
                <a:gd name="connsiteY104" fmla="*/ 654050 h 1610025"/>
                <a:gd name="connsiteX105" fmla="*/ 6350 w 1760653"/>
                <a:gd name="connsiteY105" fmla="*/ 590550 h 1610025"/>
                <a:gd name="connsiteX106" fmla="*/ 0 w 1760653"/>
                <a:gd name="connsiteY106" fmla="*/ 571500 h 1610025"/>
                <a:gd name="connsiteX107" fmla="*/ 6350 w 1760653"/>
                <a:gd name="connsiteY107" fmla="*/ 514350 h 1610025"/>
                <a:gd name="connsiteX108" fmla="*/ 19050 w 1760653"/>
                <a:gd name="connsiteY108" fmla="*/ 495300 h 1610025"/>
                <a:gd name="connsiteX109" fmla="*/ 25400 w 1760653"/>
                <a:gd name="connsiteY109" fmla="*/ 463550 h 1610025"/>
                <a:gd name="connsiteX110" fmla="*/ 31750 w 1760653"/>
                <a:gd name="connsiteY110" fmla="*/ 444500 h 1610025"/>
                <a:gd name="connsiteX111" fmla="*/ 25400 w 1760653"/>
                <a:gd name="connsiteY111" fmla="*/ 374650 h 1610025"/>
                <a:gd name="connsiteX112" fmla="*/ 31750 w 1760653"/>
                <a:gd name="connsiteY112" fmla="*/ 323850 h 1610025"/>
                <a:gd name="connsiteX113" fmla="*/ 38100 w 1760653"/>
                <a:gd name="connsiteY113" fmla="*/ 266700 h 1610025"/>
                <a:gd name="connsiteX114" fmla="*/ 57150 w 1760653"/>
                <a:gd name="connsiteY114" fmla="*/ 203200 h 1610025"/>
                <a:gd name="connsiteX115" fmla="*/ 76200 w 1760653"/>
                <a:gd name="connsiteY115" fmla="*/ 165100 h 1610025"/>
                <a:gd name="connsiteX116" fmla="*/ 88900 w 1760653"/>
                <a:gd name="connsiteY116" fmla="*/ 146050 h 1610025"/>
                <a:gd name="connsiteX117" fmla="*/ 107950 w 1760653"/>
                <a:gd name="connsiteY117" fmla="*/ 101600 h 1610025"/>
                <a:gd name="connsiteX118" fmla="*/ 120650 w 1760653"/>
                <a:gd name="connsiteY118" fmla="*/ 82550 h 1610025"/>
                <a:gd name="connsiteX119" fmla="*/ 184150 w 1760653"/>
                <a:gd name="connsiteY119" fmla="*/ 63500 h 1610025"/>
                <a:gd name="connsiteX120" fmla="*/ 196850 w 1760653"/>
                <a:gd name="connsiteY120" fmla="*/ 0 h 1610025"/>
                <a:gd name="connsiteX0" fmla="*/ 196850 w 1760653"/>
                <a:gd name="connsiteY0" fmla="*/ 0 h 1609564"/>
                <a:gd name="connsiteX1" fmla="*/ 196850 w 1760653"/>
                <a:gd name="connsiteY1" fmla="*/ 0 h 1609564"/>
                <a:gd name="connsiteX2" fmla="*/ 260350 w 1760653"/>
                <a:gd name="connsiteY2" fmla="*/ 6350 h 1609564"/>
                <a:gd name="connsiteX3" fmla="*/ 298450 w 1760653"/>
                <a:gd name="connsiteY3" fmla="*/ 19050 h 1609564"/>
                <a:gd name="connsiteX4" fmla="*/ 419100 w 1760653"/>
                <a:gd name="connsiteY4" fmla="*/ 31750 h 1609564"/>
                <a:gd name="connsiteX5" fmla="*/ 495300 w 1760653"/>
                <a:gd name="connsiteY5" fmla="*/ 19050 h 1609564"/>
                <a:gd name="connsiteX6" fmla="*/ 514350 w 1760653"/>
                <a:gd name="connsiteY6" fmla="*/ 12700 h 1609564"/>
                <a:gd name="connsiteX7" fmla="*/ 635000 w 1760653"/>
                <a:gd name="connsiteY7" fmla="*/ 6350 h 1609564"/>
                <a:gd name="connsiteX8" fmla="*/ 673100 w 1760653"/>
                <a:gd name="connsiteY8" fmla="*/ 12700 h 1609564"/>
                <a:gd name="connsiteX9" fmla="*/ 692150 w 1760653"/>
                <a:gd name="connsiteY9" fmla="*/ 6350 h 1609564"/>
                <a:gd name="connsiteX10" fmla="*/ 711200 w 1760653"/>
                <a:gd name="connsiteY10" fmla="*/ 12700 h 1609564"/>
                <a:gd name="connsiteX11" fmla="*/ 768350 w 1760653"/>
                <a:gd name="connsiteY11" fmla="*/ 25400 h 1609564"/>
                <a:gd name="connsiteX12" fmla="*/ 793750 w 1760653"/>
                <a:gd name="connsiteY12" fmla="*/ 38100 h 1609564"/>
                <a:gd name="connsiteX13" fmla="*/ 838200 w 1760653"/>
                <a:gd name="connsiteY13" fmla="*/ 31750 h 1609564"/>
                <a:gd name="connsiteX14" fmla="*/ 857250 w 1760653"/>
                <a:gd name="connsiteY14" fmla="*/ 19050 h 1609564"/>
                <a:gd name="connsiteX15" fmla="*/ 939800 w 1760653"/>
                <a:gd name="connsiteY15" fmla="*/ 38100 h 1609564"/>
                <a:gd name="connsiteX16" fmla="*/ 965200 w 1760653"/>
                <a:gd name="connsiteY16" fmla="*/ 31750 h 1609564"/>
                <a:gd name="connsiteX17" fmla="*/ 977900 w 1760653"/>
                <a:gd name="connsiteY17" fmla="*/ 50800 h 1609564"/>
                <a:gd name="connsiteX18" fmla="*/ 1003300 w 1760653"/>
                <a:gd name="connsiteY18" fmla="*/ 63500 h 1609564"/>
                <a:gd name="connsiteX19" fmla="*/ 1060450 w 1760653"/>
                <a:gd name="connsiteY19" fmla="*/ 69850 h 1609564"/>
                <a:gd name="connsiteX20" fmla="*/ 1092200 w 1760653"/>
                <a:gd name="connsiteY20" fmla="*/ 76200 h 1609564"/>
                <a:gd name="connsiteX21" fmla="*/ 1111250 w 1760653"/>
                <a:gd name="connsiteY21" fmla="*/ 88900 h 1609564"/>
                <a:gd name="connsiteX22" fmla="*/ 1123950 w 1760653"/>
                <a:gd name="connsiteY22" fmla="*/ 107950 h 1609564"/>
                <a:gd name="connsiteX23" fmla="*/ 1162050 w 1760653"/>
                <a:gd name="connsiteY23" fmla="*/ 120650 h 1609564"/>
                <a:gd name="connsiteX24" fmla="*/ 1181100 w 1760653"/>
                <a:gd name="connsiteY24" fmla="*/ 127000 h 1609564"/>
                <a:gd name="connsiteX25" fmla="*/ 1200150 w 1760653"/>
                <a:gd name="connsiteY25" fmla="*/ 133350 h 1609564"/>
                <a:gd name="connsiteX26" fmla="*/ 1212850 w 1760653"/>
                <a:gd name="connsiteY26" fmla="*/ 184150 h 1609564"/>
                <a:gd name="connsiteX27" fmla="*/ 1225550 w 1760653"/>
                <a:gd name="connsiteY27" fmla="*/ 203200 h 1609564"/>
                <a:gd name="connsiteX28" fmla="*/ 1231900 w 1760653"/>
                <a:gd name="connsiteY28" fmla="*/ 247650 h 1609564"/>
                <a:gd name="connsiteX29" fmla="*/ 1257300 w 1760653"/>
                <a:gd name="connsiteY29" fmla="*/ 355600 h 1609564"/>
                <a:gd name="connsiteX30" fmla="*/ 1289050 w 1760653"/>
                <a:gd name="connsiteY30" fmla="*/ 361950 h 1609564"/>
                <a:gd name="connsiteX31" fmla="*/ 1308100 w 1760653"/>
                <a:gd name="connsiteY31" fmla="*/ 368300 h 1609564"/>
                <a:gd name="connsiteX32" fmla="*/ 1327150 w 1760653"/>
                <a:gd name="connsiteY32" fmla="*/ 412750 h 1609564"/>
                <a:gd name="connsiteX33" fmla="*/ 1346200 w 1760653"/>
                <a:gd name="connsiteY33" fmla="*/ 425450 h 1609564"/>
                <a:gd name="connsiteX34" fmla="*/ 1390650 w 1760653"/>
                <a:gd name="connsiteY34" fmla="*/ 469900 h 1609564"/>
                <a:gd name="connsiteX35" fmla="*/ 1454150 w 1760653"/>
                <a:gd name="connsiteY35" fmla="*/ 457200 h 1609564"/>
                <a:gd name="connsiteX36" fmla="*/ 1492250 w 1760653"/>
                <a:gd name="connsiteY36" fmla="*/ 520700 h 1609564"/>
                <a:gd name="connsiteX37" fmla="*/ 1530350 w 1760653"/>
                <a:gd name="connsiteY37" fmla="*/ 539750 h 1609564"/>
                <a:gd name="connsiteX38" fmla="*/ 1581150 w 1760653"/>
                <a:gd name="connsiteY38" fmla="*/ 552450 h 1609564"/>
                <a:gd name="connsiteX39" fmla="*/ 1619250 w 1760653"/>
                <a:gd name="connsiteY39" fmla="*/ 571500 h 1609564"/>
                <a:gd name="connsiteX40" fmla="*/ 1644650 w 1760653"/>
                <a:gd name="connsiteY40" fmla="*/ 609600 h 1609564"/>
                <a:gd name="connsiteX41" fmla="*/ 1663700 w 1760653"/>
                <a:gd name="connsiteY41" fmla="*/ 615950 h 1609564"/>
                <a:gd name="connsiteX42" fmla="*/ 1676400 w 1760653"/>
                <a:gd name="connsiteY42" fmla="*/ 654050 h 1609564"/>
                <a:gd name="connsiteX43" fmla="*/ 1657350 w 1760653"/>
                <a:gd name="connsiteY43" fmla="*/ 723900 h 1609564"/>
                <a:gd name="connsiteX44" fmla="*/ 1644650 w 1760653"/>
                <a:gd name="connsiteY44" fmla="*/ 768350 h 1609564"/>
                <a:gd name="connsiteX45" fmla="*/ 1701800 w 1760653"/>
                <a:gd name="connsiteY45" fmla="*/ 787400 h 1609564"/>
                <a:gd name="connsiteX46" fmla="*/ 1720850 w 1760653"/>
                <a:gd name="connsiteY46" fmla="*/ 787400 h 1609564"/>
                <a:gd name="connsiteX47" fmla="*/ 1752600 w 1760653"/>
                <a:gd name="connsiteY47" fmla="*/ 812800 h 1609564"/>
                <a:gd name="connsiteX48" fmla="*/ 1758950 w 1760653"/>
                <a:gd name="connsiteY48" fmla="*/ 857250 h 1609564"/>
                <a:gd name="connsiteX49" fmla="*/ 1727200 w 1760653"/>
                <a:gd name="connsiteY49" fmla="*/ 920750 h 1609564"/>
                <a:gd name="connsiteX50" fmla="*/ 1708150 w 1760653"/>
                <a:gd name="connsiteY50" fmla="*/ 990600 h 1609564"/>
                <a:gd name="connsiteX51" fmla="*/ 1689100 w 1760653"/>
                <a:gd name="connsiteY51" fmla="*/ 996950 h 1609564"/>
                <a:gd name="connsiteX52" fmla="*/ 1657350 w 1760653"/>
                <a:gd name="connsiteY52" fmla="*/ 990600 h 1609564"/>
                <a:gd name="connsiteX53" fmla="*/ 1638300 w 1760653"/>
                <a:gd name="connsiteY53" fmla="*/ 984250 h 1609564"/>
                <a:gd name="connsiteX54" fmla="*/ 1600200 w 1760653"/>
                <a:gd name="connsiteY54" fmla="*/ 1016000 h 1609564"/>
                <a:gd name="connsiteX55" fmla="*/ 1574800 w 1760653"/>
                <a:gd name="connsiteY55" fmla="*/ 1028700 h 1609564"/>
                <a:gd name="connsiteX56" fmla="*/ 1555750 w 1760653"/>
                <a:gd name="connsiteY56" fmla="*/ 1022350 h 1609564"/>
                <a:gd name="connsiteX57" fmla="*/ 1511300 w 1760653"/>
                <a:gd name="connsiteY57" fmla="*/ 1041400 h 1609564"/>
                <a:gd name="connsiteX58" fmla="*/ 1485900 w 1760653"/>
                <a:gd name="connsiteY58" fmla="*/ 1047750 h 1609564"/>
                <a:gd name="connsiteX59" fmla="*/ 1466850 w 1760653"/>
                <a:gd name="connsiteY59" fmla="*/ 1060450 h 1609564"/>
                <a:gd name="connsiteX60" fmla="*/ 1403350 w 1760653"/>
                <a:gd name="connsiteY60" fmla="*/ 1079500 h 1609564"/>
                <a:gd name="connsiteX61" fmla="*/ 1384300 w 1760653"/>
                <a:gd name="connsiteY61" fmla="*/ 1085850 h 1609564"/>
                <a:gd name="connsiteX62" fmla="*/ 1371600 w 1760653"/>
                <a:gd name="connsiteY62" fmla="*/ 1104900 h 1609564"/>
                <a:gd name="connsiteX63" fmla="*/ 1333500 w 1760653"/>
                <a:gd name="connsiteY63" fmla="*/ 1123950 h 1609564"/>
                <a:gd name="connsiteX64" fmla="*/ 1295400 w 1760653"/>
                <a:gd name="connsiteY64" fmla="*/ 1143000 h 1609564"/>
                <a:gd name="connsiteX65" fmla="*/ 1282700 w 1760653"/>
                <a:gd name="connsiteY65" fmla="*/ 1187450 h 1609564"/>
                <a:gd name="connsiteX66" fmla="*/ 1263650 w 1760653"/>
                <a:gd name="connsiteY66" fmla="*/ 1193800 h 1609564"/>
                <a:gd name="connsiteX67" fmla="*/ 1238250 w 1760653"/>
                <a:gd name="connsiteY67" fmla="*/ 1206500 h 1609564"/>
                <a:gd name="connsiteX68" fmla="*/ 1219200 w 1760653"/>
                <a:gd name="connsiteY68" fmla="*/ 1219200 h 1609564"/>
                <a:gd name="connsiteX69" fmla="*/ 1104900 w 1760653"/>
                <a:gd name="connsiteY69" fmla="*/ 1231900 h 1609564"/>
                <a:gd name="connsiteX70" fmla="*/ 1085850 w 1760653"/>
                <a:gd name="connsiteY70" fmla="*/ 1244600 h 1609564"/>
                <a:gd name="connsiteX71" fmla="*/ 1035050 w 1760653"/>
                <a:gd name="connsiteY71" fmla="*/ 1257300 h 1609564"/>
                <a:gd name="connsiteX72" fmla="*/ 1016000 w 1760653"/>
                <a:gd name="connsiteY72" fmla="*/ 1276350 h 1609564"/>
                <a:gd name="connsiteX73" fmla="*/ 1009650 w 1760653"/>
                <a:gd name="connsiteY73" fmla="*/ 1257300 h 1609564"/>
                <a:gd name="connsiteX74" fmla="*/ 1201420 w 1760653"/>
                <a:gd name="connsiteY74" fmla="*/ 1581150 h 1609564"/>
                <a:gd name="connsiteX75" fmla="*/ 881380 w 1760653"/>
                <a:gd name="connsiteY75" fmla="*/ 1593850 h 1609564"/>
                <a:gd name="connsiteX76" fmla="*/ 614680 w 1760653"/>
                <a:gd name="connsiteY76" fmla="*/ 1587500 h 1609564"/>
                <a:gd name="connsiteX77" fmla="*/ 496570 w 1760653"/>
                <a:gd name="connsiteY77" fmla="*/ 1497330 h 1609564"/>
                <a:gd name="connsiteX78" fmla="*/ 553720 w 1760653"/>
                <a:gd name="connsiteY78" fmla="*/ 1358900 h 1609564"/>
                <a:gd name="connsiteX79" fmla="*/ 501650 w 1760653"/>
                <a:gd name="connsiteY79" fmla="*/ 1329690 h 1609564"/>
                <a:gd name="connsiteX80" fmla="*/ 431800 w 1760653"/>
                <a:gd name="connsiteY80" fmla="*/ 1231900 h 1609564"/>
                <a:gd name="connsiteX81" fmla="*/ 393700 w 1760653"/>
                <a:gd name="connsiteY81" fmla="*/ 1219200 h 1609564"/>
                <a:gd name="connsiteX82" fmla="*/ 349250 w 1760653"/>
                <a:gd name="connsiteY82" fmla="*/ 1206500 h 1609564"/>
                <a:gd name="connsiteX83" fmla="*/ 342900 w 1760653"/>
                <a:gd name="connsiteY83" fmla="*/ 1187450 h 1609564"/>
                <a:gd name="connsiteX84" fmla="*/ 323850 w 1760653"/>
                <a:gd name="connsiteY84" fmla="*/ 1181100 h 1609564"/>
                <a:gd name="connsiteX85" fmla="*/ 292100 w 1760653"/>
                <a:gd name="connsiteY85" fmla="*/ 1168400 h 1609564"/>
                <a:gd name="connsiteX86" fmla="*/ 279400 w 1760653"/>
                <a:gd name="connsiteY86" fmla="*/ 1149350 h 1609564"/>
                <a:gd name="connsiteX87" fmla="*/ 260350 w 1760653"/>
                <a:gd name="connsiteY87" fmla="*/ 1143000 h 1609564"/>
                <a:gd name="connsiteX88" fmla="*/ 254000 w 1760653"/>
                <a:gd name="connsiteY88" fmla="*/ 1123950 h 1609564"/>
                <a:gd name="connsiteX89" fmla="*/ 222250 w 1760653"/>
                <a:gd name="connsiteY89" fmla="*/ 1092200 h 1609564"/>
                <a:gd name="connsiteX90" fmla="*/ 203200 w 1760653"/>
                <a:gd name="connsiteY90" fmla="*/ 1054100 h 1609564"/>
                <a:gd name="connsiteX91" fmla="*/ 196850 w 1760653"/>
                <a:gd name="connsiteY91" fmla="*/ 1035050 h 1609564"/>
                <a:gd name="connsiteX92" fmla="*/ 177800 w 1760653"/>
                <a:gd name="connsiteY92" fmla="*/ 1022350 h 1609564"/>
                <a:gd name="connsiteX93" fmla="*/ 171450 w 1760653"/>
                <a:gd name="connsiteY93" fmla="*/ 984250 h 1609564"/>
                <a:gd name="connsiteX94" fmla="*/ 165100 w 1760653"/>
                <a:gd name="connsiteY94" fmla="*/ 958850 h 1609564"/>
                <a:gd name="connsiteX95" fmla="*/ 146050 w 1760653"/>
                <a:gd name="connsiteY95" fmla="*/ 895350 h 1609564"/>
                <a:gd name="connsiteX96" fmla="*/ 139700 w 1760653"/>
                <a:gd name="connsiteY96" fmla="*/ 869950 h 1609564"/>
                <a:gd name="connsiteX97" fmla="*/ 127000 w 1760653"/>
                <a:gd name="connsiteY97" fmla="*/ 806450 h 1609564"/>
                <a:gd name="connsiteX98" fmla="*/ 114300 w 1760653"/>
                <a:gd name="connsiteY98" fmla="*/ 787400 h 1609564"/>
                <a:gd name="connsiteX99" fmla="*/ 88900 w 1760653"/>
                <a:gd name="connsiteY99" fmla="*/ 781050 h 1609564"/>
                <a:gd name="connsiteX100" fmla="*/ 69850 w 1760653"/>
                <a:gd name="connsiteY100" fmla="*/ 736600 h 1609564"/>
                <a:gd name="connsiteX101" fmla="*/ 57150 w 1760653"/>
                <a:gd name="connsiteY101" fmla="*/ 692150 h 1609564"/>
                <a:gd name="connsiteX102" fmla="*/ 38100 w 1760653"/>
                <a:gd name="connsiteY102" fmla="*/ 673100 h 1609564"/>
                <a:gd name="connsiteX103" fmla="*/ 25400 w 1760653"/>
                <a:gd name="connsiteY103" fmla="*/ 654050 h 1609564"/>
                <a:gd name="connsiteX104" fmla="*/ 6350 w 1760653"/>
                <a:gd name="connsiteY104" fmla="*/ 590550 h 1609564"/>
                <a:gd name="connsiteX105" fmla="*/ 0 w 1760653"/>
                <a:gd name="connsiteY105" fmla="*/ 571500 h 1609564"/>
                <a:gd name="connsiteX106" fmla="*/ 6350 w 1760653"/>
                <a:gd name="connsiteY106" fmla="*/ 514350 h 1609564"/>
                <a:gd name="connsiteX107" fmla="*/ 19050 w 1760653"/>
                <a:gd name="connsiteY107" fmla="*/ 495300 h 1609564"/>
                <a:gd name="connsiteX108" fmla="*/ 25400 w 1760653"/>
                <a:gd name="connsiteY108" fmla="*/ 463550 h 1609564"/>
                <a:gd name="connsiteX109" fmla="*/ 31750 w 1760653"/>
                <a:gd name="connsiteY109" fmla="*/ 444500 h 1609564"/>
                <a:gd name="connsiteX110" fmla="*/ 25400 w 1760653"/>
                <a:gd name="connsiteY110" fmla="*/ 374650 h 1609564"/>
                <a:gd name="connsiteX111" fmla="*/ 31750 w 1760653"/>
                <a:gd name="connsiteY111" fmla="*/ 323850 h 1609564"/>
                <a:gd name="connsiteX112" fmla="*/ 38100 w 1760653"/>
                <a:gd name="connsiteY112" fmla="*/ 266700 h 1609564"/>
                <a:gd name="connsiteX113" fmla="*/ 57150 w 1760653"/>
                <a:gd name="connsiteY113" fmla="*/ 203200 h 1609564"/>
                <a:gd name="connsiteX114" fmla="*/ 76200 w 1760653"/>
                <a:gd name="connsiteY114" fmla="*/ 165100 h 1609564"/>
                <a:gd name="connsiteX115" fmla="*/ 88900 w 1760653"/>
                <a:gd name="connsiteY115" fmla="*/ 146050 h 1609564"/>
                <a:gd name="connsiteX116" fmla="*/ 107950 w 1760653"/>
                <a:gd name="connsiteY116" fmla="*/ 101600 h 1609564"/>
                <a:gd name="connsiteX117" fmla="*/ 120650 w 1760653"/>
                <a:gd name="connsiteY117" fmla="*/ 82550 h 1609564"/>
                <a:gd name="connsiteX118" fmla="*/ 184150 w 1760653"/>
                <a:gd name="connsiteY118" fmla="*/ 63500 h 1609564"/>
                <a:gd name="connsiteX119" fmla="*/ 196850 w 1760653"/>
                <a:gd name="connsiteY119" fmla="*/ 0 h 1609564"/>
                <a:gd name="connsiteX0" fmla="*/ 196850 w 1760653"/>
                <a:gd name="connsiteY0" fmla="*/ 0 h 1608182"/>
                <a:gd name="connsiteX1" fmla="*/ 196850 w 1760653"/>
                <a:gd name="connsiteY1" fmla="*/ 0 h 1608182"/>
                <a:gd name="connsiteX2" fmla="*/ 260350 w 1760653"/>
                <a:gd name="connsiteY2" fmla="*/ 6350 h 1608182"/>
                <a:gd name="connsiteX3" fmla="*/ 298450 w 1760653"/>
                <a:gd name="connsiteY3" fmla="*/ 19050 h 1608182"/>
                <a:gd name="connsiteX4" fmla="*/ 419100 w 1760653"/>
                <a:gd name="connsiteY4" fmla="*/ 31750 h 1608182"/>
                <a:gd name="connsiteX5" fmla="*/ 495300 w 1760653"/>
                <a:gd name="connsiteY5" fmla="*/ 19050 h 1608182"/>
                <a:gd name="connsiteX6" fmla="*/ 514350 w 1760653"/>
                <a:gd name="connsiteY6" fmla="*/ 12700 h 1608182"/>
                <a:gd name="connsiteX7" fmla="*/ 635000 w 1760653"/>
                <a:gd name="connsiteY7" fmla="*/ 6350 h 1608182"/>
                <a:gd name="connsiteX8" fmla="*/ 673100 w 1760653"/>
                <a:gd name="connsiteY8" fmla="*/ 12700 h 1608182"/>
                <a:gd name="connsiteX9" fmla="*/ 692150 w 1760653"/>
                <a:gd name="connsiteY9" fmla="*/ 6350 h 1608182"/>
                <a:gd name="connsiteX10" fmla="*/ 711200 w 1760653"/>
                <a:gd name="connsiteY10" fmla="*/ 12700 h 1608182"/>
                <a:gd name="connsiteX11" fmla="*/ 768350 w 1760653"/>
                <a:gd name="connsiteY11" fmla="*/ 25400 h 1608182"/>
                <a:gd name="connsiteX12" fmla="*/ 793750 w 1760653"/>
                <a:gd name="connsiteY12" fmla="*/ 38100 h 1608182"/>
                <a:gd name="connsiteX13" fmla="*/ 838200 w 1760653"/>
                <a:gd name="connsiteY13" fmla="*/ 31750 h 1608182"/>
                <a:gd name="connsiteX14" fmla="*/ 857250 w 1760653"/>
                <a:gd name="connsiteY14" fmla="*/ 19050 h 1608182"/>
                <a:gd name="connsiteX15" fmla="*/ 939800 w 1760653"/>
                <a:gd name="connsiteY15" fmla="*/ 38100 h 1608182"/>
                <a:gd name="connsiteX16" fmla="*/ 965200 w 1760653"/>
                <a:gd name="connsiteY16" fmla="*/ 31750 h 1608182"/>
                <a:gd name="connsiteX17" fmla="*/ 977900 w 1760653"/>
                <a:gd name="connsiteY17" fmla="*/ 50800 h 1608182"/>
                <a:gd name="connsiteX18" fmla="*/ 1003300 w 1760653"/>
                <a:gd name="connsiteY18" fmla="*/ 63500 h 1608182"/>
                <a:gd name="connsiteX19" fmla="*/ 1060450 w 1760653"/>
                <a:gd name="connsiteY19" fmla="*/ 69850 h 1608182"/>
                <a:gd name="connsiteX20" fmla="*/ 1092200 w 1760653"/>
                <a:gd name="connsiteY20" fmla="*/ 76200 h 1608182"/>
                <a:gd name="connsiteX21" fmla="*/ 1111250 w 1760653"/>
                <a:gd name="connsiteY21" fmla="*/ 88900 h 1608182"/>
                <a:gd name="connsiteX22" fmla="*/ 1123950 w 1760653"/>
                <a:gd name="connsiteY22" fmla="*/ 107950 h 1608182"/>
                <a:gd name="connsiteX23" fmla="*/ 1162050 w 1760653"/>
                <a:gd name="connsiteY23" fmla="*/ 120650 h 1608182"/>
                <a:gd name="connsiteX24" fmla="*/ 1181100 w 1760653"/>
                <a:gd name="connsiteY24" fmla="*/ 127000 h 1608182"/>
                <a:gd name="connsiteX25" fmla="*/ 1200150 w 1760653"/>
                <a:gd name="connsiteY25" fmla="*/ 133350 h 1608182"/>
                <a:gd name="connsiteX26" fmla="*/ 1212850 w 1760653"/>
                <a:gd name="connsiteY26" fmla="*/ 184150 h 1608182"/>
                <a:gd name="connsiteX27" fmla="*/ 1225550 w 1760653"/>
                <a:gd name="connsiteY27" fmla="*/ 203200 h 1608182"/>
                <a:gd name="connsiteX28" fmla="*/ 1231900 w 1760653"/>
                <a:gd name="connsiteY28" fmla="*/ 247650 h 1608182"/>
                <a:gd name="connsiteX29" fmla="*/ 1257300 w 1760653"/>
                <a:gd name="connsiteY29" fmla="*/ 355600 h 1608182"/>
                <a:gd name="connsiteX30" fmla="*/ 1289050 w 1760653"/>
                <a:gd name="connsiteY30" fmla="*/ 361950 h 1608182"/>
                <a:gd name="connsiteX31" fmla="*/ 1308100 w 1760653"/>
                <a:gd name="connsiteY31" fmla="*/ 368300 h 1608182"/>
                <a:gd name="connsiteX32" fmla="*/ 1327150 w 1760653"/>
                <a:gd name="connsiteY32" fmla="*/ 412750 h 1608182"/>
                <a:gd name="connsiteX33" fmla="*/ 1346200 w 1760653"/>
                <a:gd name="connsiteY33" fmla="*/ 425450 h 1608182"/>
                <a:gd name="connsiteX34" fmla="*/ 1390650 w 1760653"/>
                <a:gd name="connsiteY34" fmla="*/ 469900 h 1608182"/>
                <a:gd name="connsiteX35" fmla="*/ 1454150 w 1760653"/>
                <a:gd name="connsiteY35" fmla="*/ 457200 h 1608182"/>
                <a:gd name="connsiteX36" fmla="*/ 1492250 w 1760653"/>
                <a:gd name="connsiteY36" fmla="*/ 520700 h 1608182"/>
                <a:gd name="connsiteX37" fmla="*/ 1530350 w 1760653"/>
                <a:gd name="connsiteY37" fmla="*/ 539750 h 1608182"/>
                <a:gd name="connsiteX38" fmla="*/ 1581150 w 1760653"/>
                <a:gd name="connsiteY38" fmla="*/ 552450 h 1608182"/>
                <a:gd name="connsiteX39" fmla="*/ 1619250 w 1760653"/>
                <a:gd name="connsiteY39" fmla="*/ 571500 h 1608182"/>
                <a:gd name="connsiteX40" fmla="*/ 1644650 w 1760653"/>
                <a:gd name="connsiteY40" fmla="*/ 609600 h 1608182"/>
                <a:gd name="connsiteX41" fmla="*/ 1663700 w 1760653"/>
                <a:gd name="connsiteY41" fmla="*/ 615950 h 1608182"/>
                <a:gd name="connsiteX42" fmla="*/ 1676400 w 1760653"/>
                <a:gd name="connsiteY42" fmla="*/ 654050 h 1608182"/>
                <a:gd name="connsiteX43" fmla="*/ 1657350 w 1760653"/>
                <a:gd name="connsiteY43" fmla="*/ 723900 h 1608182"/>
                <a:gd name="connsiteX44" fmla="*/ 1644650 w 1760653"/>
                <a:gd name="connsiteY44" fmla="*/ 768350 h 1608182"/>
                <a:gd name="connsiteX45" fmla="*/ 1701800 w 1760653"/>
                <a:gd name="connsiteY45" fmla="*/ 787400 h 1608182"/>
                <a:gd name="connsiteX46" fmla="*/ 1720850 w 1760653"/>
                <a:gd name="connsiteY46" fmla="*/ 787400 h 1608182"/>
                <a:gd name="connsiteX47" fmla="*/ 1752600 w 1760653"/>
                <a:gd name="connsiteY47" fmla="*/ 812800 h 1608182"/>
                <a:gd name="connsiteX48" fmla="*/ 1758950 w 1760653"/>
                <a:gd name="connsiteY48" fmla="*/ 857250 h 1608182"/>
                <a:gd name="connsiteX49" fmla="*/ 1727200 w 1760653"/>
                <a:gd name="connsiteY49" fmla="*/ 920750 h 1608182"/>
                <a:gd name="connsiteX50" fmla="*/ 1708150 w 1760653"/>
                <a:gd name="connsiteY50" fmla="*/ 990600 h 1608182"/>
                <a:gd name="connsiteX51" fmla="*/ 1689100 w 1760653"/>
                <a:gd name="connsiteY51" fmla="*/ 996950 h 1608182"/>
                <a:gd name="connsiteX52" fmla="*/ 1657350 w 1760653"/>
                <a:gd name="connsiteY52" fmla="*/ 990600 h 1608182"/>
                <a:gd name="connsiteX53" fmla="*/ 1638300 w 1760653"/>
                <a:gd name="connsiteY53" fmla="*/ 984250 h 1608182"/>
                <a:gd name="connsiteX54" fmla="*/ 1600200 w 1760653"/>
                <a:gd name="connsiteY54" fmla="*/ 1016000 h 1608182"/>
                <a:gd name="connsiteX55" fmla="*/ 1574800 w 1760653"/>
                <a:gd name="connsiteY55" fmla="*/ 1028700 h 1608182"/>
                <a:gd name="connsiteX56" fmla="*/ 1555750 w 1760653"/>
                <a:gd name="connsiteY56" fmla="*/ 1022350 h 1608182"/>
                <a:gd name="connsiteX57" fmla="*/ 1511300 w 1760653"/>
                <a:gd name="connsiteY57" fmla="*/ 1041400 h 1608182"/>
                <a:gd name="connsiteX58" fmla="*/ 1485900 w 1760653"/>
                <a:gd name="connsiteY58" fmla="*/ 1047750 h 1608182"/>
                <a:gd name="connsiteX59" fmla="*/ 1466850 w 1760653"/>
                <a:gd name="connsiteY59" fmla="*/ 1060450 h 1608182"/>
                <a:gd name="connsiteX60" fmla="*/ 1403350 w 1760653"/>
                <a:gd name="connsiteY60" fmla="*/ 1079500 h 1608182"/>
                <a:gd name="connsiteX61" fmla="*/ 1384300 w 1760653"/>
                <a:gd name="connsiteY61" fmla="*/ 1085850 h 1608182"/>
                <a:gd name="connsiteX62" fmla="*/ 1371600 w 1760653"/>
                <a:gd name="connsiteY62" fmla="*/ 1104900 h 1608182"/>
                <a:gd name="connsiteX63" fmla="*/ 1333500 w 1760653"/>
                <a:gd name="connsiteY63" fmla="*/ 1123950 h 1608182"/>
                <a:gd name="connsiteX64" fmla="*/ 1295400 w 1760653"/>
                <a:gd name="connsiteY64" fmla="*/ 1143000 h 1608182"/>
                <a:gd name="connsiteX65" fmla="*/ 1282700 w 1760653"/>
                <a:gd name="connsiteY65" fmla="*/ 1187450 h 1608182"/>
                <a:gd name="connsiteX66" fmla="*/ 1263650 w 1760653"/>
                <a:gd name="connsiteY66" fmla="*/ 1193800 h 1608182"/>
                <a:gd name="connsiteX67" fmla="*/ 1238250 w 1760653"/>
                <a:gd name="connsiteY67" fmla="*/ 1206500 h 1608182"/>
                <a:gd name="connsiteX68" fmla="*/ 1219200 w 1760653"/>
                <a:gd name="connsiteY68" fmla="*/ 1219200 h 1608182"/>
                <a:gd name="connsiteX69" fmla="*/ 1104900 w 1760653"/>
                <a:gd name="connsiteY69" fmla="*/ 1231900 h 1608182"/>
                <a:gd name="connsiteX70" fmla="*/ 1085850 w 1760653"/>
                <a:gd name="connsiteY70" fmla="*/ 1244600 h 1608182"/>
                <a:gd name="connsiteX71" fmla="*/ 1035050 w 1760653"/>
                <a:gd name="connsiteY71" fmla="*/ 1257300 h 1608182"/>
                <a:gd name="connsiteX72" fmla="*/ 1016000 w 1760653"/>
                <a:gd name="connsiteY72" fmla="*/ 1276350 h 1608182"/>
                <a:gd name="connsiteX73" fmla="*/ 1201420 w 1760653"/>
                <a:gd name="connsiteY73" fmla="*/ 1581150 h 1608182"/>
                <a:gd name="connsiteX74" fmla="*/ 881380 w 1760653"/>
                <a:gd name="connsiteY74" fmla="*/ 1593850 h 1608182"/>
                <a:gd name="connsiteX75" fmla="*/ 614680 w 1760653"/>
                <a:gd name="connsiteY75" fmla="*/ 1587500 h 1608182"/>
                <a:gd name="connsiteX76" fmla="*/ 496570 w 1760653"/>
                <a:gd name="connsiteY76" fmla="*/ 1497330 h 1608182"/>
                <a:gd name="connsiteX77" fmla="*/ 553720 w 1760653"/>
                <a:gd name="connsiteY77" fmla="*/ 1358900 h 1608182"/>
                <a:gd name="connsiteX78" fmla="*/ 501650 w 1760653"/>
                <a:gd name="connsiteY78" fmla="*/ 1329690 h 1608182"/>
                <a:gd name="connsiteX79" fmla="*/ 431800 w 1760653"/>
                <a:gd name="connsiteY79" fmla="*/ 1231900 h 1608182"/>
                <a:gd name="connsiteX80" fmla="*/ 393700 w 1760653"/>
                <a:gd name="connsiteY80" fmla="*/ 1219200 h 1608182"/>
                <a:gd name="connsiteX81" fmla="*/ 349250 w 1760653"/>
                <a:gd name="connsiteY81" fmla="*/ 1206500 h 1608182"/>
                <a:gd name="connsiteX82" fmla="*/ 342900 w 1760653"/>
                <a:gd name="connsiteY82" fmla="*/ 1187450 h 1608182"/>
                <a:gd name="connsiteX83" fmla="*/ 323850 w 1760653"/>
                <a:gd name="connsiteY83" fmla="*/ 1181100 h 1608182"/>
                <a:gd name="connsiteX84" fmla="*/ 292100 w 1760653"/>
                <a:gd name="connsiteY84" fmla="*/ 1168400 h 1608182"/>
                <a:gd name="connsiteX85" fmla="*/ 279400 w 1760653"/>
                <a:gd name="connsiteY85" fmla="*/ 1149350 h 1608182"/>
                <a:gd name="connsiteX86" fmla="*/ 260350 w 1760653"/>
                <a:gd name="connsiteY86" fmla="*/ 1143000 h 1608182"/>
                <a:gd name="connsiteX87" fmla="*/ 254000 w 1760653"/>
                <a:gd name="connsiteY87" fmla="*/ 1123950 h 1608182"/>
                <a:gd name="connsiteX88" fmla="*/ 222250 w 1760653"/>
                <a:gd name="connsiteY88" fmla="*/ 1092200 h 1608182"/>
                <a:gd name="connsiteX89" fmla="*/ 203200 w 1760653"/>
                <a:gd name="connsiteY89" fmla="*/ 1054100 h 1608182"/>
                <a:gd name="connsiteX90" fmla="*/ 196850 w 1760653"/>
                <a:gd name="connsiteY90" fmla="*/ 1035050 h 1608182"/>
                <a:gd name="connsiteX91" fmla="*/ 177800 w 1760653"/>
                <a:gd name="connsiteY91" fmla="*/ 1022350 h 1608182"/>
                <a:gd name="connsiteX92" fmla="*/ 171450 w 1760653"/>
                <a:gd name="connsiteY92" fmla="*/ 984250 h 1608182"/>
                <a:gd name="connsiteX93" fmla="*/ 165100 w 1760653"/>
                <a:gd name="connsiteY93" fmla="*/ 958850 h 1608182"/>
                <a:gd name="connsiteX94" fmla="*/ 146050 w 1760653"/>
                <a:gd name="connsiteY94" fmla="*/ 895350 h 1608182"/>
                <a:gd name="connsiteX95" fmla="*/ 139700 w 1760653"/>
                <a:gd name="connsiteY95" fmla="*/ 869950 h 1608182"/>
                <a:gd name="connsiteX96" fmla="*/ 127000 w 1760653"/>
                <a:gd name="connsiteY96" fmla="*/ 806450 h 1608182"/>
                <a:gd name="connsiteX97" fmla="*/ 114300 w 1760653"/>
                <a:gd name="connsiteY97" fmla="*/ 787400 h 1608182"/>
                <a:gd name="connsiteX98" fmla="*/ 88900 w 1760653"/>
                <a:gd name="connsiteY98" fmla="*/ 781050 h 1608182"/>
                <a:gd name="connsiteX99" fmla="*/ 69850 w 1760653"/>
                <a:gd name="connsiteY99" fmla="*/ 736600 h 1608182"/>
                <a:gd name="connsiteX100" fmla="*/ 57150 w 1760653"/>
                <a:gd name="connsiteY100" fmla="*/ 692150 h 1608182"/>
                <a:gd name="connsiteX101" fmla="*/ 38100 w 1760653"/>
                <a:gd name="connsiteY101" fmla="*/ 673100 h 1608182"/>
                <a:gd name="connsiteX102" fmla="*/ 25400 w 1760653"/>
                <a:gd name="connsiteY102" fmla="*/ 654050 h 1608182"/>
                <a:gd name="connsiteX103" fmla="*/ 6350 w 1760653"/>
                <a:gd name="connsiteY103" fmla="*/ 590550 h 1608182"/>
                <a:gd name="connsiteX104" fmla="*/ 0 w 1760653"/>
                <a:gd name="connsiteY104" fmla="*/ 571500 h 1608182"/>
                <a:gd name="connsiteX105" fmla="*/ 6350 w 1760653"/>
                <a:gd name="connsiteY105" fmla="*/ 514350 h 1608182"/>
                <a:gd name="connsiteX106" fmla="*/ 19050 w 1760653"/>
                <a:gd name="connsiteY106" fmla="*/ 495300 h 1608182"/>
                <a:gd name="connsiteX107" fmla="*/ 25400 w 1760653"/>
                <a:gd name="connsiteY107" fmla="*/ 463550 h 1608182"/>
                <a:gd name="connsiteX108" fmla="*/ 31750 w 1760653"/>
                <a:gd name="connsiteY108" fmla="*/ 444500 h 1608182"/>
                <a:gd name="connsiteX109" fmla="*/ 25400 w 1760653"/>
                <a:gd name="connsiteY109" fmla="*/ 374650 h 1608182"/>
                <a:gd name="connsiteX110" fmla="*/ 31750 w 1760653"/>
                <a:gd name="connsiteY110" fmla="*/ 323850 h 1608182"/>
                <a:gd name="connsiteX111" fmla="*/ 38100 w 1760653"/>
                <a:gd name="connsiteY111" fmla="*/ 266700 h 1608182"/>
                <a:gd name="connsiteX112" fmla="*/ 57150 w 1760653"/>
                <a:gd name="connsiteY112" fmla="*/ 203200 h 1608182"/>
                <a:gd name="connsiteX113" fmla="*/ 76200 w 1760653"/>
                <a:gd name="connsiteY113" fmla="*/ 165100 h 1608182"/>
                <a:gd name="connsiteX114" fmla="*/ 88900 w 1760653"/>
                <a:gd name="connsiteY114" fmla="*/ 146050 h 1608182"/>
                <a:gd name="connsiteX115" fmla="*/ 107950 w 1760653"/>
                <a:gd name="connsiteY115" fmla="*/ 101600 h 1608182"/>
                <a:gd name="connsiteX116" fmla="*/ 120650 w 1760653"/>
                <a:gd name="connsiteY116" fmla="*/ 82550 h 1608182"/>
                <a:gd name="connsiteX117" fmla="*/ 184150 w 1760653"/>
                <a:gd name="connsiteY117" fmla="*/ 63500 h 1608182"/>
                <a:gd name="connsiteX118" fmla="*/ 196850 w 1760653"/>
                <a:gd name="connsiteY118" fmla="*/ 0 h 1608182"/>
                <a:gd name="connsiteX0" fmla="*/ 196850 w 1760653"/>
                <a:gd name="connsiteY0" fmla="*/ 0 h 1609564"/>
                <a:gd name="connsiteX1" fmla="*/ 196850 w 1760653"/>
                <a:gd name="connsiteY1" fmla="*/ 0 h 1609564"/>
                <a:gd name="connsiteX2" fmla="*/ 260350 w 1760653"/>
                <a:gd name="connsiteY2" fmla="*/ 6350 h 1609564"/>
                <a:gd name="connsiteX3" fmla="*/ 298450 w 1760653"/>
                <a:gd name="connsiteY3" fmla="*/ 19050 h 1609564"/>
                <a:gd name="connsiteX4" fmla="*/ 419100 w 1760653"/>
                <a:gd name="connsiteY4" fmla="*/ 31750 h 1609564"/>
                <a:gd name="connsiteX5" fmla="*/ 495300 w 1760653"/>
                <a:gd name="connsiteY5" fmla="*/ 19050 h 1609564"/>
                <a:gd name="connsiteX6" fmla="*/ 514350 w 1760653"/>
                <a:gd name="connsiteY6" fmla="*/ 12700 h 1609564"/>
                <a:gd name="connsiteX7" fmla="*/ 635000 w 1760653"/>
                <a:gd name="connsiteY7" fmla="*/ 6350 h 1609564"/>
                <a:gd name="connsiteX8" fmla="*/ 673100 w 1760653"/>
                <a:gd name="connsiteY8" fmla="*/ 12700 h 1609564"/>
                <a:gd name="connsiteX9" fmla="*/ 692150 w 1760653"/>
                <a:gd name="connsiteY9" fmla="*/ 6350 h 1609564"/>
                <a:gd name="connsiteX10" fmla="*/ 711200 w 1760653"/>
                <a:gd name="connsiteY10" fmla="*/ 12700 h 1609564"/>
                <a:gd name="connsiteX11" fmla="*/ 768350 w 1760653"/>
                <a:gd name="connsiteY11" fmla="*/ 25400 h 1609564"/>
                <a:gd name="connsiteX12" fmla="*/ 793750 w 1760653"/>
                <a:gd name="connsiteY12" fmla="*/ 38100 h 1609564"/>
                <a:gd name="connsiteX13" fmla="*/ 838200 w 1760653"/>
                <a:gd name="connsiteY13" fmla="*/ 31750 h 1609564"/>
                <a:gd name="connsiteX14" fmla="*/ 857250 w 1760653"/>
                <a:gd name="connsiteY14" fmla="*/ 19050 h 1609564"/>
                <a:gd name="connsiteX15" fmla="*/ 939800 w 1760653"/>
                <a:gd name="connsiteY15" fmla="*/ 38100 h 1609564"/>
                <a:gd name="connsiteX16" fmla="*/ 965200 w 1760653"/>
                <a:gd name="connsiteY16" fmla="*/ 31750 h 1609564"/>
                <a:gd name="connsiteX17" fmla="*/ 977900 w 1760653"/>
                <a:gd name="connsiteY17" fmla="*/ 50800 h 1609564"/>
                <a:gd name="connsiteX18" fmla="*/ 1003300 w 1760653"/>
                <a:gd name="connsiteY18" fmla="*/ 63500 h 1609564"/>
                <a:gd name="connsiteX19" fmla="*/ 1060450 w 1760653"/>
                <a:gd name="connsiteY19" fmla="*/ 69850 h 1609564"/>
                <a:gd name="connsiteX20" fmla="*/ 1092200 w 1760653"/>
                <a:gd name="connsiteY20" fmla="*/ 76200 h 1609564"/>
                <a:gd name="connsiteX21" fmla="*/ 1111250 w 1760653"/>
                <a:gd name="connsiteY21" fmla="*/ 88900 h 1609564"/>
                <a:gd name="connsiteX22" fmla="*/ 1123950 w 1760653"/>
                <a:gd name="connsiteY22" fmla="*/ 107950 h 1609564"/>
                <a:gd name="connsiteX23" fmla="*/ 1162050 w 1760653"/>
                <a:gd name="connsiteY23" fmla="*/ 120650 h 1609564"/>
                <a:gd name="connsiteX24" fmla="*/ 1181100 w 1760653"/>
                <a:gd name="connsiteY24" fmla="*/ 127000 h 1609564"/>
                <a:gd name="connsiteX25" fmla="*/ 1200150 w 1760653"/>
                <a:gd name="connsiteY25" fmla="*/ 133350 h 1609564"/>
                <a:gd name="connsiteX26" fmla="*/ 1212850 w 1760653"/>
                <a:gd name="connsiteY26" fmla="*/ 184150 h 1609564"/>
                <a:gd name="connsiteX27" fmla="*/ 1225550 w 1760653"/>
                <a:gd name="connsiteY27" fmla="*/ 203200 h 1609564"/>
                <a:gd name="connsiteX28" fmla="*/ 1231900 w 1760653"/>
                <a:gd name="connsiteY28" fmla="*/ 247650 h 1609564"/>
                <a:gd name="connsiteX29" fmla="*/ 1257300 w 1760653"/>
                <a:gd name="connsiteY29" fmla="*/ 355600 h 1609564"/>
                <a:gd name="connsiteX30" fmla="*/ 1289050 w 1760653"/>
                <a:gd name="connsiteY30" fmla="*/ 361950 h 1609564"/>
                <a:gd name="connsiteX31" fmla="*/ 1308100 w 1760653"/>
                <a:gd name="connsiteY31" fmla="*/ 368300 h 1609564"/>
                <a:gd name="connsiteX32" fmla="*/ 1327150 w 1760653"/>
                <a:gd name="connsiteY32" fmla="*/ 412750 h 1609564"/>
                <a:gd name="connsiteX33" fmla="*/ 1346200 w 1760653"/>
                <a:gd name="connsiteY33" fmla="*/ 425450 h 1609564"/>
                <a:gd name="connsiteX34" fmla="*/ 1390650 w 1760653"/>
                <a:gd name="connsiteY34" fmla="*/ 469900 h 1609564"/>
                <a:gd name="connsiteX35" fmla="*/ 1454150 w 1760653"/>
                <a:gd name="connsiteY35" fmla="*/ 457200 h 1609564"/>
                <a:gd name="connsiteX36" fmla="*/ 1492250 w 1760653"/>
                <a:gd name="connsiteY36" fmla="*/ 520700 h 1609564"/>
                <a:gd name="connsiteX37" fmla="*/ 1530350 w 1760653"/>
                <a:gd name="connsiteY37" fmla="*/ 539750 h 1609564"/>
                <a:gd name="connsiteX38" fmla="*/ 1581150 w 1760653"/>
                <a:gd name="connsiteY38" fmla="*/ 552450 h 1609564"/>
                <a:gd name="connsiteX39" fmla="*/ 1619250 w 1760653"/>
                <a:gd name="connsiteY39" fmla="*/ 571500 h 1609564"/>
                <a:gd name="connsiteX40" fmla="*/ 1644650 w 1760653"/>
                <a:gd name="connsiteY40" fmla="*/ 609600 h 1609564"/>
                <a:gd name="connsiteX41" fmla="*/ 1663700 w 1760653"/>
                <a:gd name="connsiteY41" fmla="*/ 615950 h 1609564"/>
                <a:gd name="connsiteX42" fmla="*/ 1676400 w 1760653"/>
                <a:gd name="connsiteY42" fmla="*/ 654050 h 1609564"/>
                <a:gd name="connsiteX43" fmla="*/ 1657350 w 1760653"/>
                <a:gd name="connsiteY43" fmla="*/ 723900 h 1609564"/>
                <a:gd name="connsiteX44" fmla="*/ 1644650 w 1760653"/>
                <a:gd name="connsiteY44" fmla="*/ 768350 h 1609564"/>
                <a:gd name="connsiteX45" fmla="*/ 1701800 w 1760653"/>
                <a:gd name="connsiteY45" fmla="*/ 787400 h 1609564"/>
                <a:gd name="connsiteX46" fmla="*/ 1720850 w 1760653"/>
                <a:gd name="connsiteY46" fmla="*/ 787400 h 1609564"/>
                <a:gd name="connsiteX47" fmla="*/ 1752600 w 1760653"/>
                <a:gd name="connsiteY47" fmla="*/ 812800 h 1609564"/>
                <a:gd name="connsiteX48" fmla="*/ 1758950 w 1760653"/>
                <a:gd name="connsiteY48" fmla="*/ 857250 h 1609564"/>
                <a:gd name="connsiteX49" fmla="*/ 1727200 w 1760653"/>
                <a:gd name="connsiteY49" fmla="*/ 920750 h 1609564"/>
                <a:gd name="connsiteX50" fmla="*/ 1708150 w 1760653"/>
                <a:gd name="connsiteY50" fmla="*/ 990600 h 1609564"/>
                <a:gd name="connsiteX51" fmla="*/ 1689100 w 1760653"/>
                <a:gd name="connsiteY51" fmla="*/ 996950 h 1609564"/>
                <a:gd name="connsiteX52" fmla="*/ 1657350 w 1760653"/>
                <a:gd name="connsiteY52" fmla="*/ 990600 h 1609564"/>
                <a:gd name="connsiteX53" fmla="*/ 1638300 w 1760653"/>
                <a:gd name="connsiteY53" fmla="*/ 984250 h 1609564"/>
                <a:gd name="connsiteX54" fmla="*/ 1600200 w 1760653"/>
                <a:gd name="connsiteY54" fmla="*/ 1016000 h 1609564"/>
                <a:gd name="connsiteX55" fmla="*/ 1574800 w 1760653"/>
                <a:gd name="connsiteY55" fmla="*/ 1028700 h 1609564"/>
                <a:gd name="connsiteX56" fmla="*/ 1555750 w 1760653"/>
                <a:gd name="connsiteY56" fmla="*/ 1022350 h 1609564"/>
                <a:gd name="connsiteX57" fmla="*/ 1511300 w 1760653"/>
                <a:gd name="connsiteY57" fmla="*/ 1041400 h 1609564"/>
                <a:gd name="connsiteX58" fmla="*/ 1485900 w 1760653"/>
                <a:gd name="connsiteY58" fmla="*/ 1047750 h 1609564"/>
                <a:gd name="connsiteX59" fmla="*/ 1466850 w 1760653"/>
                <a:gd name="connsiteY59" fmla="*/ 1060450 h 1609564"/>
                <a:gd name="connsiteX60" fmla="*/ 1403350 w 1760653"/>
                <a:gd name="connsiteY60" fmla="*/ 1079500 h 1609564"/>
                <a:gd name="connsiteX61" fmla="*/ 1384300 w 1760653"/>
                <a:gd name="connsiteY61" fmla="*/ 1085850 h 1609564"/>
                <a:gd name="connsiteX62" fmla="*/ 1371600 w 1760653"/>
                <a:gd name="connsiteY62" fmla="*/ 1104900 h 1609564"/>
                <a:gd name="connsiteX63" fmla="*/ 1333500 w 1760653"/>
                <a:gd name="connsiteY63" fmla="*/ 1123950 h 1609564"/>
                <a:gd name="connsiteX64" fmla="*/ 1295400 w 1760653"/>
                <a:gd name="connsiteY64" fmla="*/ 1143000 h 1609564"/>
                <a:gd name="connsiteX65" fmla="*/ 1282700 w 1760653"/>
                <a:gd name="connsiteY65" fmla="*/ 1187450 h 1609564"/>
                <a:gd name="connsiteX66" fmla="*/ 1263650 w 1760653"/>
                <a:gd name="connsiteY66" fmla="*/ 1193800 h 1609564"/>
                <a:gd name="connsiteX67" fmla="*/ 1238250 w 1760653"/>
                <a:gd name="connsiteY67" fmla="*/ 1206500 h 1609564"/>
                <a:gd name="connsiteX68" fmla="*/ 1219200 w 1760653"/>
                <a:gd name="connsiteY68" fmla="*/ 1219200 h 1609564"/>
                <a:gd name="connsiteX69" fmla="*/ 1104900 w 1760653"/>
                <a:gd name="connsiteY69" fmla="*/ 1231900 h 1609564"/>
                <a:gd name="connsiteX70" fmla="*/ 1085850 w 1760653"/>
                <a:gd name="connsiteY70" fmla="*/ 1244600 h 1609564"/>
                <a:gd name="connsiteX71" fmla="*/ 1035050 w 1760653"/>
                <a:gd name="connsiteY71" fmla="*/ 1257300 h 1609564"/>
                <a:gd name="connsiteX72" fmla="*/ 1201420 w 1760653"/>
                <a:gd name="connsiteY72" fmla="*/ 1581150 h 1609564"/>
                <a:gd name="connsiteX73" fmla="*/ 881380 w 1760653"/>
                <a:gd name="connsiteY73" fmla="*/ 1593850 h 1609564"/>
                <a:gd name="connsiteX74" fmla="*/ 614680 w 1760653"/>
                <a:gd name="connsiteY74" fmla="*/ 1587500 h 1609564"/>
                <a:gd name="connsiteX75" fmla="*/ 496570 w 1760653"/>
                <a:gd name="connsiteY75" fmla="*/ 1497330 h 1609564"/>
                <a:gd name="connsiteX76" fmla="*/ 553720 w 1760653"/>
                <a:gd name="connsiteY76" fmla="*/ 1358900 h 1609564"/>
                <a:gd name="connsiteX77" fmla="*/ 501650 w 1760653"/>
                <a:gd name="connsiteY77" fmla="*/ 1329690 h 1609564"/>
                <a:gd name="connsiteX78" fmla="*/ 431800 w 1760653"/>
                <a:gd name="connsiteY78" fmla="*/ 1231900 h 1609564"/>
                <a:gd name="connsiteX79" fmla="*/ 393700 w 1760653"/>
                <a:gd name="connsiteY79" fmla="*/ 1219200 h 1609564"/>
                <a:gd name="connsiteX80" fmla="*/ 349250 w 1760653"/>
                <a:gd name="connsiteY80" fmla="*/ 1206500 h 1609564"/>
                <a:gd name="connsiteX81" fmla="*/ 342900 w 1760653"/>
                <a:gd name="connsiteY81" fmla="*/ 1187450 h 1609564"/>
                <a:gd name="connsiteX82" fmla="*/ 323850 w 1760653"/>
                <a:gd name="connsiteY82" fmla="*/ 1181100 h 1609564"/>
                <a:gd name="connsiteX83" fmla="*/ 292100 w 1760653"/>
                <a:gd name="connsiteY83" fmla="*/ 1168400 h 1609564"/>
                <a:gd name="connsiteX84" fmla="*/ 279400 w 1760653"/>
                <a:gd name="connsiteY84" fmla="*/ 1149350 h 1609564"/>
                <a:gd name="connsiteX85" fmla="*/ 260350 w 1760653"/>
                <a:gd name="connsiteY85" fmla="*/ 1143000 h 1609564"/>
                <a:gd name="connsiteX86" fmla="*/ 254000 w 1760653"/>
                <a:gd name="connsiteY86" fmla="*/ 1123950 h 1609564"/>
                <a:gd name="connsiteX87" fmla="*/ 222250 w 1760653"/>
                <a:gd name="connsiteY87" fmla="*/ 1092200 h 1609564"/>
                <a:gd name="connsiteX88" fmla="*/ 203200 w 1760653"/>
                <a:gd name="connsiteY88" fmla="*/ 1054100 h 1609564"/>
                <a:gd name="connsiteX89" fmla="*/ 196850 w 1760653"/>
                <a:gd name="connsiteY89" fmla="*/ 1035050 h 1609564"/>
                <a:gd name="connsiteX90" fmla="*/ 177800 w 1760653"/>
                <a:gd name="connsiteY90" fmla="*/ 1022350 h 1609564"/>
                <a:gd name="connsiteX91" fmla="*/ 171450 w 1760653"/>
                <a:gd name="connsiteY91" fmla="*/ 984250 h 1609564"/>
                <a:gd name="connsiteX92" fmla="*/ 165100 w 1760653"/>
                <a:gd name="connsiteY92" fmla="*/ 958850 h 1609564"/>
                <a:gd name="connsiteX93" fmla="*/ 146050 w 1760653"/>
                <a:gd name="connsiteY93" fmla="*/ 895350 h 1609564"/>
                <a:gd name="connsiteX94" fmla="*/ 139700 w 1760653"/>
                <a:gd name="connsiteY94" fmla="*/ 869950 h 1609564"/>
                <a:gd name="connsiteX95" fmla="*/ 127000 w 1760653"/>
                <a:gd name="connsiteY95" fmla="*/ 806450 h 1609564"/>
                <a:gd name="connsiteX96" fmla="*/ 114300 w 1760653"/>
                <a:gd name="connsiteY96" fmla="*/ 787400 h 1609564"/>
                <a:gd name="connsiteX97" fmla="*/ 88900 w 1760653"/>
                <a:gd name="connsiteY97" fmla="*/ 781050 h 1609564"/>
                <a:gd name="connsiteX98" fmla="*/ 69850 w 1760653"/>
                <a:gd name="connsiteY98" fmla="*/ 736600 h 1609564"/>
                <a:gd name="connsiteX99" fmla="*/ 57150 w 1760653"/>
                <a:gd name="connsiteY99" fmla="*/ 692150 h 1609564"/>
                <a:gd name="connsiteX100" fmla="*/ 38100 w 1760653"/>
                <a:gd name="connsiteY100" fmla="*/ 673100 h 1609564"/>
                <a:gd name="connsiteX101" fmla="*/ 25400 w 1760653"/>
                <a:gd name="connsiteY101" fmla="*/ 654050 h 1609564"/>
                <a:gd name="connsiteX102" fmla="*/ 6350 w 1760653"/>
                <a:gd name="connsiteY102" fmla="*/ 590550 h 1609564"/>
                <a:gd name="connsiteX103" fmla="*/ 0 w 1760653"/>
                <a:gd name="connsiteY103" fmla="*/ 571500 h 1609564"/>
                <a:gd name="connsiteX104" fmla="*/ 6350 w 1760653"/>
                <a:gd name="connsiteY104" fmla="*/ 514350 h 1609564"/>
                <a:gd name="connsiteX105" fmla="*/ 19050 w 1760653"/>
                <a:gd name="connsiteY105" fmla="*/ 495300 h 1609564"/>
                <a:gd name="connsiteX106" fmla="*/ 25400 w 1760653"/>
                <a:gd name="connsiteY106" fmla="*/ 463550 h 1609564"/>
                <a:gd name="connsiteX107" fmla="*/ 31750 w 1760653"/>
                <a:gd name="connsiteY107" fmla="*/ 444500 h 1609564"/>
                <a:gd name="connsiteX108" fmla="*/ 25400 w 1760653"/>
                <a:gd name="connsiteY108" fmla="*/ 374650 h 1609564"/>
                <a:gd name="connsiteX109" fmla="*/ 31750 w 1760653"/>
                <a:gd name="connsiteY109" fmla="*/ 323850 h 1609564"/>
                <a:gd name="connsiteX110" fmla="*/ 38100 w 1760653"/>
                <a:gd name="connsiteY110" fmla="*/ 266700 h 1609564"/>
                <a:gd name="connsiteX111" fmla="*/ 57150 w 1760653"/>
                <a:gd name="connsiteY111" fmla="*/ 203200 h 1609564"/>
                <a:gd name="connsiteX112" fmla="*/ 76200 w 1760653"/>
                <a:gd name="connsiteY112" fmla="*/ 165100 h 1609564"/>
                <a:gd name="connsiteX113" fmla="*/ 88900 w 1760653"/>
                <a:gd name="connsiteY113" fmla="*/ 146050 h 1609564"/>
                <a:gd name="connsiteX114" fmla="*/ 107950 w 1760653"/>
                <a:gd name="connsiteY114" fmla="*/ 101600 h 1609564"/>
                <a:gd name="connsiteX115" fmla="*/ 120650 w 1760653"/>
                <a:gd name="connsiteY115" fmla="*/ 82550 h 1609564"/>
                <a:gd name="connsiteX116" fmla="*/ 184150 w 1760653"/>
                <a:gd name="connsiteY116" fmla="*/ 63500 h 1609564"/>
                <a:gd name="connsiteX117" fmla="*/ 196850 w 1760653"/>
                <a:gd name="connsiteY117" fmla="*/ 0 h 1609564"/>
                <a:gd name="connsiteX0" fmla="*/ 196850 w 1760653"/>
                <a:gd name="connsiteY0" fmla="*/ 0 h 1610486"/>
                <a:gd name="connsiteX1" fmla="*/ 196850 w 1760653"/>
                <a:gd name="connsiteY1" fmla="*/ 0 h 1610486"/>
                <a:gd name="connsiteX2" fmla="*/ 260350 w 1760653"/>
                <a:gd name="connsiteY2" fmla="*/ 6350 h 1610486"/>
                <a:gd name="connsiteX3" fmla="*/ 298450 w 1760653"/>
                <a:gd name="connsiteY3" fmla="*/ 19050 h 1610486"/>
                <a:gd name="connsiteX4" fmla="*/ 419100 w 1760653"/>
                <a:gd name="connsiteY4" fmla="*/ 31750 h 1610486"/>
                <a:gd name="connsiteX5" fmla="*/ 495300 w 1760653"/>
                <a:gd name="connsiteY5" fmla="*/ 19050 h 1610486"/>
                <a:gd name="connsiteX6" fmla="*/ 514350 w 1760653"/>
                <a:gd name="connsiteY6" fmla="*/ 12700 h 1610486"/>
                <a:gd name="connsiteX7" fmla="*/ 635000 w 1760653"/>
                <a:gd name="connsiteY7" fmla="*/ 6350 h 1610486"/>
                <a:gd name="connsiteX8" fmla="*/ 673100 w 1760653"/>
                <a:gd name="connsiteY8" fmla="*/ 12700 h 1610486"/>
                <a:gd name="connsiteX9" fmla="*/ 692150 w 1760653"/>
                <a:gd name="connsiteY9" fmla="*/ 6350 h 1610486"/>
                <a:gd name="connsiteX10" fmla="*/ 711200 w 1760653"/>
                <a:gd name="connsiteY10" fmla="*/ 12700 h 1610486"/>
                <a:gd name="connsiteX11" fmla="*/ 768350 w 1760653"/>
                <a:gd name="connsiteY11" fmla="*/ 25400 h 1610486"/>
                <a:gd name="connsiteX12" fmla="*/ 793750 w 1760653"/>
                <a:gd name="connsiteY12" fmla="*/ 38100 h 1610486"/>
                <a:gd name="connsiteX13" fmla="*/ 838200 w 1760653"/>
                <a:gd name="connsiteY13" fmla="*/ 31750 h 1610486"/>
                <a:gd name="connsiteX14" fmla="*/ 857250 w 1760653"/>
                <a:gd name="connsiteY14" fmla="*/ 19050 h 1610486"/>
                <a:gd name="connsiteX15" fmla="*/ 939800 w 1760653"/>
                <a:gd name="connsiteY15" fmla="*/ 38100 h 1610486"/>
                <a:gd name="connsiteX16" fmla="*/ 965200 w 1760653"/>
                <a:gd name="connsiteY16" fmla="*/ 31750 h 1610486"/>
                <a:gd name="connsiteX17" fmla="*/ 977900 w 1760653"/>
                <a:gd name="connsiteY17" fmla="*/ 50800 h 1610486"/>
                <a:gd name="connsiteX18" fmla="*/ 1003300 w 1760653"/>
                <a:gd name="connsiteY18" fmla="*/ 63500 h 1610486"/>
                <a:gd name="connsiteX19" fmla="*/ 1060450 w 1760653"/>
                <a:gd name="connsiteY19" fmla="*/ 69850 h 1610486"/>
                <a:gd name="connsiteX20" fmla="*/ 1092200 w 1760653"/>
                <a:gd name="connsiteY20" fmla="*/ 76200 h 1610486"/>
                <a:gd name="connsiteX21" fmla="*/ 1111250 w 1760653"/>
                <a:gd name="connsiteY21" fmla="*/ 88900 h 1610486"/>
                <a:gd name="connsiteX22" fmla="*/ 1123950 w 1760653"/>
                <a:gd name="connsiteY22" fmla="*/ 107950 h 1610486"/>
                <a:gd name="connsiteX23" fmla="*/ 1162050 w 1760653"/>
                <a:gd name="connsiteY23" fmla="*/ 120650 h 1610486"/>
                <a:gd name="connsiteX24" fmla="*/ 1181100 w 1760653"/>
                <a:gd name="connsiteY24" fmla="*/ 127000 h 1610486"/>
                <a:gd name="connsiteX25" fmla="*/ 1200150 w 1760653"/>
                <a:gd name="connsiteY25" fmla="*/ 133350 h 1610486"/>
                <a:gd name="connsiteX26" fmla="*/ 1212850 w 1760653"/>
                <a:gd name="connsiteY26" fmla="*/ 184150 h 1610486"/>
                <a:gd name="connsiteX27" fmla="*/ 1225550 w 1760653"/>
                <a:gd name="connsiteY27" fmla="*/ 203200 h 1610486"/>
                <a:gd name="connsiteX28" fmla="*/ 1231900 w 1760653"/>
                <a:gd name="connsiteY28" fmla="*/ 247650 h 1610486"/>
                <a:gd name="connsiteX29" fmla="*/ 1257300 w 1760653"/>
                <a:gd name="connsiteY29" fmla="*/ 355600 h 1610486"/>
                <a:gd name="connsiteX30" fmla="*/ 1289050 w 1760653"/>
                <a:gd name="connsiteY30" fmla="*/ 361950 h 1610486"/>
                <a:gd name="connsiteX31" fmla="*/ 1308100 w 1760653"/>
                <a:gd name="connsiteY31" fmla="*/ 368300 h 1610486"/>
                <a:gd name="connsiteX32" fmla="*/ 1327150 w 1760653"/>
                <a:gd name="connsiteY32" fmla="*/ 412750 h 1610486"/>
                <a:gd name="connsiteX33" fmla="*/ 1346200 w 1760653"/>
                <a:gd name="connsiteY33" fmla="*/ 425450 h 1610486"/>
                <a:gd name="connsiteX34" fmla="*/ 1390650 w 1760653"/>
                <a:gd name="connsiteY34" fmla="*/ 469900 h 1610486"/>
                <a:gd name="connsiteX35" fmla="*/ 1454150 w 1760653"/>
                <a:gd name="connsiteY35" fmla="*/ 457200 h 1610486"/>
                <a:gd name="connsiteX36" fmla="*/ 1492250 w 1760653"/>
                <a:gd name="connsiteY36" fmla="*/ 520700 h 1610486"/>
                <a:gd name="connsiteX37" fmla="*/ 1530350 w 1760653"/>
                <a:gd name="connsiteY37" fmla="*/ 539750 h 1610486"/>
                <a:gd name="connsiteX38" fmla="*/ 1581150 w 1760653"/>
                <a:gd name="connsiteY38" fmla="*/ 552450 h 1610486"/>
                <a:gd name="connsiteX39" fmla="*/ 1619250 w 1760653"/>
                <a:gd name="connsiteY39" fmla="*/ 571500 h 1610486"/>
                <a:gd name="connsiteX40" fmla="*/ 1644650 w 1760653"/>
                <a:gd name="connsiteY40" fmla="*/ 609600 h 1610486"/>
                <a:gd name="connsiteX41" fmla="*/ 1663700 w 1760653"/>
                <a:gd name="connsiteY41" fmla="*/ 615950 h 1610486"/>
                <a:gd name="connsiteX42" fmla="*/ 1676400 w 1760653"/>
                <a:gd name="connsiteY42" fmla="*/ 654050 h 1610486"/>
                <a:gd name="connsiteX43" fmla="*/ 1657350 w 1760653"/>
                <a:gd name="connsiteY43" fmla="*/ 723900 h 1610486"/>
                <a:gd name="connsiteX44" fmla="*/ 1644650 w 1760653"/>
                <a:gd name="connsiteY44" fmla="*/ 768350 h 1610486"/>
                <a:gd name="connsiteX45" fmla="*/ 1701800 w 1760653"/>
                <a:gd name="connsiteY45" fmla="*/ 787400 h 1610486"/>
                <a:gd name="connsiteX46" fmla="*/ 1720850 w 1760653"/>
                <a:gd name="connsiteY46" fmla="*/ 787400 h 1610486"/>
                <a:gd name="connsiteX47" fmla="*/ 1752600 w 1760653"/>
                <a:gd name="connsiteY47" fmla="*/ 812800 h 1610486"/>
                <a:gd name="connsiteX48" fmla="*/ 1758950 w 1760653"/>
                <a:gd name="connsiteY48" fmla="*/ 857250 h 1610486"/>
                <a:gd name="connsiteX49" fmla="*/ 1727200 w 1760653"/>
                <a:gd name="connsiteY49" fmla="*/ 920750 h 1610486"/>
                <a:gd name="connsiteX50" fmla="*/ 1708150 w 1760653"/>
                <a:gd name="connsiteY50" fmla="*/ 990600 h 1610486"/>
                <a:gd name="connsiteX51" fmla="*/ 1689100 w 1760653"/>
                <a:gd name="connsiteY51" fmla="*/ 996950 h 1610486"/>
                <a:gd name="connsiteX52" fmla="*/ 1657350 w 1760653"/>
                <a:gd name="connsiteY52" fmla="*/ 990600 h 1610486"/>
                <a:gd name="connsiteX53" fmla="*/ 1638300 w 1760653"/>
                <a:gd name="connsiteY53" fmla="*/ 984250 h 1610486"/>
                <a:gd name="connsiteX54" fmla="*/ 1600200 w 1760653"/>
                <a:gd name="connsiteY54" fmla="*/ 1016000 h 1610486"/>
                <a:gd name="connsiteX55" fmla="*/ 1574800 w 1760653"/>
                <a:gd name="connsiteY55" fmla="*/ 1028700 h 1610486"/>
                <a:gd name="connsiteX56" fmla="*/ 1555750 w 1760653"/>
                <a:gd name="connsiteY56" fmla="*/ 1022350 h 1610486"/>
                <a:gd name="connsiteX57" fmla="*/ 1511300 w 1760653"/>
                <a:gd name="connsiteY57" fmla="*/ 1041400 h 1610486"/>
                <a:gd name="connsiteX58" fmla="*/ 1485900 w 1760653"/>
                <a:gd name="connsiteY58" fmla="*/ 1047750 h 1610486"/>
                <a:gd name="connsiteX59" fmla="*/ 1466850 w 1760653"/>
                <a:gd name="connsiteY59" fmla="*/ 1060450 h 1610486"/>
                <a:gd name="connsiteX60" fmla="*/ 1403350 w 1760653"/>
                <a:gd name="connsiteY60" fmla="*/ 1079500 h 1610486"/>
                <a:gd name="connsiteX61" fmla="*/ 1384300 w 1760653"/>
                <a:gd name="connsiteY61" fmla="*/ 1085850 h 1610486"/>
                <a:gd name="connsiteX62" fmla="*/ 1371600 w 1760653"/>
                <a:gd name="connsiteY62" fmla="*/ 1104900 h 1610486"/>
                <a:gd name="connsiteX63" fmla="*/ 1333500 w 1760653"/>
                <a:gd name="connsiteY63" fmla="*/ 1123950 h 1610486"/>
                <a:gd name="connsiteX64" fmla="*/ 1295400 w 1760653"/>
                <a:gd name="connsiteY64" fmla="*/ 1143000 h 1610486"/>
                <a:gd name="connsiteX65" fmla="*/ 1282700 w 1760653"/>
                <a:gd name="connsiteY65" fmla="*/ 1187450 h 1610486"/>
                <a:gd name="connsiteX66" fmla="*/ 1263650 w 1760653"/>
                <a:gd name="connsiteY66" fmla="*/ 1193800 h 1610486"/>
                <a:gd name="connsiteX67" fmla="*/ 1238250 w 1760653"/>
                <a:gd name="connsiteY67" fmla="*/ 1206500 h 1610486"/>
                <a:gd name="connsiteX68" fmla="*/ 1219200 w 1760653"/>
                <a:gd name="connsiteY68" fmla="*/ 1219200 h 1610486"/>
                <a:gd name="connsiteX69" fmla="*/ 1104900 w 1760653"/>
                <a:gd name="connsiteY69" fmla="*/ 1231900 h 1610486"/>
                <a:gd name="connsiteX70" fmla="*/ 1085850 w 1760653"/>
                <a:gd name="connsiteY70" fmla="*/ 1244600 h 1610486"/>
                <a:gd name="connsiteX71" fmla="*/ 1201420 w 1760653"/>
                <a:gd name="connsiteY71" fmla="*/ 1581150 h 1610486"/>
                <a:gd name="connsiteX72" fmla="*/ 881380 w 1760653"/>
                <a:gd name="connsiteY72" fmla="*/ 1593850 h 1610486"/>
                <a:gd name="connsiteX73" fmla="*/ 614680 w 1760653"/>
                <a:gd name="connsiteY73" fmla="*/ 1587500 h 1610486"/>
                <a:gd name="connsiteX74" fmla="*/ 496570 w 1760653"/>
                <a:gd name="connsiteY74" fmla="*/ 1497330 h 1610486"/>
                <a:gd name="connsiteX75" fmla="*/ 553720 w 1760653"/>
                <a:gd name="connsiteY75" fmla="*/ 1358900 h 1610486"/>
                <a:gd name="connsiteX76" fmla="*/ 501650 w 1760653"/>
                <a:gd name="connsiteY76" fmla="*/ 1329690 h 1610486"/>
                <a:gd name="connsiteX77" fmla="*/ 431800 w 1760653"/>
                <a:gd name="connsiteY77" fmla="*/ 1231900 h 1610486"/>
                <a:gd name="connsiteX78" fmla="*/ 393700 w 1760653"/>
                <a:gd name="connsiteY78" fmla="*/ 1219200 h 1610486"/>
                <a:gd name="connsiteX79" fmla="*/ 349250 w 1760653"/>
                <a:gd name="connsiteY79" fmla="*/ 1206500 h 1610486"/>
                <a:gd name="connsiteX80" fmla="*/ 342900 w 1760653"/>
                <a:gd name="connsiteY80" fmla="*/ 1187450 h 1610486"/>
                <a:gd name="connsiteX81" fmla="*/ 323850 w 1760653"/>
                <a:gd name="connsiteY81" fmla="*/ 1181100 h 1610486"/>
                <a:gd name="connsiteX82" fmla="*/ 292100 w 1760653"/>
                <a:gd name="connsiteY82" fmla="*/ 1168400 h 1610486"/>
                <a:gd name="connsiteX83" fmla="*/ 279400 w 1760653"/>
                <a:gd name="connsiteY83" fmla="*/ 1149350 h 1610486"/>
                <a:gd name="connsiteX84" fmla="*/ 260350 w 1760653"/>
                <a:gd name="connsiteY84" fmla="*/ 1143000 h 1610486"/>
                <a:gd name="connsiteX85" fmla="*/ 254000 w 1760653"/>
                <a:gd name="connsiteY85" fmla="*/ 1123950 h 1610486"/>
                <a:gd name="connsiteX86" fmla="*/ 222250 w 1760653"/>
                <a:gd name="connsiteY86" fmla="*/ 1092200 h 1610486"/>
                <a:gd name="connsiteX87" fmla="*/ 203200 w 1760653"/>
                <a:gd name="connsiteY87" fmla="*/ 1054100 h 1610486"/>
                <a:gd name="connsiteX88" fmla="*/ 196850 w 1760653"/>
                <a:gd name="connsiteY88" fmla="*/ 1035050 h 1610486"/>
                <a:gd name="connsiteX89" fmla="*/ 177800 w 1760653"/>
                <a:gd name="connsiteY89" fmla="*/ 1022350 h 1610486"/>
                <a:gd name="connsiteX90" fmla="*/ 171450 w 1760653"/>
                <a:gd name="connsiteY90" fmla="*/ 984250 h 1610486"/>
                <a:gd name="connsiteX91" fmla="*/ 165100 w 1760653"/>
                <a:gd name="connsiteY91" fmla="*/ 958850 h 1610486"/>
                <a:gd name="connsiteX92" fmla="*/ 146050 w 1760653"/>
                <a:gd name="connsiteY92" fmla="*/ 895350 h 1610486"/>
                <a:gd name="connsiteX93" fmla="*/ 139700 w 1760653"/>
                <a:gd name="connsiteY93" fmla="*/ 869950 h 1610486"/>
                <a:gd name="connsiteX94" fmla="*/ 127000 w 1760653"/>
                <a:gd name="connsiteY94" fmla="*/ 806450 h 1610486"/>
                <a:gd name="connsiteX95" fmla="*/ 114300 w 1760653"/>
                <a:gd name="connsiteY95" fmla="*/ 787400 h 1610486"/>
                <a:gd name="connsiteX96" fmla="*/ 88900 w 1760653"/>
                <a:gd name="connsiteY96" fmla="*/ 781050 h 1610486"/>
                <a:gd name="connsiteX97" fmla="*/ 69850 w 1760653"/>
                <a:gd name="connsiteY97" fmla="*/ 736600 h 1610486"/>
                <a:gd name="connsiteX98" fmla="*/ 57150 w 1760653"/>
                <a:gd name="connsiteY98" fmla="*/ 692150 h 1610486"/>
                <a:gd name="connsiteX99" fmla="*/ 38100 w 1760653"/>
                <a:gd name="connsiteY99" fmla="*/ 673100 h 1610486"/>
                <a:gd name="connsiteX100" fmla="*/ 25400 w 1760653"/>
                <a:gd name="connsiteY100" fmla="*/ 654050 h 1610486"/>
                <a:gd name="connsiteX101" fmla="*/ 6350 w 1760653"/>
                <a:gd name="connsiteY101" fmla="*/ 590550 h 1610486"/>
                <a:gd name="connsiteX102" fmla="*/ 0 w 1760653"/>
                <a:gd name="connsiteY102" fmla="*/ 571500 h 1610486"/>
                <a:gd name="connsiteX103" fmla="*/ 6350 w 1760653"/>
                <a:gd name="connsiteY103" fmla="*/ 514350 h 1610486"/>
                <a:gd name="connsiteX104" fmla="*/ 19050 w 1760653"/>
                <a:gd name="connsiteY104" fmla="*/ 495300 h 1610486"/>
                <a:gd name="connsiteX105" fmla="*/ 25400 w 1760653"/>
                <a:gd name="connsiteY105" fmla="*/ 463550 h 1610486"/>
                <a:gd name="connsiteX106" fmla="*/ 31750 w 1760653"/>
                <a:gd name="connsiteY106" fmla="*/ 444500 h 1610486"/>
                <a:gd name="connsiteX107" fmla="*/ 25400 w 1760653"/>
                <a:gd name="connsiteY107" fmla="*/ 374650 h 1610486"/>
                <a:gd name="connsiteX108" fmla="*/ 31750 w 1760653"/>
                <a:gd name="connsiteY108" fmla="*/ 323850 h 1610486"/>
                <a:gd name="connsiteX109" fmla="*/ 38100 w 1760653"/>
                <a:gd name="connsiteY109" fmla="*/ 266700 h 1610486"/>
                <a:gd name="connsiteX110" fmla="*/ 57150 w 1760653"/>
                <a:gd name="connsiteY110" fmla="*/ 203200 h 1610486"/>
                <a:gd name="connsiteX111" fmla="*/ 76200 w 1760653"/>
                <a:gd name="connsiteY111" fmla="*/ 165100 h 1610486"/>
                <a:gd name="connsiteX112" fmla="*/ 88900 w 1760653"/>
                <a:gd name="connsiteY112" fmla="*/ 146050 h 1610486"/>
                <a:gd name="connsiteX113" fmla="*/ 107950 w 1760653"/>
                <a:gd name="connsiteY113" fmla="*/ 101600 h 1610486"/>
                <a:gd name="connsiteX114" fmla="*/ 120650 w 1760653"/>
                <a:gd name="connsiteY114" fmla="*/ 82550 h 1610486"/>
                <a:gd name="connsiteX115" fmla="*/ 184150 w 1760653"/>
                <a:gd name="connsiteY115" fmla="*/ 63500 h 1610486"/>
                <a:gd name="connsiteX116" fmla="*/ 196850 w 1760653"/>
                <a:gd name="connsiteY116" fmla="*/ 0 h 1610486"/>
                <a:gd name="connsiteX0" fmla="*/ 196850 w 1760653"/>
                <a:gd name="connsiteY0" fmla="*/ 0 h 1597539"/>
                <a:gd name="connsiteX1" fmla="*/ 196850 w 1760653"/>
                <a:gd name="connsiteY1" fmla="*/ 0 h 1597539"/>
                <a:gd name="connsiteX2" fmla="*/ 260350 w 1760653"/>
                <a:gd name="connsiteY2" fmla="*/ 6350 h 1597539"/>
                <a:gd name="connsiteX3" fmla="*/ 298450 w 1760653"/>
                <a:gd name="connsiteY3" fmla="*/ 19050 h 1597539"/>
                <a:gd name="connsiteX4" fmla="*/ 419100 w 1760653"/>
                <a:gd name="connsiteY4" fmla="*/ 31750 h 1597539"/>
                <a:gd name="connsiteX5" fmla="*/ 495300 w 1760653"/>
                <a:gd name="connsiteY5" fmla="*/ 19050 h 1597539"/>
                <a:gd name="connsiteX6" fmla="*/ 514350 w 1760653"/>
                <a:gd name="connsiteY6" fmla="*/ 12700 h 1597539"/>
                <a:gd name="connsiteX7" fmla="*/ 635000 w 1760653"/>
                <a:gd name="connsiteY7" fmla="*/ 6350 h 1597539"/>
                <a:gd name="connsiteX8" fmla="*/ 673100 w 1760653"/>
                <a:gd name="connsiteY8" fmla="*/ 12700 h 1597539"/>
                <a:gd name="connsiteX9" fmla="*/ 692150 w 1760653"/>
                <a:gd name="connsiteY9" fmla="*/ 6350 h 1597539"/>
                <a:gd name="connsiteX10" fmla="*/ 711200 w 1760653"/>
                <a:gd name="connsiteY10" fmla="*/ 12700 h 1597539"/>
                <a:gd name="connsiteX11" fmla="*/ 768350 w 1760653"/>
                <a:gd name="connsiteY11" fmla="*/ 25400 h 1597539"/>
                <a:gd name="connsiteX12" fmla="*/ 793750 w 1760653"/>
                <a:gd name="connsiteY12" fmla="*/ 38100 h 1597539"/>
                <a:gd name="connsiteX13" fmla="*/ 838200 w 1760653"/>
                <a:gd name="connsiteY13" fmla="*/ 31750 h 1597539"/>
                <a:gd name="connsiteX14" fmla="*/ 857250 w 1760653"/>
                <a:gd name="connsiteY14" fmla="*/ 19050 h 1597539"/>
                <a:gd name="connsiteX15" fmla="*/ 939800 w 1760653"/>
                <a:gd name="connsiteY15" fmla="*/ 38100 h 1597539"/>
                <a:gd name="connsiteX16" fmla="*/ 965200 w 1760653"/>
                <a:gd name="connsiteY16" fmla="*/ 31750 h 1597539"/>
                <a:gd name="connsiteX17" fmla="*/ 977900 w 1760653"/>
                <a:gd name="connsiteY17" fmla="*/ 50800 h 1597539"/>
                <a:gd name="connsiteX18" fmla="*/ 1003300 w 1760653"/>
                <a:gd name="connsiteY18" fmla="*/ 63500 h 1597539"/>
                <a:gd name="connsiteX19" fmla="*/ 1060450 w 1760653"/>
                <a:gd name="connsiteY19" fmla="*/ 69850 h 1597539"/>
                <a:gd name="connsiteX20" fmla="*/ 1092200 w 1760653"/>
                <a:gd name="connsiteY20" fmla="*/ 76200 h 1597539"/>
                <a:gd name="connsiteX21" fmla="*/ 1111250 w 1760653"/>
                <a:gd name="connsiteY21" fmla="*/ 88900 h 1597539"/>
                <a:gd name="connsiteX22" fmla="*/ 1123950 w 1760653"/>
                <a:gd name="connsiteY22" fmla="*/ 107950 h 1597539"/>
                <a:gd name="connsiteX23" fmla="*/ 1162050 w 1760653"/>
                <a:gd name="connsiteY23" fmla="*/ 120650 h 1597539"/>
                <a:gd name="connsiteX24" fmla="*/ 1181100 w 1760653"/>
                <a:gd name="connsiteY24" fmla="*/ 127000 h 1597539"/>
                <a:gd name="connsiteX25" fmla="*/ 1200150 w 1760653"/>
                <a:gd name="connsiteY25" fmla="*/ 133350 h 1597539"/>
                <a:gd name="connsiteX26" fmla="*/ 1212850 w 1760653"/>
                <a:gd name="connsiteY26" fmla="*/ 184150 h 1597539"/>
                <a:gd name="connsiteX27" fmla="*/ 1225550 w 1760653"/>
                <a:gd name="connsiteY27" fmla="*/ 203200 h 1597539"/>
                <a:gd name="connsiteX28" fmla="*/ 1231900 w 1760653"/>
                <a:gd name="connsiteY28" fmla="*/ 247650 h 1597539"/>
                <a:gd name="connsiteX29" fmla="*/ 1257300 w 1760653"/>
                <a:gd name="connsiteY29" fmla="*/ 355600 h 1597539"/>
                <a:gd name="connsiteX30" fmla="*/ 1289050 w 1760653"/>
                <a:gd name="connsiteY30" fmla="*/ 361950 h 1597539"/>
                <a:gd name="connsiteX31" fmla="*/ 1308100 w 1760653"/>
                <a:gd name="connsiteY31" fmla="*/ 368300 h 1597539"/>
                <a:gd name="connsiteX32" fmla="*/ 1327150 w 1760653"/>
                <a:gd name="connsiteY32" fmla="*/ 412750 h 1597539"/>
                <a:gd name="connsiteX33" fmla="*/ 1346200 w 1760653"/>
                <a:gd name="connsiteY33" fmla="*/ 425450 h 1597539"/>
                <a:gd name="connsiteX34" fmla="*/ 1390650 w 1760653"/>
                <a:gd name="connsiteY34" fmla="*/ 469900 h 1597539"/>
                <a:gd name="connsiteX35" fmla="*/ 1454150 w 1760653"/>
                <a:gd name="connsiteY35" fmla="*/ 457200 h 1597539"/>
                <a:gd name="connsiteX36" fmla="*/ 1492250 w 1760653"/>
                <a:gd name="connsiteY36" fmla="*/ 520700 h 1597539"/>
                <a:gd name="connsiteX37" fmla="*/ 1530350 w 1760653"/>
                <a:gd name="connsiteY37" fmla="*/ 539750 h 1597539"/>
                <a:gd name="connsiteX38" fmla="*/ 1581150 w 1760653"/>
                <a:gd name="connsiteY38" fmla="*/ 552450 h 1597539"/>
                <a:gd name="connsiteX39" fmla="*/ 1619250 w 1760653"/>
                <a:gd name="connsiteY39" fmla="*/ 571500 h 1597539"/>
                <a:gd name="connsiteX40" fmla="*/ 1644650 w 1760653"/>
                <a:gd name="connsiteY40" fmla="*/ 609600 h 1597539"/>
                <a:gd name="connsiteX41" fmla="*/ 1663700 w 1760653"/>
                <a:gd name="connsiteY41" fmla="*/ 615950 h 1597539"/>
                <a:gd name="connsiteX42" fmla="*/ 1676400 w 1760653"/>
                <a:gd name="connsiteY42" fmla="*/ 654050 h 1597539"/>
                <a:gd name="connsiteX43" fmla="*/ 1657350 w 1760653"/>
                <a:gd name="connsiteY43" fmla="*/ 723900 h 1597539"/>
                <a:gd name="connsiteX44" fmla="*/ 1644650 w 1760653"/>
                <a:gd name="connsiteY44" fmla="*/ 768350 h 1597539"/>
                <a:gd name="connsiteX45" fmla="*/ 1701800 w 1760653"/>
                <a:gd name="connsiteY45" fmla="*/ 787400 h 1597539"/>
                <a:gd name="connsiteX46" fmla="*/ 1720850 w 1760653"/>
                <a:gd name="connsiteY46" fmla="*/ 787400 h 1597539"/>
                <a:gd name="connsiteX47" fmla="*/ 1752600 w 1760653"/>
                <a:gd name="connsiteY47" fmla="*/ 812800 h 1597539"/>
                <a:gd name="connsiteX48" fmla="*/ 1758950 w 1760653"/>
                <a:gd name="connsiteY48" fmla="*/ 857250 h 1597539"/>
                <a:gd name="connsiteX49" fmla="*/ 1727200 w 1760653"/>
                <a:gd name="connsiteY49" fmla="*/ 920750 h 1597539"/>
                <a:gd name="connsiteX50" fmla="*/ 1708150 w 1760653"/>
                <a:gd name="connsiteY50" fmla="*/ 990600 h 1597539"/>
                <a:gd name="connsiteX51" fmla="*/ 1689100 w 1760653"/>
                <a:gd name="connsiteY51" fmla="*/ 996950 h 1597539"/>
                <a:gd name="connsiteX52" fmla="*/ 1657350 w 1760653"/>
                <a:gd name="connsiteY52" fmla="*/ 990600 h 1597539"/>
                <a:gd name="connsiteX53" fmla="*/ 1638300 w 1760653"/>
                <a:gd name="connsiteY53" fmla="*/ 984250 h 1597539"/>
                <a:gd name="connsiteX54" fmla="*/ 1600200 w 1760653"/>
                <a:gd name="connsiteY54" fmla="*/ 1016000 h 1597539"/>
                <a:gd name="connsiteX55" fmla="*/ 1574800 w 1760653"/>
                <a:gd name="connsiteY55" fmla="*/ 1028700 h 1597539"/>
                <a:gd name="connsiteX56" fmla="*/ 1555750 w 1760653"/>
                <a:gd name="connsiteY56" fmla="*/ 1022350 h 1597539"/>
                <a:gd name="connsiteX57" fmla="*/ 1511300 w 1760653"/>
                <a:gd name="connsiteY57" fmla="*/ 1041400 h 1597539"/>
                <a:gd name="connsiteX58" fmla="*/ 1485900 w 1760653"/>
                <a:gd name="connsiteY58" fmla="*/ 1047750 h 1597539"/>
                <a:gd name="connsiteX59" fmla="*/ 1466850 w 1760653"/>
                <a:gd name="connsiteY59" fmla="*/ 1060450 h 1597539"/>
                <a:gd name="connsiteX60" fmla="*/ 1403350 w 1760653"/>
                <a:gd name="connsiteY60" fmla="*/ 1079500 h 1597539"/>
                <a:gd name="connsiteX61" fmla="*/ 1384300 w 1760653"/>
                <a:gd name="connsiteY61" fmla="*/ 1085850 h 1597539"/>
                <a:gd name="connsiteX62" fmla="*/ 1371600 w 1760653"/>
                <a:gd name="connsiteY62" fmla="*/ 1104900 h 1597539"/>
                <a:gd name="connsiteX63" fmla="*/ 1333500 w 1760653"/>
                <a:gd name="connsiteY63" fmla="*/ 1123950 h 1597539"/>
                <a:gd name="connsiteX64" fmla="*/ 1295400 w 1760653"/>
                <a:gd name="connsiteY64" fmla="*/ 1143000 h 1597539"/>
                <a:gd name="connsiteX65" fmla="*/ 1282700 w 1760653"/>
                <a:gd name="connsiteY65" fmla="*/ 1187450 h 1597539"/>
                <a:gd name="connsiteX66" fmla="*/ 1263650 w 1760653"/>
                <a:gd name="connsiteY66" fmla="*/ 1193800 h 1597539"/>
                <a:gd name="connsiteX67" fmla="*/ 1238250 w 1760653"/>
                <a:gd name="connsiteY67" fmla="*/ 1206500 h 1597539"/>
                <a:gd name="connsiteX68" fmla="*/ 1219200 w 1760653"/>
                <a:gd name="connsiteY68" fmla="*/ 1219200 h 1597539"/>
                <a:gd name="connsiteX69" fmla="*/ 1104900 w 1760653"/>
                <a:gd name="connsiteY69" fmla="*/ 1231900 h 1597539"/>
                <a:gd name="connsiteX70" fmla="*/ 1192530 w 1760653"/>
                <a:gd name="connsiteY70" fmla="*/ 1427480 h 1597539"/>
                <a:gd name="connsiteX71" fmla="*/ 1201420 w 1760653"/>
                <a:gd name="connsiteY71" fmla="*/ 1581150 h 1597539"/>
                <a:gd name="connsiteX72" fmla="*/ 881380 w 1760653"/>
                <a:gd name="connsiteY72" fmla="*/ 1593850 h 1597539"/>
                <a:gd name="connsiteX73" fmla="*/ 614680 w 1760653"/>
                <a:gd name="connsiteY73" fmla="*/ 1587500 h 1597539"/>
                <a:gd name="connsiteX74" fmla="*/ 496570 w 1760653"/>
                <a:gd name="connsiteY74" fmla="*/ 1497330 h 1597539"/>
                <a:gd name="connsiteX75" fmla="*/ 553720 w 1760653"/>
                <a:gd name="connsiteY75" fmla="*/ 1358900 h 1597539"/>
                <a:gd name="connsiteX76" fmla="*/ 501650 w 1760653"/>
                <a:gd name="connsiteY76" fmla="*/ 1329690 h 1597539"/>
                <a:gd name="connsiteX77" fmla="*/ 431800 w 1760653"/>
                <a:gd name="connsiteY77" fmla="*/ 1231900 h 1597539"/>
                <a:gd name="connsiteX78" fmla="*/ 393700 w 1760653"/>
                <a:gd name="connsiteY78" fmla="*/ 1219200 h 1597539"/>
                <a:gd name="connsiteX79" fmla="*/ 349250 w 1760653"/>
                <a:gd name="connsiteY79" fmla="*/ 1206500 h 1597539"/>
                <a:gd name="connsiteX80" fmla="*/ 342900 w 1760653"/>
                <a:gd name="connsiteY80" fmla="*/ 1187450 h 1597539"/>
                <a:gd name="connsiteX81" fmla="*/ 323850 w 1760653"/>
                <a:gd name="connsiteY81" fmla="*/ 1181100 h 1597539"/>
                <a:gd name="connsiteX82" fmla="*/ 292100 w 1760653"/>
                <a:gd name="connsiteY82" fmla="*/ 1168400 h 1597539"/>
                <a:gd name="connsiteX83" fmla="*/ 279400 w 1760653"/>
                <a:gd name="connsiteY83" fmla="*/ 1149350 h 1597539"/>
                <a:gd name="connsiteX84" fmla="*/ 260350 w 1760653"/>
                <a:gd name="connsiteY84" fmla="*/ 1143000 h 1597539"/>
                <a:gd name="connsiteX85" fmla="*/ 254000 w 1760653"/>
                <a:gd name="connsiteY85" fmla="*/ 1123950 h 1597539"/>
                <a:gd name="connsiteX86" fmla="*/ 222250 w 1760653"/>
                <a:gd name="connsiteY86" fmla="*/ 1092200 h 1597539"/>
                <a:gd name="connsiteX87" fmla="*/ 203200 w 1760653"/>
                <a:gd name="connsiteY87" fmla="*/ 1054100 h 1597539"/>
                <a:gd name="connsiteX88" fmla="*/ 196850 w 1760653"/>
                <a:gd name="connsiteY88" fmla="*/ 1035050 h 1597539"/>
                <a:gd name="connsiteX89" fmla="*/ 177800 w 1760653"/>
                <a:gd name="connsiteY89" fmla="*/ 1022350 h 1597539"/>
                <a:gd name="connsiteX90" fmla="*/ 171450 w 1760653"/>
                <a:gd name="connsiteY90" fmla="*/ 984250 h 1597539"/>
                <a:gd name="connsiteX91" fmla="*/ 165100 w 1760653"/>
                <a:gd name="connsiteY91" fmla="*/ 958850 h 1597539"/>
                <a:gd name="connsiteX92" fmla="*/ 146050 w 1760653"/>
                <a:gd name="connsiteY92" fmla="*/ 895350 h 1597539"/>
                <a:gd name="connsiteX93" fmla="*/ 139700 w 1760653"/>
                <a:gd name="connsiteY93" fmla="*/ 869950 h 1597539"/>
                <a:gd name="connsiteX94" fmla="*/ 127000 w 1760653"/>
                <a:gd name="connsiteY94" fmla="*/ 806450 h 1597539"/>
                <a:gd name="connsiteX95" fmla="*/ 114300 w 1760653"/>
                <a:gd name="connsiteY95" fmla="*/ 787400 h 1597539"/>
                <a:gd name="connsiteX96" fmla="*/ 88900 w 1760653"/>
                <a:gd name="connsiteY96" fmla="*/ 781050 h 1597539"/>
                <a:gd name="connsiteX97" fmla="*/ 69850 w 1760653"/>
                <a:gd name="connsiteY97" fmla="*/ 736600 h 1597539"/>
                <a:gd name="connsiteX98" fmla="*/ 57150 w 1760653"/>
                <a:gd name="connsiteY98" fmla="*/ 692150 h 1597539"/>
                <a:gd name="connsiteX99" fmla="*/ 38100 w 1760653"/>
                <a:gd name="connsiteY99" fmla="*/ 673100 h 1597539"/>
                <a:gd name="connsiteX100" fmla="*/ 25400 w 1760653"/>
                <a:gd name="connsiteY100" fmla="*/ 654050 h 1597539"/>
                <a:gd name="connsiteX101" fmla="*/ 6350 w 1760653"/>
                <a:gd name="connsiteY101" fmla="*/ 590550 h 1597539"/>
                <a:gd name="connsiteX102" fmla="*/ 0 w 1760653"/>
                <a:gd name="connsiteY102" fmla="*/ 571500 h 1597539"/>
                <a:gd name="connsiteX103" fmla="*/ 6350 w 1760653"/>
                <a:gd name="connsiteY103" fmla="*/ 514350 h 1597539"/>
                <a:gd name="connsiteX104" fmla="*/ 19050 w 1760653"/>
                <a:gd name="connsiteY104" fmla="*/ 495300 h 1597539"/>
                <a:gd name="connsiteX105" fmla="*/ 25400 w 1760653"/>
                <a:gd name="connsiteY105" fmla="*/ 463550 h 1597539"/>
                <a:gd name="connsiteX106" fmla="*/ 31750 w 1760653"/>
                <a:gd name="connsiteY106" fmla="*/ 444500 h 1597539"/>
                <a:gd name="connsiteX107" fmla="*/ 25400 w 1760653"/>
                <a:gd name="connsiteY107" fmla="*/ 374650 h 1597539"/>
                <a:gd name="connsiteX108" fmla="*/ 31750 w 1760653"/>
                <a:gd name="connsiteY108" fmla="*/ 323850 h 1597539"/>
                <a:gd name="connsiteX109" fmla="*/ 38100 w 1760653"/>
                <a:gd name="connsiteY109" fmla="*/ 266700 h 1597539"/>
                <a:gd name="connsiteX110" fmla="*/ 57150 w 1760653"/>
                <a:gd name="connsiteY110" fmla="*/ 203200 h 1597539"/>
                <a:gd name="connsiteX111" fmla="*/ 76200 w 1760653"/>
                <a:gd name="connsiteY111" fmla="*/ 165100 h 1597539"/>
                <a:gd name="connsiteX112" fmla="*/ 88900 w 1760653"/>
                <a:gd name="connsiteY112" fmla="*/ 146050 h 1597539"/>
                <a:gd name="connsiteX113" fmla="*/ 107950 w 1760653"/>
                <a:gd name="connsiteY113" fmla="*/ 101600 h 1597539"/>
                <a:gd name="connsiteX114" fmla="*/ 120650 w 1760653"/>
                <a:gd name="connsiteY114" fmla="*/ 82550 h 1597539"/>
                <a:gd name="connsiteX115" fmla="*/ 184150 w 1760653"/>
                <a:gd name="connsiteY115" fmla="*/ 63500 h 1597539"/>
                <a:gd name="connsiteX116" fmla="*/ 196850 w 1760653"/>
                <a:gd name="connsiteY116" fmla="*/ 0 h 1597539"/>
                <a:gd name="connsiteX0" fmla="*/ 196850 w 1760653"/>
                <a:gd name="connsiteY0" fmla="*/ 0 h 1597539"/>
                <a:gd name="connsiteX1" fmla="*/ 196850 w 1760653"/>
                <a:gd name="connsiteY1" fmla="*/ 0 h 1597539"/>
                <a:gd name="connsiteX2" fmla="*/ 260350 w 1760653"/>
                <a:gd name="connsiteY2" fmla="*/ 6350 h 1597539"/>
                <a:gd name="connsiteX3" fmla="*/ 298450 w 1760653"/>
                <a:gd name="connsiteY3" fmla="*/ 19050 h 1597539"/>
                <a:gd name="connsiteX4" fmla="*/ 419100 w 1760653"/>
                <a:gd name="connsiteY4" fmla="*/ 31750 h 1597539"/>
                <a:gd name="connsiteX5" fmla="*/ 495300 w 1760653"/>
                <a:gd name="connsiteY5" fmla="*/ 19050 h 1597539"/>
                <a:gd name="connsiteX6" fmla="*/ 514350 w 1760653"/>
                <a:gd name="connsiteY6" fmla="*/ 12700 h 1597539"/>
                <a:gd name="connsiteX7" fmla="*/ 635000 w 1760653"/>
                <a:gd name="connsiteY7" fmla="*/ 6350 h 1597539"/>
                <a:gd name="connsiteX8" fmla="*/ 673100 w 1760653"/>
                <a:gd name="connsiteY8" fmla="*/ 12700 h 1597539"/>
                <a:gd name="connsiteX9" fmla="*/ 692150 w 1760653"/>
                <a:gd name="connsiteY9" fmla="*/ 6350 h 1597539"/>
                <a:gd name="connsiteX10" fmla="*/ 711200 w 1760653"/>
                <a:gd name="connsiteY10" fmla="*/ 12700 h 1597539"/>
                <a:gd name="connsiteX11" fmla="*/ 768350 w 1760653"/>
                <a:gd name="connsiteY11" fmla="*/ 25400 h 1597539"/>
                <a:gd name="connsiteX12" fmla="*/ 793750 w 1760653"/>
                <a:gd name="connsiteY12" fmla="*/ 38100 h 1597539"/>
                <a:gd name="connsiteX13" fmla="*/ 838200 w 1760653"/>
                <a:gd name="connsiteY13" fmla="*/ 31750 h 1597539"/>
                <a:gd name="connsiteX14" fmla="*/ 857250 w 1760653"/>
                <a:gd name="connsiteY14" fmla="*/ 19050 h 1597539"/>
                <a:gd name="connsiteX15" fmla="*/ 939800 w 1760653"/>
                <a:gd name="connsiteY15" fmla="*/ 38100 h 1597539"/>
                <a:gd name="connsiteX16" fmla="*/ 965200 w 1760653"/>
                <a:gd name="connsiteY16" fmla="*/ 31750 h 1597539"/>
                <a:gd name="connsiteX17" fmla="*/ 977900 w 1760653"/>
                <a:gd name="connsiteY17" fmla="*/ 50800 h 1597539"/>
                <a:gd name="connsiteX18" fmla="*/ 1003300 w 1760653"/>
                <a:gd name="connsiteY18" fmla="*/ 63500 h 1597539"/>
                <a:gd name="connsiteX19" fmla="*/ 1060450 w 1760653"/>
                <a:gd name="connsiteY19" fmla="*/ 69850 h 1597539"/>
                <a:gd name="connsiteX20" fmla="*/ 1092200 w 1760653"/>
                <a:gd name="connsiteY20" fmla="*/ 76200 h 1597539"/>
                <a:gd name="connsiteX21" fmla="*/ 1111250 w 1760653"/>
                <a:gd name="connsiteY21" fmla="*/ 88900 h 1597539"/>
                <a:gd name="connsiteX22" fmla="*/ 1123950 w 1760653"/>
                <a:gd name="connsiteY22" fmla="*/ 107950 h 1597539"/>
                <a:gd name="connsiteX23" fmla="*/ 1162050 w 1760653"/>
                <a:gd name="connsiteY23" fmla="*/ 120650 h 1597539"/>
                <a:gd name="connsiteX24" fmla="*/ 1181100 w 1760653"/>
                <a:gd name="connsiteY24" fmla="*/ 127000 h 1597539"/>
                <a:gd name="connsiteX25" fmla="*/ 1200150 w 1760653"/>
                <a:gd name="connsiteY25" fmla="*/ 133350 h 1597539"/>
                <a:gd name="connsiteX26" fmla="*/ 1212850 w 1760653"/>
                <a:gd name="connsiteY26" fmla="*/ 184150 h 1597539"/>
                <a:gd name="connsiteX27" fmla="*/ 1225550 w 1760653"/>
                <a:gd name="connsiteY27" fmla="*/ 203200 h 1597539"/>
                <a:gd name="connsiteX28" fmla="*/ 1231900 w 1760653"/>
                <a:gd name="connsiteY28" fmla="*/ 247650 h 1597539"/>
                <a:gd name="connsiteX29" fmla="*/ 1257300 w 1760653"/>
                <a:gd name="connsiteY29" fmla="*/ 355600 h 1597539"/>
                <a:gd name="connsiteX30" fmla="*/ 1289050 w 1760653"/>
                <a:gd name="connsiteY30" fmla="*/ 361950 h 1597539"/>
                <a:gd name="connsiteX31" fmla="*/ 1308100 w 1760653"/>
                <a:gd name="connsiteY31" fmla="*/ 368300 h 1597539"/>
                <a:gd name="connsiteX32" fmla="*/ 1327150 w 1760653"/>
                <a:gd name="connsiteY32" fmla="*/ 412750 h 1597539"/>
                <a:gd name="connsiteX33" fmla="*/ 1346200 w 1760653"/>
                <a:gd name="connsiteY33" fmla="*/ 425450 h 1597539"/>
                <a:gd name="connsiteX34" fmla="*/ 1390650 w 1760653"/>
                <a:gd name="connsiteY34" fmla="*/ 469900 h 1597539"/>
                <a:gd name="connsiteX35" fmla="*/ 1454150 w 1760653"/>
                <a:gd name="connsiteY35" fmla="*/ 457200 h 1597539"/>
                <a:gd name="connsiteX36" fmla="*/ 1492250 w 1760653"/>
                <a:gd name="connsiteY36" fmla="*/ 520700 h 1597539"/>
                <a:gd name="connsiteX37" fmla="*/ 1530350 w 1760653"/>
                <a:gd name="connsiteY37" fmla="*/ 539750 h 1597539"/>
                <a:gd name="connsiteX38" fmla="*/ 1581150 w 1760653"/>
                <a:gd name="connsiteY38" fmla="*/ 552450 h 1597539"/>
                <a:gd name="connsiteX39" fmla="*/ 1619250 w 1760653"/>
                <a:gd name="connsiteY39" fmla="*/ 571500 h 1597539"/>
                <a:gd name="connsiteX40" fmla="*/ 1644650 w 1760653"/>
                <a:gd name="connsiteY40" fmla="*/ 609600 h 1597539"/>
                <a:gd name="connsiteX41" fmla="*/ 1663700 w 1760653"/>
                <a:gd name="connsiteY41" fmla="*/ 615950 h 1597539"/>
                <a:gd name="connsiteX42" fmla="*/ 1676400 w 1760653"/>
                <a:gd name="connsiteY42" fmla="*/ 654050 h 1597539"/>
                <a:gd name="connsiteX43" fmla="*/ 1657350 w 1760653"/>
                <a:gd name="connsiteY43" fmla="*/ 723900 h 1597539"/>
                <a:gd name="connsiteX44" fmla="*/ 1644650 w 1760653"/>
                <a:gd name="connsiteY44" fmla="*/ 768350 h 1597539"/>
                <a:gd name="connsiteX45" fmla="*/ 1701800 w 1760653"/>
                <a:gd name="connsiteY45" fmla="*/ 787400 h 1597539"/>
                <a:gd name="connsiteX46" fmla="*/ 1720850 w 1760653"/>
                <a:gd name="connsiteY46" fmla="*/ 787400 h 1597539"/>
                <a:gd name="connsiteX47" fmla="*/ 1752600 w 1760653"/>
                <a:gd name="connsiteY47" fmla="*/ 812800 h 1597539"/>
                <a:gd name="connsiteX48" fmla="*/ 1758950 w 1760653"/>
                <a:gd name="connsiteY48" fmla="*/ 857250 h 1597539"/>
                <a:gd name="connsiteX49" fmla="*/ 1727200 w 1760653"/>
                <a:gd name="connsiteY49" fmla="*/ 920750 h 1597539"/>
                <a:gd name="connsiteX50" fmla="*/ 1708150 w 1760653"/>
                <a:gd name="connsiteY50" fmla="*/ 990600 h 1597539"/>
                <a:gd name="connsiteX51" fmla="*/ 1689100 w 1760653"/>
                <a:gd name="connsiteY51" fmla="*/ 996950 h 1597539"/>
                <a:gd name="connsiteX52" fmla="*/ 1657350 w 1760653"/>
                <a:gd name="connsiteY52" fmla="*/ 990600 h 1597539"/>
                <a:gd name="connsiteX53" fmla="*/ 1638300 w 1760653"/>
                <a:gd name="connsiteY53" fmla="*/ 984250 h 1597539"/>
                <a:gd name="connsiteX54" fmla="*/ 1600200 w 1760653"/>
                <a:gd name="connsiteY54" fmla="*/ 1016000 h 1597539"/>
                <a:gd name="connsiteX55" fmla="*/ 1574800 w 1760653"/>
                <a:gd name="connsiteY55" fmla="*/ 1028700 h 1597539"/>
                <a:gd name="connsiteX56" fmla="*/ 1555750 w 1760653"/>
                <a:gd name="connsiteY56" fmla="*/ 1022350 h 1597539"/>
                <a:gd name="connsiteX57" fmla="*/ 1511300 w 1760653"/>
                <a:gd name="connsiteY57" fmla="*/ 1041400 h 1597539"/>
                <a:gd name="connsiteX58" fmla="*/ 1485900 w 1760653"/>
                <a:gd name="connsiteY58" fmla="*/ 1047750 h 1597539"/>
                <a:gd name="connsiteX59" fmla="*/ 1466850 w 1760653"/>
                <a:gd name="connsiteY59" fmla="*/ 1060450 h 1597539"/>
                <a:gd name="connsiteX60" fmla="*/ 1403350 w 1760653"/>
                <a:gd name="connsiteY60" fmla="*/ 1079500 h 1597539"/>
                <a:gd name="connsiteX61" fmla="*/ 1384300 w 1760653"/>
                <a:gd name="connsiteY61" fmla="*/ 1085850 h 1597539"/>
                <a:gd name="connsiteX62" fmla="*/ 1371600 w 1760653"/>
                <a:gd name="connsiteY62" fmla="*/ 1104900 h 1597539"/>
                <a:gd name="connsiteX63" fmla="*/ 1333500 w 1760653"/>
                <a:gd name="connsiteY63" fmla="*/ 1123950 h 1597539"/>
                <a:gd name="connsiteX64" fmla="*/ 1295400 w 1760653"/>
                <a:gd name="connsiteY64" fmla="*/ 1143000 h 1597539"/>
                <a:gd name="connsiteX65" fmla="*/ 1282700 w 1760653"/>
                <a:gd name="connsiteY65" fmla="*/ 1187450 h 1597539"/>
                <a:gd name="connsiteX66" fmla="*/ 1263650 w 1760653"/>
                <a:gd name="connsiteY66" fmla="*/ 1193800 h 1597539"/>
                <a:gd name="connsiteX67" fmla="*/ 1238250 w 1760653"/>
                <a:gd name="connsiteY67" fmla="*/ 1206500 h 1597539"/>
                <a:gd name="connsiteX68" fmla="*/ 1219200 w 1760653"/>
                <a:gd name="connsiteY68" fmla="*/ 1219200 h 1597539"/>
                <a:gd name="connsiteX69" fmla="*/ 1219200 w 1760653"/>
                <a:gd name="connsiteY69" fmla="*/ 1292860 h 1597539"/>
                <a:gd name="connsiteX70" fmla="*/ 1192530 w 1760653"/>
                <a:gd name="connsiteY70" fmla="*/ 1427480 h 1597539"/>
                <a:gd name="connsiteX71" fmla="*/ 1201420 w 1760653"/>
                <a:gd name="connsiteY71" fmla="*/ 1581150 h 1597539"/>
                <a:gd name="connsiteX72" fmla="*/ 881380 w 1760653"/>
                <a:gd name="connsiteY72" fmla="*/ 1593850 h 1597539"/>
                <a:gd name="connsiteX73" fmla="*/ 614680 w 1760653"/>
                <a:gd name="connsiteY73" fmla="*/ 1587500 h 1597539"/>
                <a:gd name="connsiteX74" fmla="*/ 496570 w 1760653"/>
                <a:gd name="connsiteY74" fmla="*/ 1497330 h 1597539"/>
                <a:gd name="connsiteX75" fmla="*/ 553720 w 1760653"/>
                <a:gd name="connsiteY75" fmla="*/ 1358900 h 1597539"/>
                <a:gd name="connsiteX76" fmla="*/ 501650 w 1760653"/>
                <a:gd name="connsiteY76" fmla="*/ 1329690 h 1597539"/>
                <a:gd name="connsiteX77" fmla="*/ 431800 w 1760653"/>
                <a:gd name="connsiteY77" fmla="*/ 1231900 h 1597539"/>
                <a:gd name="connsiteX78" fmla="*/ 393700 w 1760653"/>
                <a:gd name="connsiteY78" fmla="*/ 1219200 h 1597539"/>
                <a:gd name="connsiteX79" fmla="*/ 349250 w 1760653"/>
                <a:gd name="connsiteY79" fmla="*/ 1206500 h 1597539"/>
                <a:gd name="connsiteX80" fmla="*/ 342900 w 1760653"/>
                <a:gd name="connsiteY80" fmla="*/ 1187450 h 1597539"/>
                <a:gd name="connsiteX81" fmla="*/ 323850 w 1760653"/>
                <a:gd name="connsiteY81" fmla="*/ 1181100 h 1597539"/>
                <a:gd name="connsiteX82" fmla="*/ 292100 w 1760653"/>
                <a:gd name="connsiteY82" fmla="*/ 1168400 h 1597539"/>
                <a:gd name="connsiteX83" fmla="*/ 279400 w 1760653"/>
                <a:gd name="connsiteY83" fmla="*/ 1149350 h 1597539"/>
                <a:gd name="connsiteX84" fmla="*/ 260350 w 1760653"/>
                <a:gd name="connsiteY84" fmla="*/ 1143000 h 1597539"/>
                <a:gd name="connsiteX85" fmla="*/ 254000 w 1760653"/>
                <a:gd name="connsiteY85" fmla="*/ 1123950 h 1597539"/>
                <a:gd name="connsiteX86" fmla="*/ 222250 w 1760653"/>
                <a:gd name="connsiteY86" fmla="*/ 1092200 h 1597539"/>
                <a:gd name="connsiteX87" fmla="*/ 203200 w 1760653"/>
                <a:gd name="connsiteY87" fmla="*/ 1054100 h 1597539"/>
                <a:gd name="connsiteX88" fmla="*/ 196850 w 1760653"/>
                <a:gd name="connsiteY88" fmla="*/ 1035050 h 1597539"/>
                <a:gd name="connsiteX89" fmla="*/ 177800 w 1760653"/>
                <a:gd name="connsiteY89" fmla="*/ 1022350 h 1597539"/>
                <a:gd name="connsiteX90" fmla="*/ 171450 w 1760653"/>
                <a:gd name="connsiteY90" fmla="*/ 984250 h 1597539"/>
                <a:gd name="connsiteX91" fmla="*/ 165100 w 1760653"/>
                <a:gd name="connsiteY91" fmla="*/ 958850 h 1597539"/>
                <a:gd name="connsiteX92" fmla="*/ 146050 w 1760653"/>
                <a:gd name="connsiteY92" fmla="*/ 895350 h 1597539"/>
                <a:gd name="connsiteX93" fmla="*/ 139700 w 1760653"/>
                <a:gd name="connsiteY93" fmla="*/ 869950 h 1597539"/>
                <a:gd name="connsiteX94" fmla="*/ 127000 w 1760653"/>
                <a:gd name="connsiteY94" fmla="*/ 806450 h 1597539"/>
                <a:gd name="connsiteX95" fmla="*/ 114300 w 1760653"/>
                <a:gd name="connsiteY95" fmla="*/ 787400 h 1597539"/>
                <a:gd name="connsiteX96" fmla="*/ 88900 w 1760653"/>
                <a:gd name="connsiteY96" fmla="*/ 781050 h 1597539"/>
                <a:gd name="connsiteX97" fmla="*/ 69850 w 1760653"/>
                <a:gd name="connsiteY97" fmla="*/ 736600 h 1597539"/>
                <a:gd name="connsiteX98" fmla="*/ 57150 w 1760653"/>
                <a:gd name="connsiteY98" fmla="*/ 692150 h 1597539"/>
                <a:gd name="connsiteX99" fmla="*/ 38100 w 1760653"/>
                <a:gd name="connsiteY99" fmla="*/ 673100 h 1597539"/>
                <a:gd name="connsiteX100" fmla="*/ 25400 w 1760653"/>
                <a:gd name="connsiteY100" fmla="*/ 654050 h 1597539"/>
                <a:gd name="connsiteX101" fmla="*/ 6350 w 1760653"/>
                <a:gd name="connsiteY101" fmla="*/ 590550 h 1597539"/>
                <a:gd name="connsiteX102" fmla="*/ 0 w 1760653"/>
                <a:gd name="connsiteY102" fmla="*/ 571500 h 1597539"/>
                <a:gd name="connsiteX103" fmla="*/ 6350 w 1760653"/>
                <a:gd name="connsiteY103" fmla="*/ 514350 h 1597539"/>
                <a:gd name="connsiteX104" fmla="*/ 19050 w 1760653"/>
                <a:gd name="connsiteY104" fmla="*/ 495300 h 1597539"/>
                <a:gd name="connsiteX105" fmla="*/ 25400 w 1760653"/>
                <a:gd name="connsiteY105" fmla="*/ 463550 h 1597539"/>
                <a:gd name="connsiteX106" fmla="*/ 31750 w 1760653"/>
                <a:gd name="connsiteY106" fmla="*/ 444500 h 1597539"/>
                <a:gd name="connsiteX107" fmla="*/ 25400 w 1760653"/>
                <a:gd name="connsiteY107" fmla="*/ 374650 h 1597539"/>
                <a:gd name="connsiteX108" fmla="*/ 31750 w 1760653"/>
                <a:gd name="connsiteY108" fmla="*/ 323850 h 1597539"/>
                <a:gd name="connsiteX109" fmla="*/ 38100 w 1760653"/>
                <a:gd name="connsiteY109" fmla="*/ 266700 h 1597539"/>
                <a:gd name="connsiteX110" fmla="*/ 57150 w 1760653"/>
                <a:gd name="connsiteY110" fmla="*/ 203200 h 1597539"/>
                <a:gd name="connsiteX111" fmla="*/ 76200 w 1760653"/>
                <a:gd name="connsiteY111" fmla="*/ 165100 h 1597539"/>
                <a:gd name="connsiteX112" fmla="*/ 88900 w 1760653"/>
                <a:gd name="connsiteY112" fmla="*/ 146050 h 1597539"/>
                <a:gd name="connsiteX113" fmla="*/ 107950 w 1760653"/>
                <a:gd name="connsiteY113" fmla="*/ 101600 h 1597539"/>
                <a:gd name="connsiteX114" fmla="*/ 120650 w 1760653"/>
                <a:gd name="connsiteY114" fmla="*/ 82550 h 1597539"/>
                <a:gd name="connsiteX115" fmla="*/ 184150 w 1760653"/>
                <a:gd name="connsiteY115" fmla="*/ 63500 h 1597539"/>
                <a:gd name="connsiteX116" fmla="*/ 196850 w 1760653"/>
                <a:gd name="connsiteY116" fmla="*/ 0 h 159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760653" h="1597539">
                  <a:moveTo>
                    <a:pt x="196850" y="0"/>
                  </a:moveTo>
                  <a:lnTo>
                    <a:pt x="196850" y="0"/>
                  </a:lnTo>
                  <a:cubicBezTo>
                    <a:pt x="218017" y="2117"/>
                    <a:pt x="239442" y="2430"/>
                    <a:pt x="260350" y="6350"/>
                  </a:cubicBezTo>
                  <a:cubicBezTo>
                    <a:pt x="273508" y="8817"/>
                    <a:pt x="285109" y="17938"/>
                    <a:pt x="298450" y="19050"/>
                  </a:cubicBezTo>
                  <a:cubicBezTo>
                    <a:pt x="389565" y="26643"/>
                    <a:pt x="349418" y="21795"/>
                    <a:pt x="419100" y="31750"/>
                  </a:cubicBezTo>
                  <a:cubicBezTo>
                    <a:pt x="486396" y="14926"/>
                    <a:pt x="386290" y="38870"/>
                    <a:pt x="495300" y="19050"/>
                  </a:cubicBezTo>
                  <a:cubicBezTo>
                    <a:pt x="501886" y="17853"/>
                    <a:pt x="507684" y="13306"/>
                    <a:pt x="514350" y="12700"/>
                  </a:cubicBezTo>
                  <a:cubicBezTo>
                    <a:pt x="554457" y="9054"/>
                    <a:pt x="594783" y="8467"/>
                    <a:pt x="635000" y="6350"/>
                  </a:cubicBezTo>
                  <a:cubicBezTo>
                    <a:pt x="647700" y="8467"/>
                    <a:pt x="660225" y="12700"/>
                    <a:pt x="673100" y="12700"/>
                  </a:cubicBezTo>
                  <a:cubicBezTo>
                    <a:pt x="679793" y="12700"/>
                    <a:pt x="685457" y="6350"/>
                    <a:pt x="692150" y="6350"/>
                  </a:cubicBezTo>
                  <a:cubicBezTo>
                    <a:pt x="698843" y="6350"/>
                    <a:pt x="704706" y="11077"/>
                    <a:pt x="711200" y="12700"/>
                  </a:cubicBezTo>
                  <a:cubicBezTo>
                    <a:pt x="723270" y="15717"/>
                    <a:pt x="755313" y="20511"/>
                    <a:pt x="768350" y="25400"/>
                  </a:cubicBezTo>
                  <a:cubicBezTo>
                    <a:pt x="777213" y="28724"/>
                    <a:pt x="785283" y="33867"/>
                    <a:pt x="793750" y="38100"/>
                  </a:cubicBezTo>
                  <a:cubicBezTo>
                    <a:pt x="808567" y="35983"/>
                    <a:pt x="823864" y="36051"/>
                    <a:pt x="838200" y="31750"/>
                  </a:cubicBezTo>
                  <a:cubicBezTo>
                    <a:pt x="845510" y="29557"/>
                    <a:pt x="849618" y="19050"/>
                    <a:pt x="857250" y="19050"/>
                  </a:cubicBezTo>
                  <a:cubicBezTo>
                    <a:pt x="864547" y="19050"/>
                    <a:pt x="921573" y="33543"/>
                    <a:pt x="939800" y="38100"/>
                  </a:cubicBezTo>
                  <a:cubicBezTo>
                    <a:pt x="948267" y="35983"/>
                    <a:pt x="956921" y="28990"/>
                    <a:pt x="965200" y="31750"/>
                  </a:cubicBezTo>
                  <a:cubicBezTo>
                    <a:pt x="972440" y="34163"/>
                    <a:pt x="972037" y="45914"/>
                    <a:pt x="977900" y="50800"/>
                  </a:cubicBezTo>
                  <a:cubicBezTo>
                    <a:pt x="985172" y="56860"/>
                    <a:pt x="994076" y="61371"/>
                    <a:pt x="1003300" y="63500"/>
                  </a:cubicBezTo>
                  <a:cubicBezTo>
                    <a:pt x="1021976" y="67810"/>
                    <a:pt x="1041475" y="67139"/>
                    <a:pt x="1060450" y="69850"/>
                  </a:cubicBezTo>
                  <a:cubicBezTo>
                    <a:pt x="1071134" y="71376"/>
                    <a:pt x="1081617" y="74083"/>
                    <a:pt x="1092200" y="76200"/>
                  </a:cubicBezTo>
                  <a:cubicBezTo>
                    <a:pt x="1098550" y="80433"/>
                    <a:pt x="1105854" y="83504"/>
                    <a:pt x="1111250" y="88900"/>
                  </a:cubicBezTo>
                  <a:cubicBezTo>
                    <a:pt x="1116646" y="94296"/>
                    <a:pt x="1117478" y="103905"/>
                    <a:pt x="1123950" y="107950"/>
                  </a:cubicBezTo>
                  <a:cubicBezTo>
                    <a:pt x="1135302" y="115045"/>
                    <a:pt x="1149350" y="116417"/>
                    <a:pt x="1162050" y="120650"/>
                  </a:cubicBezTo>
                  <a:lnTo>
                    <a:pt x="1181100" y="127000"/>
                  </a:lnTo>
                  <a:lnTo>
                    <a:pt x="1200150" y="133350"/>
                  </a:lnTo>
                  <a:cubicBezTo>
                    <a:pt x="1202565" y="145426"/>
                    <a:pt x="1206341" y="171133"/>
                    <a:pt x="1212850" y="184150"/>
                  </a:cubicBezTo>
                  <a:cubicBezTo>
                    <a:pt x="1216263" y="190976"/>
                    <a:pt x="1221317" y="196850"/>
                    <a:pt x="1225550" y="203200"/>
                  </a:cubicBezTo>
                  <a:cubicBezTo>
                    <a:pt x="1227667" y="218017"/>
                    <a:pt x="1230411" y="232757"/>
                    <a:pt x="1231900" y="247650"/>
                  </a:cubicBezTo>
                  <a:cubicBezTo>
                    <a:pt x="1234338" y="272026"/>
                    <a:pt x="1223503" y="334477"/>
                    <a:pt x="1257300" y="355600"/>
                  </a:cubicBezTo>
                  <a:cubicBezTo>
                    <a:pt x="1266452" y="361320"/>
                    <a:pt x="1278579" y="359332"/>
                    <a:pt x="1289050" y="361950"/>
                  </a:cubicBezTo>
                  <a:cubicBezTo>
                    <a:pt x="1295544" y="363573"/>
                    <a:pt x="1301750" y="366183"/>
                    <a:pt x="1308100" y="368300"/>
                  </a:cubicBezTo>
                  <a:cubicBezTo>
                    <a:pt x="1312958" y="387731"/>
                    <a:pt x="1312532" y="398132"/>
                    <a:pt x="1327150" y="412750"/>
                  </a:cubicBezTo>
                  <a:cubicBezTo>
                    <a:pt x="1332546" y="418146"/>
                    <a:pt x="1339850" y="421217"/>
                    <a:pt x="1346200" y="425450"/>
                  </a:cubicBezTo>
                  <a:cubicBezTo>
                    <a:pt x="1363760" y="478130"/>
                    <a:pt x="1372658" y="464608"/>
                    <a:pt x="1390650" y="469900"/>
                  </a:cubicBezTo>
                  <a:cubicBezTo>
                    <a:pt x="1408642" y="475192"/>
                    <a:pt x="1432983" y="461433"/>
                    <a:pt x="1454150" y="457200"/>
                  </a:cubicBezTo>
                  <a:cubicBezTo>
                    <a:pt x="1469610" y="503579"/>
                    <a:pt x="1453863" y="511103"/>
                    <a:pt x="1492250" y="520700"/>
                  </a:cubicBezTo>
                  <a:cubicBezTo>
                    <a:pt x="1547905" y="576355"/>
                    <a:pt x="1515533" y="534458"/>
                    <a:pt x="1530350" y="539750"/>
                  </a:cubicBezTo>
                  <a:cubicBezTo>
                    <a:pt x="1545167" y="545042"/>
                    <a:pt x="1566333" y="547158"/>
                    <a:pt x="1581150" y="552450"/>
                  </a:cubicBezTo>
                  <a:cubicBezTo>
                    <a:pt x="1595967" y="557742"/>
                    <a:pt x="1610783" y="565150"/>
                    <a:pt x="1619250" y="571500"/>
                  </a:cubicBezTo>
                  <a:cubicBezTo>
                    <a:pt x="1621367" y="577850"/>
                    <a:pt x="1637242" y="602192"/>
                    <a:pt x="1644650" y="609600"/>
                  </a:cubicBezTo>
                  <a:cubicBezTo>
                    <a:pt x="1652058" y="617008"/>
                    <a:pt x="1658408" y="608542"/>
                    <a:pt x="1663700" y="615950"/>
                  </a:cubicBezTo>
                  <a:cubicBezTo>
                    <a:pt x="1668992" y="623358"/>
                    <a:pt x="1677458" y="636059"/>
                    <a:pt x="1676400" y="654050"/>
                  </a:cubicBezTo>
                  <a:cubicBezTo>
                    <a:pt x="1675342" y="672041"/>
                    <a:pt x="1638048" y="694947"/>
                    <a:pt x="1657350" y="723900"/>
                  </a:cubicBezTo>
                  <a:cubicBezTo>
                    <a:pt x="1655229" y="730263"/>
                    <a:pt x="1637242" y="757767"/>
                    <a:pt x="1644650" y="768350"/>
                  </a:cubicBezTo>
                  <a:cubicBezTo>
                    <a:pt x="1652058" y="778933"/>
                    <a:pt x="1689100" y="784225"/>
                    <a:pt x="1701800" y="787400"/>
                  </a:cubicBezTo>
                  <a:cubicBezTo>
                    <a:pt x="1714500" y="790575"/>
                    <a:pt x="1716617" y="781050"/>
                    <a:pt x="1720850" y="787400"/>
                  </a:cubicBezTo>
                  <a:cubicBezTo>
                    <a:pt x="1722967" y="795867"/>
                    <a:pt x="1746250" y="801158"/>
                    <a:pt x="1752600" y="812800"/>
                  </a:cubicBezTo>
                  <a:cubicBezTo>
                    <a:pt x="1758950" y="824442"/>
                    <a:pt x="1763183" y="839258"/>
                    <a:pt x="1758950" y="857250"/>
                  </a:cubicBezTo>
                  <a:cubicBezTo>
                    <a:pt x="1754717" y="875242"/>
                    <a:pt x="1717857" y="892720"/>
                    <a:pt x="1727200" y="920750"/>
                  </a:cubicBezTo>
                  <a:cubicBezTo>
                    <a:pt x="1724722" y="940572"/>
                    <a:pt x="1728161" y="974591"/>
                    <a:pt x="1708150" y="990600"/>
                  </a:cubicBezTo>
                  <a:cubicBezTo>
                    <a:pt x="1702923" y="994781"/>
                    <a:pt x="1695450" y="994833"/>
                    <a:pt x="1689100" y="996950"/>
                  </a:cubicBezTo>
                  <a:cubicBezTo>
                    <a:pt x="1678517" y="994833"/>
                    <a:pt x="1667821" y="993218"/>
                    <a:pt x="1657350" y="990600"/>
                  </a:cubicBezTo>
                  <a:cubicBezTo>
                    <a:pt x="1650856" y="988977"/>
                    <a:pt x="1644902" y="983150"/>
                    <a:pt x="1638300" y="984250"/>
                  </a:cubicBezTo>
                  <a:cubicBezTo>
                    <a:pt x="1625154" y="986441"/>
                    <a:pt x="1608907" y="1009781"/>
                    <a:pt x="1600200" y="1016000"/>
                  </a:cubicBezTo>
                  <a:cubicBezTo>
                    <a:pt x="1592497" y="1021502"/>
                    <a:pt x="1583267" y="1024467"/>
                    <a:pt x="1574800" y="1028700"/>
                  </a:cubicBezTo>
                  <a:cubicBezTo>
                    <a:pt x="1568450" y="1026583"/>
                    <a:pt x="1562443" y="1022350"/>
                    <a:pt x="1555750" y="1022350"/>
                  </a:cubicBezTo>
                  <a:cubicBezTo>
                    <a:pt x="1525366" y="1022350"/>
                    <a:pt x="1535495" y="1031031"/>
                    <a:pt x="1511300" y="1041400"/>
                  </a:cubicBezTo>
                  <a:cubicBezTo>
                    <a:pt x="1503278" y="1044838"/>
                    <a:pt x="1494367" y="1045633"/>
                    <a:pt x="1485900" y="1047750"/>
                  </a:cubicBezTo>
                  <a:cubicBezTo>
                    <a:pt x="1479550" y="1051983"/>
                    <a:pt x="1473824" y="1057350"/>
                    <a:pt x="1466850" y="1060450"/>
                  </a:cubicBezTo>
                  <a:cubicBezTo>
                    <a:pt x="1439687" y="1072522"/>
                    <a:pt x="1429209" y="1072112"/>
                    <a:pt x="1403350" y="1079500"/>
                  </a:cubicBezTo>
                  <a:cubicBezTo>
                    <a:pt x="1396914" y="1081339"/>
                    <a:pt x="1390650" y="1083733"/>
                    <a:pt x="1384300" y="1085850"/>
                  </a:cubicBezTo>
                  <a:cubicBezTo>
                    <a:pt x="1380067" y="1092200"/>
                    <a:pt x="1376996" y="1099504"/>
                    <a:pt x="1371600" y="1104900"/>
                  </a:cubicBezTo>
                  <a:cubicBezTo>
                    <a:pt x="1353402" y="1123098"/>
                    <a:pt x="1354158" y="1113621"/>
                    <a:pt x="1333500" y="1123950"/>
                  </a:cubicBezTo>
                  <a:cubicBezTo>
                    <a:pt x="1284261" y="1148569"/>
                    <a:pt x="1343283" y="1127039"/>
                    <a:pt x="1295400" y="1143000"/>
                  </a:cubicBezTo>
                  <a:cubicBezTo>
                    <a:pt x="1295345" y="1143220"/>
                    <a:pt x="1285737" y="1184413"/>
                    <a:pt x="1282700" y="1187450"/>
                  </a:cubicBezTo>
                  <a:cubicBezTo>
                    <a:pt x="1277967" y="1192183"/>
                    <a:pt x="1269802" y="1191163"/>
                    <a:pt x="1263650" y="1193800"/>
                  </a:cubicBezTo>
                  <a:cubicBezTo>
                    <a:pt x="1254949" y="1197529"/>
                    <a:pt x="1246469" y="1201804"/>
                    <a:pt x="1238250" y="1206500"/>
                  </a:cubicBezTo>
                  <a:cubicBezTo>
                    <a:pt x="1231624" y="1210286"/>
                    <a:pt x="1222375" y="1204807"/>
                    <a:pt x="1219200" y="1219200"/>
                  </a:cubicBezTo>
                  <a:cubicBezTo>
                    <a:pt x="1216025" y="1233593"/>
                    <a:pt x="1223018" y="1292478"/>
                    <a:pt x="1219200" y="1292860"/>
                  </a:cubicBezTo>
                  <a:cubicBezTo>
                    <a:pt x="1212850" y="1297093"/>
                    <a:pt x="1195493" y="1379432"/>
                    <a:pt x="1192530" y="1427480"/>
                  </a:cubicBezTo>
                  <a:cubicBezTo>
                    <a:pt x="1189567" y="1475528"/>
                    <a:pt x="1253278" y="1553422"/>
                    <a:pt x="1201420" y="1581150"/>
                  </a:cubicBezTo>
                  <a:cubicBezTo>
                    <a:pt x="1149562" y="1608878"/>
                    <a:pt x="979170" y="1592792"/>
                    <a:pt x="881380" y="1593850"/>
                  </a:cubicBezTo>
                  <a:cubicBezTo>
                    <a:pt x="783590" y="1594908"/>
                    <a:pt x="678815" y="1603587"/>
                    <a:pt x="614680" y="1587500"/>
                  </a:cubicBezTo>
                  <a:cubicBezTo>
                    <a:pt x="550545" y="1571413"/>
                    <a:pt x="506730" y="1535430"/>
                    <a:pt x="496570" y="1497330"/>
                  </a:cubicBezTo>
                  <a:cubicBezTo>
                    <a:pt x="486410" y="1459230"/>
                    <a:pt x="560070" y="1356783"/>
                    <a:pt x="553720" y="1358900"/>
                  </a:cubicBezTo>
                  <a:cubicBezTo>
                    <a:pt x="536363" y="1349163"/>
                    <a:pt x="521970" y="1350857"/>
                    <a:pt x="501650" y="1329690"/>
                  </a:cubicBezTo>
                  <a:cubicBezTo>
                    <a:pt x="481330" y="1308523"/>
                    <a:pt x="449792" y="1250315"/>
                    <a:pt x="431800" y="1231900"/>
                  </a:cubicBezTo>
                  <a:cubicBezTo>
                    <a:pt x="413808" y="1213485"/>
                    <a:pt x="406400" y="1223433"/>
                    <a:pt x="393700" y="1219200"/>
                  </a:cubicBezTo>
                  <a:cubicBezTo>
                    <a:pt x="366371" y="1210090"/>
                    <a:pt x="381144" y="1214473"/>
                    <a:pt x="349250" y="1206500"/>
                  </a:cubicBezTo>
                  <a:cubicBezTo>
                    <a:pt x="347133" y="1200150"/>
                    <a:pt x="347633" y="1192183"/>
                    <a:pt x="342900" y="1187450"/>
                  </a:cubicBezTo>
                  <a:cubicBezTo>
                    <a:pt x="338167" y="1182717"/>
                    <a:pt x="330117" y="1183450"/>
                    <a:pt x="323850" y="1181100"/>
                  </a:cubicBezTo>
                  <a:cubicBezTo>
                    <a:pt x="313177" y="1177098"/>
                    <a:pt x="302683" y="1172633"/>
                    <a:pt x="292100" y="1168400"/>
                  </a:cubicBezTo>
                  <a:cubicBezTo>
                    <a:pt x="287867" y="1162050"/>
                    <a:pt x="285359" y="1154118"/>
                    <a:pt x="279400" y="1149350"/>
                  </a:cubicBezTo>
                  <a:cubicBezTo>
                    <a:pt x="274173" y="1145169"/>
                    <a:pt x="265083" y="1147733"/>
                    <a:pt x="260350" y="1143000"/>
                  </a:cubicBezTo>
                  <a:cubicBezTo>
                    <a:pt x="255617" y="1138267"/>
                    <a:pt x="256993" y="1129937"/>
                    <a:pt x="254000" y="1123950"/>
                  </a:cubicBezTo>
                  <a:cubicBezTo>
                    <a:pt x="243417" y="1102783"/>
                    <a:pt x="241300" y="1104900"/>
                    <a:pt x="222250" y="1092200"/>
                  </a:cubicBezTo>
                  <a:cubicBezTo>
                    <a:pt x="206289" y="1044317"/>
                    <a:pt x="227819" y="1103339"/>
                    <a:pt x="203200" y="1054100"/>
                  </a:cubicBezTo>
                  <a:cubicBezTo>
                    <a:pt x="200207" y="1048113"/>
                    <a:pt x="201031" y="1040277"/>
                    <a:pt x="196850" y="1035050"/>
                  </a:cubicBezTo>
                  <a:cubicBezTo>
                    <a:pt x="192082" y="1029091"/>
                    <a:pt x="184150" y="1026583"/>
                    <a:pt x="177800" y="1022350"/>
                  </a:cubicBezTo>
                  <a:cubicBezTo>
                    <a:pt x="175683" y="1009650"/>
                    <a:pt x="173975" y="996875"/>
                    <a:pt x="171450" y="984250"/>
                  </a:cubicBezTo>
                  <a:cubicBezTo>
                    <a:pt x="169738" y="975692"/>
                    <a:pt x="166661" y="967436"/>
                    <a:pt x="165100" y="958850"/>
                  </a:cubicBezTo>
                  <a:cubicBezTo>
                    <a:pt x="154885" y="902666"/>
                    <a:pt x="168473" y="928984"/>
                    <a:pt x="146050" y="895350"/>
                  </a:cubicBezTo>
                  <a:cubicBezTo>
                    <a:pt x="143933" y="886883"/>
                    <a:pt x="141529" y="878484"/>
                    <a:pt x="139700" y="869950"/>
                  </a:cubicBezTo>
                  <a:cubicBezTo>
                    <a:pt x="135177" y="848843"/>
                    <a:pt x="133348" y="827081"/>
                    <a:pt x="127000" y="806450"/>
                  </a:cubicBezTo>
                  <a:cubicBezTo>
                    <a:pt x="124756" y="799156"/>
                    <a:pt x="120650" y="791633"/>
                    <a:pt x="114300" y="787400"/>
                  </a:cubicBezTo>
                  <a:cubicBezTo>
                    <a:pt x="107038" y="782559"/>
                    <a:pt x="97367" y="783167"/>
                    <a:pt x="88900" y="781050"/>
                  </a:cubicBezTo>
                  <a:cubicBezTo>
                    <a:pt x="70670" y="708128"/>
                    <a:pt x="96162" y="797994"/>
                    <a:pt x="69850" y="736600"/>
                  </a:cubicBezTo>
                  <a:cubicBezTo>
                    <a:pt x="67310" y="730673"/>
                    <a:pt x="62093" y="699564"/>
                    <a:pt x="57150" y="692150"/>
                  </a:cubicBezTo>
                  <a:cubicBezTo>
                    <a:pt x="52169" y="684678"/>
                    <a:pt x="43849" y="679999"/>
                    <a:pt x="38100" y="673100"/>
                  </a:cubicBezTo>
                  <a:cubicBezTo>
                    <a:pt x="33214" y="667237"/>
                    <a:pt x="29633" y="660400"/>
                    <a:pt x="25400" y="654050"/>
                  </a:cubicBezTo>
                  <a:cubicBezTo>
                    <a:pt x="15803" y="615663"/>
                    <a:pt x="21810" y="636929"/>
                    <a:pt x="6350" y="590550"/>
                  </a:cubicBezTo>
                  <a:lnTo>
                    <a:pt x="0" y="571500"/>
                  </a:lnTo>
                  <a:cubicBezTo>
                    <a:pt x="2117" y="552450"/>
                    <a:pt x="1701" y="532945"/>
                    <a:pt x="6350" y="514350"/>
                  </a:cubicBezTo>
                  <a:cubicBezTo>
                    <a:pt x="8201" y="506946"/>
                    <a:pt x="16370" y="502446"/>
                    <a:pt x="19050" y="495300"/>
                  </a:cubicBezTo>
                  <a:cubicBezTo>
                    <a:pt x="22840" y="485194"/>
                    <a:pt x="22782" y="474021"/>
                    <a:pt x="25400" y="463550"/>
                  </a:cubicBezTo>
                  <a:cubicBezTo>
                    <a:pt x="27023" y="457056"/>
                    <a:pt x="29633" y="450850"/>
                    <a:pt x="31750" y="444500"/>
                  </a:cubicBezTo>
                  <a:cubicBezTo>
                    <a:pt x="29633" y="421217"/>
                    <a:pt x="25400" y="398029"/>
                    <a:pt x="25400" y="374650"/>
                  </a:cubicBezTo>
                  <a:cubicBezTo>
                    <a:pt x="25400" y="357585"/>
                    <a:pt x="29756" y="340798"/>
                    <a:pt x="31750" y="323850"/>
                  </a:cubicBezTo>
                  <a:cubicBezTo>
                    <a:pt x="33990" y="304814"/>
                    <a:pt x="35185" y="285644"/>
                    <a:pt x="38100" y="266700"/>
                  </a:cubicBezTo>
                  <a:cubicBezTo>
                    <a:pt x="39875" y="255164"/>
                    <a:pt x="53689" y="208392"/>
                    <a:pt x="57150" y="203200"/>
                  </a:cubicBezTo>
                  <a:cubicBezTo>
                    <a:pt x="93546" y="148605"/>
                    <a:pt x="49910" y="217680"/>
                    <a:pt x="76200" y="165100"/>
                  </a:cubicBezTo>
                  <a:cubicBezTo>
                    <a:pt x="79613" y="158274"/>
                    <a:pt x="85487" y="152876"/>
                    <a:pt x="88900" y="146050"/>
                  </a:cubicBezTo>
                  <a:cubicBezTo>
                    <a:pt x="124520" y="74810"/>
                    <a:pt x="55096" y="194095"/>
                    <a:pt x="107950" y="101600"/>
                  </a:cubicBezTo>
                  <a:cubicBezTo>
                    <a:pt x="111736" y="94974"/>
                    <a:pt x="114178" y="86595"/>
                    <a:pt x="120650" y="82550"/>
                  </a:cubicBezTo>
                  <a:cubicBezTo>
                    <a:pt x="130957" y="76108"/>
                    <a:pt x="169279" y="67218"/>
                    <a:pt x="184150" y="63500"/>
                  </a:cubicBezTo>
                  <a:cubicBezTo>
                    <a:pt x="217769" y="13072"/>
                    <a:pt x="194733" y="10583"/>
                    <a:pt x="196850" y="0"/>
                  </a:cubicBezTo>
                  <a:close/>
                </a:path>
              </a:pathLst>
            </a:custGeom>
            <a:gradFill>
              <a:gsLst>
                <a:gs pos="0">
                  <a:srgbClr val="FF0000">
                    <a:alpha val="50000"/>
                  </a:srgbClr>
                </a:gs>
                <a:gs pos="100000">
                  <a:srgbClr val="FBC4BE">
                    <a:alpha val="50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BDAECC46-E182-4A68-BE3F-E847E62D7477}"/>
                </a:ext>
              </a:extLst>
            </p:cNvPr>
            <p:cNvSpPr/>
            <p:nvPr/>
          </p:nvSpPr>
          <p:spPr>
            <a:xfrm>
              <a:off x="5245011" y="2787650"/>
              <a:ext cx="1200239" cy="1311804"/>
            </a:xfrm>
            <a:custGeom>
              <a:avLst/>
              <a:gdLst>
                <a:gd name="connsiteX0" fmla="*/ 203289 w 1200239"/>
                <a:gd name="connsiteY0" fmla="*/ 0 h 1311804"/>
                <a:gd name="connsiteX1" fmla="*/ 203289 w 1200239"/>
                <a:gd name="connsiteY1" fmla="*/ 0 h 1311804"/>
                <a:gd name="connsiteX2" fmla="*/ 235039 w 1200239"/>
                <a:gd name="connsiteY2" fmla="*/ 44450 h 1311804"/>
                <a:gd name="connsiteX3" fmla="*/ 241389 w 1200239"/>
                <a:gd name="connsiteY3" fmla="*/ 69850 h 1311804"/>
                <a:gd name="connsiteX4" fmla="*/ 266789 w 1200239"/>
                <a:gd name="connsiteY4" fmla="*/ 76200 h 1311804"/>
                <a:gd name="connsiteX5" fmla="*/ 292189 w 1200239"/>
                <a:gd name="connsiteY5" fmla="*/ 69850 h 1311804"/>
                <a:gd name="connsiteX6" fmla="*/ 336639 w 1200239"/>
                <a:gd name="connsiteY6" fmla="*/ 95250 h 1311804"/>
                <a:gd name="connsiteX7" fmla="*/ 362039 w 1200239"/>
                <a:gd name="connsiteY7" fmla="*/ 101600 h 1311804"/>
                <a:gd name="connsiteX8" fmla="*/ 374739 w 1200239"/>
                <a:gd name="connsiteY8" fmla="*/ 120650 h 1311804"/>
                <a:gd name="connsiteX9" fmla="*/ 393789 w 1200239"/>
                <a:gd name="connsiteY9" fmla="*/ 139700 h 1311804"/>
                <a:gd name="connsiteX10" fmla="*/ 400139 w 1200239"/>
                <a:gd name="connsiteY10" fmla="*/ 158750 h 1311804"/>
                <a:gd name="connsiteX11" fmla="*/ 419189 w 1200239"/>
                <a:gd name="connsiteY11" fmla="*/ 165100 h 1311804"/>
                <a:gd name="connsiteX12" fmla="*/ 469989 w 1200239"/>
                <a:gd name="connsiteY12" fmla="*/ 177800 h 1311804"/>
                <a:gd name="connsiteX13" fmla="*/ 495389 w 1200239"/>
                <a:gd name="connsiteY13" fmla="*/ 190500 h 1311804"/>
                <a:gd name="connsiteX14" fmla="*/ 514439 w 1200239"/>
                <a:gd name="connsiteY14" fmla="*/ 196850 h 1311804"/>
                <a:gd name="connsiteX15" fmla="*/ 533489 w 1200239"/>
                <a:gd name="connsiteY15" fmla="*/ 234950 h 1311804"/>
                <a:gd name="connsiteX16" fmla="*/ 577939 w 1200239"/>
                <a:gd name="connsiteY16" fmla="*/ 260350 h 1311804"/>
                <a:gd name="connsiteX17" fmla="*/ 596989 w 1200239"/>
                <a:gd name="connsiteY17" fmla="*/ 279400 h 1311804"/>
                <a:gd name="connsiteX18" fmla="*/ 628739 w 1200239"/>
                <a:gd name="connsiteY18" fmla="*/ 285750 h 1311804"/>
                <a:gd name="connsiteX19" fmla="*/ 666839 w 1200239"/>
                <a:gd name="connsiteY19" fmla="*/ 298450 h 1311804"/>
                <a:gd name="connsiteX20" fmla="*/ 685889 w 1200239"/>
                <a:gd name="connsiteY20" fmla="*/ 304800 h 1311804"/>
                <a:gd name="connsiteX21" fmla="*/ 704939 w 1200239"/>
                <a:gd name="connsiteY21" fmla="*/ 317500 h 1311804"/>
                <a:gd name="connsiteX22" fmla="*/ 730339 w 1200239"/>
                <a:gd name="connsiteY22" fmla="*/ 330200 h 1311804"/>
                <a:gd name="connsiteX23" fmla="*/ 749389 w 1200239"/>
                <a:gd name="connsiteY23" fmla="*/ 336550 h 1311804"/>
                <a:gd name="connsiteX24" fmla="*/ 787489 w 1200239"/>
                <a:gd name="connsiteY24" fmla="*/ 361950 h 1311804"/>
                <a:gd name="connsiteX25" fmla="*/ 806539 w 1200239"/>
                <a:gd name="connsiteY25" fmla="*/ 374650 h 1311804"/>
                <a:gd name="connsiteX26" fmla="*/ 831939 w 1200239"/>
                <a:gd name="connsiteY26" fmla="*/ 387350 h 1311804"/>
                <a:gd name="connsiteX27" fmla="*/ 863689 w 1200239"/>
                <a:gd name="connsiteY27" fmla="*/ 400050 h 1311804"/>
                <a:gd name="connsiteX28" fmla="*/ 876389 w 1200239"/>
                <a:gd name="connsiteY28" fmla="*/ 425450 h 1311804"/>
                <a:gd name="connsiteX29" fmla="*/ 889089 w 1200239"/>
                <a:gd name="connsiteY29" fmla="*/ 463550 h 1311804"/>
                <a:gd name="connsiteX30" fmla="*/ 914489 w 1200239"/>
                <a:gd name="connsiteY30" fmla="*/ 501650 h 1311804"/>
                <a:gd name="connsiteX31" fmla="*/ 927189 w 1200239"/>
                <a:gd name="connsiteY31" fmla="*/ 520700 h 1311804"/>
                <a:gd name="connsiteX32" fmla="*/ 952589 w 1200239"/>
                <a:gd name="connsiteY32" fmla="*/ 577850 h 1311804"/>
                <a:gd name="connsiteX33" fmla="*/ 958939 w 1200239"/>
                <a:gd name="connsiteY33" fmla="*/ 596900 h 1311804"/>
                <a:gd name="connsiteX34" fmla="*/ 1016089 w 1200239"/>
                <a:gd name="connsiteY34" fmla="*/ 647700 h 1311804"/>
                <a:gd name="connsiteX35" fmla="*/ 1054189 w 1200239"/>
                <a:gd name="connsiteY35" fmla="*/ 679450 h 1311804"/>
                <a:gd name="connsiteX36" fmla="*/ 1060539 w 1200239"/>
                <a:gd name="connsiteY36" fmla="*/ 698500 h 1311804"/>
                <a:gd name="connsiteX37" fmla="*/ 1079589 w 1200239"/>
                <a:gd name="connsiteY37" fmla="*/ 717550 h 1311804"/>
                <a:gd name="connsiteX38" fmla="*/ 1098639 w 1200239"/>
                <a:gd name="connsiteY38" fmla="*/ 704850 h 1311804"/>
                <a:gd name="connsiteX39" fmla="*/ 1117689 w 1200239"/>
                <a:gd name="connsiteY39" fmla="*/ 711200 h 1311804"/>
                <a:gd name="connsiteX40" fmla="*/ 1149439 w 1200239"/>
                <a:gd name="connsiteY40" fmla="*/ 806450 h 1311804"/>
                <a:gd name="connsiteX41" fmla="*/ 1162139 w 1200239"/>
                <a:gd name="connsiteY41" fmla="*/ 844550 h 1311804"/>
                <a:gd name="connsiteX42" fmla="*/ 1168489 w 1200239"/>
                <a:gd name="connsiteY42" fmla="*/ 863600 h 1311804"/>
                <a:gd name="connsiteX43" fmla="*/ 1174839 w 1200239"/>
                <a:gd name="connsiteY43" fmla="*/ 889000 h 1311804"/>
                <a:gd name="connsiteX44" fmla="*/ 1181189 w 1200239"/>
                <a:gd name="connsiteY44" fmla="*/ 927100 h 1311804"/>
                <a:gd name="connsiteX45" fmla="*/ 1187539 w 1200239"/>
                <a:gd name="connsiteY45" fmla="*/ 946150 h 1311804"/>
                <a:gd name="connsiteX46" fmla="*/ 1193889 w 1200239"/>
                <a:gd name="connsiteY46" fmla="*/ 1016000 h 1311804"/>
                <a:gd name="connsiteX47" fmla="*/ 1200239 w 1200239"/>
                <a:gd name="connsiteY47" fmla="*/ 1035050 h 1311804"/>
                <a:gd name="connsiteX48" fmla="*/ 1193889 w 1200239"/>
                <a:gd name="connsiteY48" fmla="*/ 1066800 h 1311804"/>
                <a:gd name="connsiteX49" fmla="*/ 1168489 w 1200239"/>
                <a:gd name="connsiteY49" fmla="*/ 1073150 h 1311804"/>
                <a:gd name="connsiteX50" fmla="*/ 1111339 w 1200239"/>
                <a:gd name="connsiteY50" fmla="*/ 1060450 h 1311804"/>
                <a:gd name="connsiteX51" fmla="*/ 1054189 w 1200239"/>
                <a:gd name="connsiteY51" fmla="*/ 1092200 h 1311804"/>
                <a:gd name="connsiteX52" fmla="*/ 1016089 w 1200239"/>
                <a:gd name="connsiteY52" fmla="*/ 1079500 h 1311804"/>
                <a:gd name="connsiteX53" fmla="*/ 997039 w 1200239"/>
                <a:gd name="connsiteY53" fmla="*/ 1073150 h 1311804"/>
                <a:gd name="connsiteX54" fmla="*/ 977989 w 1200239"/>
                <a:gd name="connsiteY54" fmla="*/ 1060450 h 1311804"/>
                <a:gd name="connsiteX55" fmla="*/ 901789 w 1200239"/>
                <a:gd name="connsiteY55" fmla="*/ 1047750 h 1311804"/>
                <a:gd name="connsiteX56" fmla="*/ 870039 w 1200239"/>
                <a:gd name="connsiteY56" fmla="*/ 1041400 h 1311804"/>
                <a:gd name="connsiteX57" fmla="*/ 825589 w 1200239"/>
                <a:gd name="connsiteY57" fmla="*/ 1054100 h 1311804"/>
                <a:gd name="connsiteX58" fmla="*/ 806539 w 1200239"/>
                <a:gd name="connsiteY58" fmla="*/ 1066800 h 1311804"/>
                <a:gd name="connsiteX59" fmla="*/ 768439 w 1200239"/>
                <a:gd name="connsiteY59" fmla="*/ 1079500 h 1311804"/>
                <a:gd name="connsiteX60" fmla="*/ 743039 w 1200239"/>
                <a:gd name="connsiteY60" fmla="*/ 1117600 h 1311804"/>
                <a:gd name="connsiteX61" fmla="*/ 704939 w 1200239"/>
                <a:gd name="connsiteY61" fmla="*/ 1136650 h 1311804"/>
                <a:gd name="connsiteX62" fmla="*/ 698589 w 1200239"/>
                <a:gd name="connsiteY62" fmla="*/ 1155700 h 1311804"/>
                <a:gd name="connsiteX63" fmla="*/ 711289 w 1200239"/>
                <a:gd name="connsiteY63" fmla="*/ 1244600 h 1311804"/>
                <a:gd name="connsiteX64" fmla="*/ 679539 w 1200239"/>
                <a:gd name="connsiteY64" fmla="*/ 1276350 h 1311804"/>
                <a:gd name="connsiteX65" fmla="*/ 666839 w 1200239"/>
                <a:gd name="connsiteY65" fmla="*/ 1301750 h 1311804"/>
                <a:gd name="connsiteX66" fmla="*/ 647789 w 1200239"/>
                <a:gd name="connsiteY66" fmla="*/ 1295400 h 1311804"/>
                <a:gd name="connsiteX67" fmla="*/ 628739 w 1200239"/>
                <a:gd name="connsiteY67" fmla="*/ 1301750 h 1311804"/>
                <a:gd name="connsiteX68" fmla="*/ 609689 w 1200239"/>
                <a:gd name="connsiteY68" fmla="*/ 1289050 h 1311804"/>
                <a:gd name="connsiteX69" fmla="*/ 603339 w 1200239"/>
                <a:gd name="connsiteY69" fmla="*/ 1308100 h 1311804"/>
                <a:gd name="connsiteX70" fmla="*/ 514439 w 1200239"/>
                <a:gd name="connsiteY70" fmla="*/ 1289050 h 1311804"/>
                <a:gd name="connsiteX71" fmla="*/ 501739 w 1200239"/>
                <a:gd name="connsiteY71" fmla="*/ 1270000 h 1311804"/>
                <a:gd name="connsiteX72" fmla="*/ 489039 w 1200239"/>
                <a:gd name="connsiteY72" fmla="*/ 1231900 h 1311804"/>
                <a:gd name="connsiteX73" fmla="*/ 476339 w 1200239"/>
                <a:gd name="connsiteY73" fmla="*/ 1200150 h 1311804"/>
                <a:gd name="connsiteX74" fmla="*/ 444589 w 1200239"/>
                <a:gd name="connsiteY74" fmla="*/ 1149350 h 1311804"/>
                <a:gd name="connsiteX75" fmla="*/ 431889 w 1200239"/>
                <a:gd name="connsiteY75" fmla="*/ 1092200 h 1311804"/>
                <a:gd name="connsiteX76" fmla="*/ 419189 w 1200239"/>
                <a:gd name="connsiteY76" fmla="*/ 1054100 h 1311804"/>
                <a:gd name="connsiteX77" fmla="*/ 400139 w 1200239"/>
                <a:gd name="connsiteY77" fmla="*/ 1035050 h 1311804"/>
                <a:gd name="connsiteX78" fmla="*/ 368389 w 1200239"/>
                <a:gd name="connsiteY78" fmla="*/ 990600 h 1311804"/>
                <a:gd name="connsiteX79" fmla="*/ 355689 w 1200239"/>
                <a:gd name="connsiteY79" fmla="*/ 958850 h 1311804"/>
                <a:gd name="connsiteX80" fmla="*/ 317589 w 1200239"/>
                <a:gd name="connsiteY80" fmla="*/ 939800 h 1311804"/>
                <a:gd name="connsiteX81" fmla="*/ 292189 w 1200239"/>
                <a:gd name="connsiteY81" fmla="*/ 914400 h 1311804"/>
                <a:gd name="connsiteX82" fmla="*/ 285839 w 1200239"/>
                <a:gd name="connsiteY82" fmla="*/ 895350 h 1311804"/>
                <a:gd name="connsiteX83" fmla="*/ 273139 w 1200239"/>
                <a:gd name="connsiteY83" fmla="*/ 876300 h 1311804"/>
                <a:gd name="connsiteX84" fmla="*/ 254089 w 1200239"/>
                <a:gd name="connsiteY84" fmla="*/ 869950 h 1311804"/>
                <a:gd name="connsiteX85" fmla="*/ 215989 w 1200239"/>
                <a:gd name="connsiteY85" fmla="*/ 844550 h 1311804"/>
                <a:gd name="connsiteX86" fmla="*/ 184239 w 1200239"/>
                <a:gd name="connsiteY86" fmla="*/ 806450 h 1311804"/>
                <a:gd name="connsiteX87" fmla="*/ 177889 w 1200239"/>
                <a:gd name="connsiteY87" fmla="*/ 787400 h 1311804"/>
                <a:gd name="connsiteX88" fmla="*/ 158839 w 1200239"/>
                <a:gd name="connsiteY88" fmla="*/ 781050 h 1311804"/>
                <a:gd name="connsiteX89" fmla="*/ 139789 w 1200239"/>
                <a:gd name="connsiteY89" fmla="*/ 787400 h 1311804"/>
                <a:gd name="connsiteX90" fmla="*/ 127089 w 1200239"/>
                <a:gd name="connsiteY90" fmla="*/ 768350 h 1311804"/>
                <a:gd name="connsiteX91" fmla="*/ 108039 w 1200239"/>
                <a:gd name="connsiteY91" fmla="*/ 762000 h 1311804"/>
                <a:gd name="connsiteX92" fmla="*/ 82639 w 1200239"/>
                <a:gd name="connsiteY92" fmla="*/ 723900 h 1311804"/>
                <a:gd name="connsiteX93" fmla="*/ 108039 w 1200239"/>
                <a:gd name="connsiteY93" fmla="*/ 736600 h 1311804"/>
                <a:gd name="connsiteX94" fmla="*/ 101689 w 1200239"/>
                <a:gd name="connsiteY94" fmla="*/ 717550 h 1311804"/>
                <a:gd name="connsiteX95" fmla="*/ 95339 w 1200239"/>
                <a:gd name="connsiteY95" fmla="*/ 660400 h 1311804"/>
                <a:gd name="connsiteX96" fmla="*/ 82639 w 1200239"/>
                <a:gd name="connsiteY96" fmla="*/ 622300 h 1311804"/>
                <a:gd name="connsiteX97" fmla="*/ 69939 w 1200239"/>
                <a:gd name="connsiteY97" fmla="*/ 558800 h 1311804"/>
                <a:gd name="connsiteX98" fmla="*/ 50889 w 1200239"/>
                <a:gd name="connsiteY98" fmla="*/ 539750 h 1311804"/>
                <a:gd name="connsiteX99" fmla="*/ 44539 w 1200239"/>
                <a:gd name="connsiteY99" fmla="*/ 514350 h 1311804"/>
                <a:gd name="connsiteX100" fmla="*/ 38189 w 1200239"/>
                <a:gd name="connsiteY100" fmla="*/ 495300 h 1311804"/>
                <a:gd name="connsiteX101" fmla="*/ 12789 w 1200239"/>
                <a:gd name="connsiteY101" fmla="*/ 488950 h 1311804"/>
                <a:gd name="connsiteX102" fmla="*/ 89 w 1200239"/>
                <a:gd name="connsiteY102" fmla="*/ 450850 h 1311804"/>
                <a:gd name="connsiteX103" fmla="*/ 6439 w 1200239"/>
                <a:gd name="connsiteY103" fmla="*/ 374650 h 1311804"/>
                <a:gd name="connsiteX104" fmla="*/ 19139 w 1200239"/>
                <a:gd name="connsiteY104" fmla="*/ 330200 h 1311804"/>
                <a:gd name="connsiteX105" fmla="*/ 25489 w 1200239"/>
                <a:gd name="connsiteY105" fmla="*/ 279400 h 1311804"/>
                <a:gd name="connsiteX106" fmla="*/ 31839 w 1200239"/>
                <a:gd name="connsiteY106" fmla="*/ 260350 h 1311804"/>
                <a:gd name="connsiteX107" fmla="*/ 50889 w 1200239"/>
                <a:gd name="connsiteY107" fmla="*/ 196850 h 1311804"/>
                <a:gd name="connsiteX108" fmla="*/ 57239 w 1200239"/>
                <a:gd name="connsiteY108" fmla="*/ 177800 h 1311804"/>
                <a:gd name="connsiteX109" fmla="*/ 69939 w 1200239"/>
                <a:gd name="connsiteY109" fmla="*/ 158750 h 1311804"/>
                <a:gd name="connsiteX110" fmla="*/ 76289 w 1200239"/>
                <a:gd name="connsiteY110" fmla="*/ 139700 h 1311804"/>
                <a:gd name="connsiteX111" fmla="*/ 114389 w 1200239"/>
                <a:gd name="connsiteY111" fmla="*/ 127000 h 1311804"/>
                <a:gd name="connsiteX112" fmla="*/ 152489 w 1200239"/>
                <a:gd name="connsiteY112" fmla="*/ 88900 h 1311804"/>
                <a:gd name="connsiteX113" fmla="*/ 196939 w 1200239"/>
                <a:gd name="connsiteY113" fmla="*/ 38100 h 1311804"/>
                <a:gd name="connsiteX114" fmla="*/ 203289 w 1200239"/>
                <a:gd name="connsiteY114" fmla="*/ 0 h 131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200239" h="1311804">
                  <a:moveTo>
                    <a:pt x="203289" y="0"/>
                  </a:moveTo>
                  <a:lnTo>
                    <a:pt x="203289" y="0"/>
                  </a:lnTo>
                  <a:cubicBezTo>
                    <a:pt x="213872" y="14817"/>
                    <a:pt x="226320" y="28465"/>
                    <a:pt x="235039" y="44450"/>
                  </a:cubicBezTo>
                  <a:cubicBezTo>
                    <a:pt x="239218" y="52112"/>
                    <a:pt x="235218" y="63679"/>
                    <a:pt x="241389" y="69850"/>
                  </a:cubicBezTo>
                  <a:cubicBezTo>
                    <a:pt x="247560" y="76021"/>
                    <a:pt x="258322" y="74083"/>
                    <a:pt x="266789" y="76200"/>
                  </a:cubicBezTo>
                  <a:cubicBezTo>
                    <a:pt x="275256" y="74083"/>
                    <a:pt x="283529" y="68768"/>
                    <a:pt x="292189" y="69850"/>
                  </a:cubicBezTo>
                  <a:cubicBezTo>
                    <a:pt x="310801" y="72176"/>
                    <a:pt x="320689" y="88414"/>
                    <a:pt x="336639" y="95250"/>
                  </a:cubicBezTo>
                  <a:cubicBezTo>
                    <a:pt x="344661" y="98688"/>
                    <a:pt x="353572" y="99483"/>
                    <a:pt x="362039" y="101600"/>
                  </a:cubicBezTo>
                  <a:cubicBezTo>
                    <a:pt x="366272" y="107950"/>
                    <a:pt x="369853" y="114787"/>
                    <a:pt x="374739" y="120650"/>
                  </a:cubicBezTo>
                  <a:cubicBezTo>
                    <a:pt x="380488" y="127549"/>
                    <a:pt x="388808" y="132228"/>
                    <a:pt x="393789" y="139700"/>
                  </a:cubicBezTo>
                  <a:cubicBezTo>
                    <a:pt x="397502" y="145269"/>
                    <a:pt x="395406" y="154017"/>
                    <a:pt x="400139" y="158750"/>
                  </a:cubicBezTo>
                  <a:cubicBezTo>
                    <a:pt x="404872" y="163483"/>
                    <a:pt x="412731" y="163339"/>
                    <a:pt x="419189" y="165100"/>
                  </a:cubicBezTo>
                  <a:cubicBezTo>
                    <a:pt x="436028" y="169693"/>
                    <a:pt x="453430" y="172280"/>
                    <a:pt x="469989" y="177800"/>
                  </a:cubicBezTo>
                  <a:cubicBezTo>
                    <a:pt x="478969" y="180793"/>
                    <a:pt x="486688" y="186771"/>
                    <a:pt x="495389" y="190500"/>
                  </a:cubicBezTo>
                  <a:cubicBezTo>
                    <a:pt x="501541" y="193137"/>
                    <a:pt x="508089" y="194733"/>
                    <a:pt x="514439" y="196850"/>
                  </a:cubicBezTo>
                  <a:cubicBezTo>
                    <a:pt x="519604" y="212344"/>
                    <a:pt x="521179" y="222640"/>
                    <a:pt x="533489" y="234950"/>
                  </a:cubicBezTo>
                  <a:cubicBezTo>
                    <a:pt x="548487" y="249948"/>
                    <a:pt x="560508" y="247899"/>
                    <a:pt x="577939" y="260350"/>
                  </a:cubicBezTo>
                  <a:cubicBezTo>
                    <a:pt x="585247" y="265570"/>
                    <a:pt x="588957" y="275384"/>
                    <a:pt x="596989" y="279400"/>
                  </a:cubicBezTo>
                  <a:cubicBezTo>
                    <a:pt x="606642" y="284227"/>
                    <a:pt x="618326" y="282910"/>
                    <a:pt x="628739" y="285750"/>
                  </a:cubicBezTo>
                  <a:cubicBezTo>
                    <a:pt x="641654" y="289272"/>
                    <a:pt x="654139" y="294217"/>
                    <a:pt x="666839" y="298450"/>
                  </a:cubicBezTo>
                  <a:cubicBezTo>
                    <a:pt x="673189" y="300567"/>
                    <a:pt x="680320" y="301087"/>
                    <a:pt x="685889" y="304800"/>
                  </a:cubicBezTo>
                  <a:cubicBezTo>
                    <a:pt x="692239" y="309033"/>
                    <a:pt x="698313" y="313714"/>
                    <a:pt x="704939" y="317500"/>
                  </a:cubicBezTo>
                  <a:cubicBezTo>
                    <a:pt x="713158" y="322196"/>
                    <a:pt x="721638" y="326471"/>
                    <a:pt x="730339" y="330200"/>
                  </a:cubicBezTo>
                  <a:cubicBezTo>
                    <a:pt x="736491" y="332837"/>
                    <a:pt x="743538" y="333299"/>
                    <a:pt x="749389" y="336550"/>
                  </a:cubicBezTo>
                  <a:cubicBezTo>
                    <a:pt x="762732" y="343963"/>
                    <a:pt x="774789" y="353483"/>
                    <a:pt x="787489" y="361950"/>
                  </a:cubicBezTo>
                  <a:lnTo>
                    <a:pt x="806539" y="374650"/>
                  </a:lnTo>
                  <a:cubicBezTo>
                    <a:pt x="847663" y="360942"/>
                    <a:pt x="807749" y="367191"/>
                    <a:pt x="831939" y="387350"/>
                  </a:cubicBezTo>
                  <a:cubicBezTo>
                    <a:pt x="840696" y="394647"/>
                    <a:pt x="853106" y="395817"/>
                    <a:pt x="863689" y="400050"/>
                  </a:cubicBezTo>
                  <a:cubicBezTo>
                    <a:pt x="867922" y="408517"/>
                    <a:pt x="872873" y="416661"/>
                    <a:pt x="876389" y="425450"/>
                  </a:cubicBezTo>
                  <a:cubicBezTo>
                    <a:pt x="881361" y="437879"/>
                    <a:pt x="881663" y="452411"/>
                    <a:pt x="889089" y="463550"/>
                  </a:cubicBezTo>
                  <a:lnTo>
                    <a:pt x="914489" y="501650"/>
                  </a:lnTo>
                  <a:cubicBezTo>
                    <a:pt x="918722" y="508000"/>
                    <a:pt x="924776" y="513460"/>
                    <a:pt x="927189" y="520700"/>
                  </a:cubicBezTo>
                  <a:cubicBezTo>
                    <a:pt x="959954" y="618994"/>
                    <a:pt x="922400" y="517473"/>
                    <a:pt x="952589" y="577850"/>
                  </a:cubicBezTo>
                  <a:cubicBezTo>
                    <a:pt x="955582" y="583837"/>
                    <a:pt x="954830" y="591616"/>
                    <a:pt x="958939" y="596900"/>
                  </a:cubicBezTo>
                  <a:cubicBezTo>
                    <a:pt x="982360" y="627013"/>
                    <a:pt x="990625" y="630724"/>
                    <a:pt x="1016089" y="647700"/>
                  </a:cubicBezTo>
                  <a:cubicBezTo>
                    <a:pt x="1060021" y="713598"/>
                    <a:pt x="989737" y="614998"/>
                    <a:pt x="1054189" y="679450"/>
                  </a:cubicBezTo>
                  <a:cubicBezTo>
                    <a:pt x="1058922" y="684183"/>
                    <a:pt x="1056826" y="692931"/>
                    <a:pt x="1060539" y="698500"/>
                  </a:cubicBezTo>
                  <a:cubicBezTo>
                    <a:pt x="1065520" y="705972"/>
                    <a:pt x="1073239" y="711200"/>
                    <a:pt x="1079589" y="717550"/>
                  </a:cubicBezTo>
                  <a:cubicBezTo>
                    <a:pt x="1093031" y="784761"/>
                    <a:pt x="1077163" y="730622"/>
                    <a:pt x="1098639" y="704850"/>
                  </a:cubicBezTo>
                  <a:cubicBezTo>
                    <a:pt x="1102924" y="699708"/>
                    <a:pt x="1111339" y="709083"/>
                    <a:pt x="1117689" y="711200"/>
                  </a:cubicBezTo>
                  <a:lnTo>
                    <a:pt x="1149439" y="806450"/>
                  </a:lnTo>
                  <a:lnTo>
                    <a:pt x="1162139" y="844550"/>
                  </a:lnTo>
                  <a:cubicBezTo>
                    <a:pt x="1164256" y="850900"/>
                    <a:pt x="1166866" y="857106"/>
                    <a:pt x="1168489" y="863600"/>
                  </a:cubicBezTo>
                  <a:cubicBezTo>
                    <a:pt x="1170606" y="872067"/>
                    <a:pt x="1173127" y="880442"/>
                    <a:pt x="1174839" y="889000"/>
                  </a:cubicBezTo>
                  <a:cubicBezTo>
                    <a:pt x="1177364" y="901625"/>
                    <a:pt x="1178396" y="914531"/>
                    <a:pt x="1181189" y="927100"/>
                  </a:cubicBezTo>
                  <a:cubicBezTo>
                    <a:pt x="1182641" y="933634"/>
                    <a:pt x="1185422" y="939800"/>
                    <a:pt x="1187539" y="946150"/>
                  </a:cubicBezTo>
                  <a:cubicBezTo>
                    <a:pt x="1178564" y="991027"/>
                    <a:pt x="1177776" y="967661"/>
                    <a:pt x="1193889" y="1016000"/>
                  </a:cubicBezTo>
                  <a:lnTo>
                    <a:pt x="1200239" y="1035050"/>
                  </a:lnTo>
                  <a:cubicBezTo>
                    <a:pt x="1198122" y="1045633"/>
                    <a:pt x="1200798" y="1058509"/>
                    <a:pt x="1193889" y="1066800"/>
                  </a:cubicBezTo>
                  <a:cubicBezTo>
                    <a:pt x="1188302" y="1073504"/>
                    <a:pt x="1177216" y="1073150"/>
                    <a:pt x="1168489" y="1073150"/>
                  </a:cubicBezTo>
                  <a:cubicBezTo>
                    <a:pt x="1146138" y="1073150"/>
                    <a:pt x="1130984" y="1066998"/>
                    <a:pt x="1111339" y="1060450"/>
                  </a:cubicBezTo>
                  <a:cubicBezTo>
                    <a:pt x="1064720" y="1075990"/>
                    <a:pt x="1082705" y="1063684"/>
                    <a:pt x="1054189" y="1092200"/>
                  </a:cubicBezTo>
                  <a:lnTo>
                    <a:pt x="1016089" y="1079500"/>
                  </a:lnTo>
                  <a:cubicBezTo>
                    <a:pt x="1009739" y="1077383"/>
                    <a:pt x="1002608" y="1076863"/>
                    <a:pt x="997039" y="1073150"/>
                  </a:cubicBezTo>
                  <a:cubicBezTo>
                    <a:pt x="990689" y="1068917"/>
                    <a:pt x="985004" y="1063456"/>
                    <a:pt x="977989" y="1060450"/>
                  </a:cubicBezTo>
                  <a:cubicBezTo>
                    <a:pt x="960112" y="1052788"/>
                    <a:pt x="914167" y="1049654"/>
                    <a:pt x="901789" y="1047750"/>
                  </a:cubicBezTo>
                  <a:cubicBezTo>
                    <a:pt x="891122" y="1046109"/>
                    <a:pt x="880622" y="1043517"/>
                    <a:pt x="870039" y="1041400"/>
                  </a:cubicBezTo>
                  <a:cubicBezTo>
                    <a:pt x="861901" y="1043435"/>
                    <a:pt x="834699" y="1049545"/>
                    <a:pt x="825589" y="1054100"/>
                  </a:cubicBezTo>
                  <a:cubicBezTo>
                    <a:pt x="818763" y="1057513"/>
                    <a:pt x="813513" y="1063700"/>
                    <a:pt x="806539" y="1066800"/>
                  </a:cubicBezTo>
                  <a:cubicBezTo>
                    <a:pt x="794306" y="1072237"/>
                    <a:pt x="768439" y="1079500"/>
                    <a:pt x="768439" y="1079500"/>
                  </a:cubicBezTo>
                  <a:cubicBezTo>
                    <a:pt x="759972" y="1092200"/>
                    <a:pt x="757519" y="1112773"/>
                    <a:pt x="743039" y="1117600"/>
                  </a:cubicBezTo>
                  <a:cubicBezTo>
                    <a:pt x="716749" y="1126363"/>
                    <a:pt x="729558" y="1120237"/>
                    <a:pt x="704939" y="1136650"/>
                  </a:cubicBezTo>
                  <a:cubicBezTo>
                    <a:pt x="702822" y="1143000"/>
                    <a:pt x="698589" y="1149007"/>
                    <a:pt x="698589" y="1155700"/>
                  </a:cubicBezTo>
                  <a:cubicBezTo>
                    <a:pt x="698589" y="1199010"/>
                    <a:pt x="702741" y="1210409"/>
                    <a:pt x="711289" y="1244600"/>
                  </a:cubicBezTo>
                  <a:cubicBezTo>
                    <a:pt x="696397" y="1289276"/>
                    <a:pt x="718773" y="1237116"/>
                    <a:pt x="679539" y="1276350"/>
                  </a:cubicBezTo>
                  <a:cubicBezTo>
                    <a:pt x="672846" y="1283043"/>
                    <a:pt x="671072" y="1293283"/>
                    <a:pt x="666839" y="1301750"/>
                  </a:cubicBezTo>
                  <a:cubicBezTo>
                    <a:pt x="660489" y="1299633"/>
                    <a:pt x="654482" y="1295400"/>
                    <a:pt x="647789" y="1295400"/>
                  </a:cubicBezTo>
                  <a:cubicBezTo>
                    <a:pt x="641096" y="1295400"/>
                    <a:pt x="635341" y="1302850"/>
                    <a:pt x="628739" y="1301750"/>
                  </a:cubicBezTo>
                  <a:cubicBezTo>
                    <a:pt x="621211" y="1300495"/>
                    <a:pt x="616039" y="1293283"/>
                    <a:pt x="609689" y="1289050"/>
                  </a:cubicBezTo>
                  <a:cubicBezTo>
                    <a:pt x="607572" y="1295400"/>
                    <a:pt x="609941" y="1307000"/>
                    <a:pt x="603339" y="1308100"/>
                  </a:cubicBezTo>
                  <a:cubicBezTo>
                    <a:pt x="549828" y="1317019"/>
                    <a:pt x="545127" y="1309509"/>
                    <a:pt x="514439" y="1289050"/>
                  </a:cubicBezTo>
                  <a:cubicBezTo>
                    <a:pt x="510206" y="1282700"/>
                    <a:pt x="504839" y="1276974"/>
                    <a:pt x="501739" y="1270000"/>
                  </a:cubicBezTo>
                  <a:cubicBezTo>
                    <a:pt x="496302" y="1257767"/>
                    <a:pt x="494011" y="1244329"/>
                    <a:pt x="489039" y="1231900"/>
                  </a:cubicBezTo>
                  <a:cubicBezTo>
                    <a:pt x="484806" y="1221317"/>
                    <a:pt x="480234" y="1210862"/>
                    <a:pt x="476339" y="1200150"/>
                  </a:cubicBezTo>
                  <a:cubicBezTo>
                    <a:pt x="459412" y="1153601"/>
                    <a:pt x="475812" y="1170165"/>
                    <a:pt x="444589" y="1149350"/>
                  </a:cubicBezTo>
                  <a:cubicBezTo>
                    <a:pt x="440964" y="1131223"/>
                    <a:pt x="437270" y="1110135"/>
                    <a:pt x="431889" y="1092200"/>
                  </a:cubicBezTo>
                  <a:cubicBezTo>
                    <a:pt x="428042" y="1079378"/>
                    <a:pt x="428655" y="1063566"/>
                    <a:pt x="419189" y="1054100"/>
                  </a:cubicBezTo>
                  <a:lnTo>
                    <a:pt x="400139" y="1035050"/>
                  </a:lnTo>
                  <a:cubicBezTo>
                    <a:pt x="385322" y="990600"/>
                    <a:pt x="400139" y="1001183"/>
                    <a:pt x="368389" y="990600"/>
                  </a:cubicBezTo>
                  <a:cubicBezTo>
                    <a:pt x="364156" y="980017"/>
                    <a:pt x="362314" y="968125"/>
                    <a:pt x="355689" y="958850"/>
                  </a:cubicBezTo>
                  <a:cubicBezTo>
                    <a:pt x="347995" y="948079"/>
                    <a:pt x="329034" y="943615"/>
                    <a:pt x="317589" y="939800"/>
                  </a:cubicBezTo>
                  <a:cubicBezTo>
                    <a:pt x="300656" y="889000"/>
                    <a:pt x="326056" y="948267"/>
                    <a:pt x="292189" y="914400"/>
                  </a:cubicBezTo>
                  <a:cubicBezTo>
                    <a:pt x="287456" y="909667"/>
                    <a:pt x="288832" y="901337"/>
                    <a:pt x="285839" y="895350"/>
                  </a:cubicBezTo>
                  <a:cubicBezTo>
                    <a:pt x="282426" y="888524"/>
                    <a:pt x="279098" y="881068"/>
                    <a:pt x="273139" y="876300"/>
                  </a:cubicBezTo>
                  <a:cubicBezTo>
                    <a:pt x="267912" y="872119"/>
                    <a:pt x="259940" y="873201"/>
                    <a:pt x="254089" y="869950"/>
                  </a:cubicBezTo>
                  <a:cubicBezTo>
                    <a:pt x="240746" y="862537"/>
                    <a:pt x="226782" y="855343"/>
                    <a:pt x="215989" y="844550"/>
                  </a:cubicBezTo>
                  <a:cubicBezTo>
                    <a:pt x="201945" y="830506"/>
                    <a:pt x="193080" y="824131"/>
                    <a:pt x="184239" y="806450"/>
                  </a:cubicBezTo>
                  <a:cubicBezTo>
                    <a:pt x="181246" y="800463"/>
                    <a:pt x="182622" y="792133"/>
                    <a:pt x="177889" y="787400"/>
                  </a:cubicBezTo>
                  <a:cubicBezTo>
                    <a:pt x="173156" y="782667"/>
                    <a:pt x="165189" y="783167"/>
                    <a:pt x="158839" y="781050"/>
                  </a:cubicBezTo>
                  <a:cubicBezTo>
                    <a:pt x="152489" y="783167"/>
                    <a:pt x="146004" y="789886"/>
                    <a:pt x="139789" y="787400"/>
                  </a:cubicBezTo>
                  <a:cubicBezTo>
                    <a:pt x="132703" y="784566"/>
                    <a:pt x="133048" y="773118"/>
                    <a:pt x="127089" y="768350"/>
                  </a:cubicBezTo>
                  <a:cubicBezTo>
                    <a:pt x="121862" y="764169"/>
                    <a:pt x="114389" y="764117"/>
                    <a:pt x="108039" y="762000"/>
                  </a:cubicBezTo>
                  <a:cubicBezTo>
                    <a:pt x="99572" y="749300"/>
                    <a:pt x="82639" y="739164"/>
                    <a:pt x="82639" y="723900"/>
                  </a:cubicBezTo>
                  <a:cubicBezTo>
                    <a:pt x="82639" y="714434"/>
                    <a:pt x="99059" y="739593"/>
                    <a:pt x="108039" y="736600"/>
                  </a:cubicBezTo>
                  <a:cubicBezTo>
                    <a:pt x="114389" y="734483"/>
                    <a:pt x="103806" y="723900"/>
                    <a:pt x="101689" y="717550"/>
                  </a:cubicBezTo>
                  <a:cubicBezTo>
                    <a:pt x="99572" y="698500"/>
                    <a:pt x="99098" y="679195"/>
                    <a:pt x="95339" y="660400"/>
                  </a:cubicBezTo>
                  <a:cubicBezTo>
                    <a:pt x="92714" y="647273"/>
                    <a:pt x="84840" y="635505"/>
                    <a:pt x="82639" y="622300"/>
                  </a:cubicBezTo>
                  <a:cubicBezTo>
                    <a:pt x="82253" y="619982"/>
                    <a:pt x="74397" y="566601"/>
                    <a:pt x="69939" y="558800"/>
                  </a:cubicBezTo>
                  <a:cubicBezTo>
                    <a:pt x="65484" y="551003"/>
                    <a:pt x="57239" y="546100"/>
                    <a:pt x="50889" y="539750"/>
                  </a:cubicBezTo>
                  <a:cubicBezTo>
                    <a:pt x="48772" y="531283"/>
                    <a:pt x="46937" y="522741"/>
                    <a:pt x="44539" y="514350"/>
                  </a:cubicBezTo>
                  <a:cubicBezTo>
                    <a:pt x="42700" y="507914"/>
                    <a:pt x="43416" y="499481"/>
                    <a:pt x="38189" y="495300"/>
                  </a:cubicBezTo>
                  <a:cubicBezTo>
                    <a:pt x="31374" y="489848"/>
                    <a:pt x="21256" y="491067"/>
                    <a:pt x="12789" y="488950"/>
                  </a:cubicBezTo>
                  <a:cubicBezTo>
                    <a:pt x="8556" y="476250"/>
                    <a:pt x="-1023" y="464191"/>
                    <a:pt x="89" y="450850"/>
                  </a:cubicBezTo>
                  <a:cubicBezTo>
                    <a:pt x="2206" y="425450"/>
                    <a:pt x="3278" y="399941"/>
                    <a:pt x="6439" y="374650"/>
                  </a:cubicBezTo>
                  <a:cubicBezTo>
                    <a:pt x="8034" y="361893"/>
                    <a:pt x="14921" y="342853"/>
                    <a:pt x="19139" y="330200"/>
                  </a:cubicBezTo>
                  <a:cubicBezTo>
                    <a:pt x="21256" y="313267"/>
                    <a:pt x="22436" y="296190"/>
                    <a:pt x="25489" y="279400"/>
                  </a:cubicBezTo>
                  <a:cubicBezTo>
                    <a:pt x="26686" y="272814"/>
                    <a:pt x="30000" y="266786"/>
                    <a:pt x="31839" y="260350"/>
                  </a:cubicBezTo>
                  <a:cubicBezTo>
                    <a:pt x="51033" y="193172"/>
                    <a:pt x="20708" y="287392"/>
                    <a:pt x="50889" y="196850"/>
                  </a:cubicBezTo>
                  <a:cubicBezTo>
                    <a:pt x="53006" y="190500"/>
                    <a:pt x="53526" y="183369"/>
                    <a:pt x="57239" y="177800"/>
                  </a:cubicBezTo>
                  <a:cubicBezTo>
                    <a:pt x="61472" y="171450"/>
                    <a:pt x="66526" y="165576"/>
                    <a:pt x="69939" y="158750"/>
                  </a:cubicBezTo>
                  <a:cubicBezTo>
                    <a:pt x="72932" y="152763"/>
                    <a:pt x="70842" y="143591"/>
                    <a:pt x="76289" y="139700"/>
                  </a:cubicBezTo>
                  <a:cubicBezTo>
                    <a:pt x="87182" y="131919"/>
                    <a:pt x="114389" y="127000"/>
                    <a:pt x="114389" y="127000"/>
                  </a:cubicBezTo>
                  <a:cubicBezTo>
                    <a:pt x="127089" y="114300"/>
                    <a:pt x="142526" y="103844"/>
                    <a:pt x="152489" y="88900"/>
                  </a:cubicBezTo>
                  <a:cubicBezTo>
                    <a:pt x="182122" y="44450"/>
                    <a:pt x="165189" y="59267"/>
                    <a:pt x="196939" y="38100"/>
                  </a:cubicBezTo>
                  <a:cubicBezTo>
                    <a:pt x="211987" y="15528"/>
                    <a:pt x="202231" y="6350"/>
                    <a:pt x="203289" y="0"/>
                  </a:cubicBezTo>
                  <a:close/>
                </a:path>
              </a:pathLst>
            </a:custGeom>
            <a:gradFill>
              <a:gsLst>
                <a:gs pos="0">
                  <a:schemeClr val="accent1">
                    <a:tint val="100000"/>
                    <a:shade val="100000"/>
                    <a:satMod val="130000"/>
                    <a:alpha val="50000"/>
                  </a:schemeClr>
                </a:gs>
                <a:gs pos="100000">
                  <a:schemeClr val="accent1">
                    <a:tint val="50000"/>
                    <a:shade val="100000"/>
                    <a:satMod val="350000"/>
                    <a:alpha val="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FD4E50B8-D8AB-4E85-BF06-E1B6BD68A747}"/>
                </a:ext>
              </a:extLst>
            </p:cNvPr>
            <p:cNvSpPr/>
            <p:nvPr/>
          </p:nvSpPr>
          <p:spPr>
            <a:xfrm>
              <a:off x="3956049" y="3399291"/>
              <a:ext cx="2459058" cy="2118859"/>
            </a:xfrm>
            <a:custGeom>
              <a:avLst/>
              <a:gdLst>
                <a:gd name="connsiteX0" fmla="*/ 901700 w 3130550"/>
                <a:gd name="connsiteY0" fmla="*/ 4309 h 2118859"/>
                <a:gd name="connsiteX1" fmla="*/ 901700 w 3130550"/>
                <a:gd name="connsiteY1" fmla="*/ 4309 h 2118859"/>
                <a:gd name="connsiteX2" fmla="*/ 857250 w 3130550"/>
                <a:gd name="connsiteY2" fmla="*/ 48759 h 2118859"/>
                <a:gd name="connsiteX3" fmla="*/ 831850 w 3130550"/>
                <a:gd name="connsiteY3" fmla="*/ 74159 h 2118859"/>
                <a:gd name="connsiteX4" fmla="*/ 812800 w 3130550"/>
                <a:gd name="connsiteY4" fmla="*/ 124959 h 2118859"/>
                <a:gd name="connsiteX5" fmla="*/ 793750 w 3130550"/>
                <a:gd name="connsiteY5" fmla="*/ 131309 h 2118859"/>
                <a:gd name="connsiteX6" fmla="*/ 787400 w 3130550"/>
                <a:gd name="connsiteY6" fmla="*/ 150359 h 2118859"/>
                <a:gd name="connsiteX7" fmla="*/ 768350 w 3130550"/>
                <a:gd name="connsiteY7" fmla="*/ 156709 h 2118859"/>
                <a:gd name="connsiteX8" fmla="*/ 723900 w 3130550"/>
                <a:gd name="connsiteY8" fmla="*/ 175759 h 2118859"/>
                <a:gd name="connsiteX9" fmla="*/ 711200 w 3130550"/>
                <a:gd name="connsiteY9" fmla="*/ 194809 h 2118859"/>
                <a:gd name="connsiteX10" fmla="*/ 692150 w 3130550"/>
                <a:gd name="connsiteY10" fmla="*/ 207509 h 2118859"/>
                <a:gd name="connsiteX11" fmla="*/ 666750 w 3130550"/>
                <a:gd name="connsiteY11" fmla="*/ 251959 h 2118859"/>
                <a:gd name="connsiteX12" fmla="*/ 647700 w 3130550"/>
                <a:gd name="connsiteY12" fmla="*/ 258309 h 2118859"/>
                <a:gd name="connsiteX13" fmla="*/ 609600 w 3130550"/>
                <a:gd name="connsiteY13" fmla="*/ 309109 h 2118859"/>
                <a:gd name="connsiteX14" fmla="*/ 577850 w 3130550"/>
                <a:gd name="connsiteY14" fmla="*/ 359909 h 2118859"/>
                <a:gd name="connsiteX15" fmla="*/ 565150 w 3130550"/>
                <a:gd name="connsiteY15" fmla="*/ 378959 h 2118859"/>
                <a:gd name="connsiteX16" fmla="*/ 546100 w 3130550"/>
                <a:gd name="connsiteY16" fmla="*/ 385309 h 2118859"/>
                <a:gd name="connsiteX17" fmla="*/ 527050 w 3130550"/>
                <a:gd name="connsiteY17" fmla="*/ 398009 h 2118859"/>
                <a:gd name="connsiteX18" fmla="*/ 508000 w 3130550"/>
                <a:gd name="connsiteY18" fmla="*/ 404359 h 2118859"/>
                <a:gd name="connsiteX19" fmla="*/ 469900 w 3130550"/>
                <a:gd name="connsiteY19" fmla="*/ 423409 h 2118859"/>
                <a:gd name="connsiteX20" fmla="*/ 469900 w 3130550"/>
                <a:gd name="connsiteY20" fmla="*/ 467859 h 2118859"/>
                <a:gd name="connsiteX21" fmla="*/ 482600 w 3130550"/>
                <a:gd name="connsiteY21" fmla="*/ 505959 h 2118859"/>
                <a:gd name="connsiteX22" fmla="*/ 488950 w 3130550"/>
                <a:gd name="connsiteY22" fmla="*/ 550409 h 2118859"/>
                <a:gd name="connsiteX23" fmla="*/ 482600 w 3130550"/>
                <a:gd name="connsiteY23" fmla="*/ 569459 h 2118859"/>
                <a:gd name="connsiteX24" fmla="*/ 476250 w 3130550"/>
                <a:gd name="connsiteY24" fmla="*/ 620259 h 2118859"/>
                <a:gd name="connsiteX25" fmla="*/ 469900 w 3130550"/>
                <a:gd name="connsiteY25" fmla="*/ 645659 h 2118859"/>
                <a:gd name="connsiteX26" fmla="*/ 450850 w 3130550"/>
                <a:gd name="connsiteY26" fmla="*/ 664709 h 2118859"/>
                <a:gd name="connsiteX27" fmla="*/ 438150 w 3130550"/>
                <a:gd name="connsiteY27" fmla="*/ 683759 h 2118859"/>
                <a:gd name="connsiteX28" fmla="*/ 419100 w 3130550"/>
                <a:gd name="connsiteY28" fmla="*/ 753609 h 2118859"/>
                <a:gd name="connsiteX29" fmla="*/ 412750 w 3130550"/>
                <a:gd name="connsiteY29" fmla="*/ 772659 h 2118859"/>
                <a:gd name="connsiteX30" fmla="*/ 393700 w 3130550"/>
                <a:gd name="connsiteY30" fmla="*/ 785359 h 2118859"/>
                <a:gd name="connsiteX31" fmla="*/ 374650 w 3130550"/>
                <a:gd name="connsiteY31" fmla="*/ 823459 h 2118859"/>
                <a:gd name="connsiteX32" fmla="*/ 317500 w 3130550"/>
                <a:gd name="connsiteY32" fmla="*/ 867909 h 2118859"/>
                <a:gd name="connsiteX33" fmla="*/ 273050 w 3130550"/>
                <a:gd name="connsiteY33" fmla="*/ 899659 h 2118859"/>
                <a:gd name="connsiteX34" fmla="*/ 228600 w 3130550"/>
                <a:gd name="connsiteY34" fmla="*/ 931409 h 2118859"/>
                <a:gd name="connsiteX35" fmla="*/ 184150 w 3130550"/>
                <a:gd name="connsiteY35" fmla="*/ 937759 h 2118859"/>
                <a:gd name="connsiteX36" fmla="*/ 152400 w 3130550"/>
                <a:gd name="connsiteY36" fmla="*/ 950459 h 2118859"/>
                <a:gd name="connsiteX37" fmla="*/ 114300 w 3130550"/>
                <a:gd name="connsiteY37" fmla="*/ 956809 h 2118859"/>
                <a:gd name="connsiteX38" fmla="*/ 88900 w 3130550"/>
                <a:gd name="connsiteY38" fmla="*/ 975859 h 2118859"/>
                <a:gd name="connsiteX39" fmla="*/ 82550 w 3130550"/>
                <a:gd name="connsiteY39" fmla="*/ 1007609 h 2118859"/>
                <a:gd name="connsiteX40" fmla="*/ 57150 w 3130550"/>
                <a:gd name="connsiteY40" fmla="*/ 1020309 h 2118859"/>
                <a:gd name="connsiteX41" fmla="*/ 19050 w 3130550"/>
                <a:gd name="connsiteY41" fmla="*/ 1033009 h 2118859"/>
                <a:gd name="connsiteX42" fmla="*/ 0 w 3130550"/>
                <a:gd name="connsiteY42" fmla="*/ 1077459 h 2118859"/>
                <a:gd name="connsiteX43" fmla="*/ 6350 w 3130550"/>
                <a:gd name="connsiteY43" fmla="*/ 1096509 h 2118859"/>
                <a:gd name="connsiteX44" fmla="*/ 44450 w 3130550"/>
                <a:gd name="connsiteY44" fmla="*/ 1121909 h 2118859"/>
                <a:gd name="connsiteX45" fmla="*/ 82550 w 3130550"/>
                <a:gd name="connsiteY45" fmla="*/ 1140959 h 2118859"/>
                <a:gd name="connsiteX46" fmla="*/ 88900 w 3130550"/>
                <a:gd name="connsiteY46" fmla="*/ 1160009 h 2118859"/>
                <a:gd name="connsiteX47" fmla="*/ 101600 w 3130550"/>
                <a:gd name="connsiteY47" fmla="*/ 1179059 h 2118859"/>
                <a:gd name="connsiteX48" fmla="*/ 127000 w 3130550"/>
                <a:gd name="connsiteY48" fmla="*/ 1185409 h 2118859"/>
                <a:gd name="connsiteX49" fmla="*/ 158750 w 3130550"/>
                <a:gd name="connsiteY49" fmla="*/ 1179059 h 2118859"/>
                <a:gd name="connsiteX50" fmla="*/ 177800 w 3130550"/>
                <a:gd name="connsiteY50" fmla="*/ 1172709 h 2118859"/>
                <a:gd name="connsiteX51" fmla="*/ 228600 w 3130550"/>
                <a:gd name="connsiteY51" fmla="*/ 1153659 h 2118859"/>
                <a:gd name="connsiteX52" fmla="*/ 247650 w 3130550"/>
                <a:gd name="connsiteY52" fmla="*/ 1140959 h 2118859"/>
                <a:gd name="connsiteX53" fmla="*/ 292100 w 3130550"/>
                <a:gd name="connsiteY53" fmla="*/ 1128259 h 2118859"/>
                <a:gd name="connsiteX54" fmla="*/ 400050 w 3130550"/>
                <a:gd name="connsiteY54" fmla="*/ 1102859 h 2118859"/>
                <a:gd name="connsiteX55" fmla="*/ 457200 w 3130550"/>
                <a:gd name="connsiteY55" fmla="*/ 1115559 h 2118859"/>
                <a:gd name="connsiteX56" fmla="*/ 469900 w 3130550"/>
                <a:gd name="connsiteY56" fmla="*/ 1083809 h 2118859"/>
                <a:gd name="connsiteX57" fmla="*/ 508000 w 3130550"/>
                <a:gd name="connsiteY57" fmla="*/ 1090159 h 2118859"/>
                <a:gd name="connsiteX58" fmla="*/ 527050 w 3130550"/>
                <a:gd name="connsiteY58" fmla="*/ 1128259 h 2118859"/>
                <a:gd name="connsiteX59" fmla="*/ 546100 w 3130550"/>
                <a:gd name="connsiteY59" fmla="*/ 1140959 h 2118859"/>
                <a:gd name="connsiteX60" fmla="*/ 603250 w 3130550"/>
                <a:gd name="connsiteY60" fmla="*/ 1185409 h 2118859"/>
                <a:gd name="connsiteX61" fmla="*/ 615950 w 3130550"/>
                <a:gd name="connsiteY61" fmla="*/ 1210809 h 2118859"/>
                <a:gd name="connsiteX62" fmla="*/ 622300 w 3130550"/>
                <a:gd name="connsiteY62" fmla="*/ 1261609 h 2118859"/>
                <a:gd name="connsiteX63" fmla="*/ 654050 w 3130550"/>
                <a:gd name="connsiteY63" fmla="*/ 1267959 h 2118859"/>
                <a:gd name="connsiteX64" fmla="*/ 755650 w 3130550"/>
                <a:gd name="connsiteY64" fmla="*/ 1255259 h 2118859"/>
                <a:gd name="connsiteX65" fmla="*/ 774700 w 3130550"/>
                <a:gd name="connsiteY65" fmla="*/ 1242559 h 2118859"/>
                <a:gd name="connsiteX66" fmla="*/ 850900 w 3130550"/>
                <a:gd name="connsiteY66" fmla="*/ 1255259 h 2118859"/>
                <a:gd name="connsiteX67" fmla="*/ 889000 w 3130550"/>
                <a:gd name="connsiteY67" fmla="*/ 1242559 h 2118859"/>
                <a:gd name="connsiteX68" fmla="*/ 939800 w 3130550"/>
                <a:gd name="connsiteY68" fmla="*/ 1229859 h 2118859"/>
                <a:gd name="connsiteX69" fmla="*/ 984250 w 3130550"/>
                <a:gd name="connsiteY69" fmla="*/ 1210809 h 2118859"/>
                <a:gd name="connsiteX70" fmla="*/ 1009650 w 3130550"/>
                <a:gd name="connsiteY70" fmla="*/ 1179059 h 2118859"/>
                <a:gd name="connsiteX71" fmla="*/ 1047750 w 3130550"/>
                <a:gd name="connsiteY71" fmla="*/ 1166359 h 2118859"/>
                <a:gd name="connsiteX72" fmla="*/ 1060450 w 3130550"/>
                <a:gd name="connsiteY72" fmla="*/ 1147309 h 2118859"/>
                <a:gd name="connsiteX73" fmla="*/ 1066800 w 3130550"/>
                <a:gd name="connsiteY73" fmla="*/ 1115559 h 2118859"/>
                <a:gd name="connsiteX74" fmla="*/ 1104900 w 3130550"/>
                <a:gd name="connsiteY74" fmla="*/ 1102859 h 2118859"/>
                <a:gd name="connsiteX75" fmla="*/ 1136650 w 3130550"/>
                <a:gd name="connsiteY75" fmla="*/ 1109209 h 2118859"/>
                <a:gd name="connsiteX76" fmla="*/ 1149350 w 3130550"/>
                <a:gd name="connsiteY76" fmla="*/ 1128259 h 2118859"/>
                <a:gd name="connsiteX77" fmla="*/ 1155700 w 3130550"/>
                <a:gd name="connsiteY77" fmla="*/ 1223509 h 2118859"/>
                <a:gd name="connsiteX78" fmla="*/ 1168400 w 3130550"/>
                <a:gd name="connsiteY78" fmla="*/ 1274309 h 2118859"/>
                <a:gd name="connsiteX79" fmla="*/ 1181100 w 3130550"/>
                <a:gd name="connsiteY79" fmla="*/ 1318759 h 2118859"/>
                <a:gd name="connsiteX80" fmla="*/ 1212850 w 3130550"/>
                <a:gd name="connsiteY80" fmla="*/ 1426709 h 2118859"/>
                <a:gd name="connsiteX81" fmla="*/ 1238250 w 3130550"/>
                <a:gd name="connsiteY81" fmla="*/ 1420359 h 2118859"/>
                <a:gd name="connsiteX82" fmla="*/ 1289050 w 3130550"/>
                <a:gd name="connsiteY82" fmla="*/ 1433059 h 2118859"/>
                <a:gd name="connsiteX83" fmla="*/ 1295400 w 3130550"/>
                <a:gd name="connsiteY83" fmla="*/ 1458459 h 2118859"/>
                <a:gd name="connsiteX84" fmla="*/ 1308100 w 3130550"/>
                <a:gd name="connsiteY84" fmla="*/ 1477509 h 2118859"/>
                <a:gd name="connsiteX85" fmla="*/ 1327150 w 3130550"/>
                <a:gd name="connsiteY85" fmla="*/ 1560059 h 2118859"/>
                <a:gd name="connsiteX86" fmla="*/ 1352550 w 3130550"/>
                <a:gd name="connsiteY86" fmla="*/ 1598159 h 2118859"/>
                <a:gd name="connsiteX87" fmla="*/ 1358900 w 3130550"/>
                <a:gd name="connsiteY87" fmla="*/ 1623559 h 2118859"/>
                <a:gd name="connsiteX88" fmla="*/ 1422400 w 3130550"/>
                <a:gd name="connsiteY88" fmla="*/ 1648959 h 2118859"/>
                <a:gd name="connsiteX89" fmla="*/ 1441450 w 3130550"/>
                <a:gd name="connsiteY89" fmla="*/ 1642609 h 2118859"/>
                <a:gd name="connsiteX90" fmla="*/ 1479550 w 3130550"/>
                <a:gd name="connsiteY90" fmla="*/ 1668009 h 2118859"/>
                <a:gd name="connsiteX91" fmla="*/ 1498600 w 3130550"/>
                <a:gd name="connsiteY91" fmla="*/ 1674359 h 2118859"/>
                <a:gd name="connsiteX92" fmla="*/ 1517650 w 3130550"/>
                <a:gd name="connsiteY92" fmla="*/ 1712459 h 2118859"/>
                <a:gd name="connsiteX93" fmla="*/ 1524000 w 3130550"/>
                <a:gd name="connsiteY93" fmla="*/ 1731509 h 2118859"/>
                <a:gd name="connsiteX94" fmla="*/ 1543050 w 3130550"/>
                <a:gd name="connsiteY94" fmla="*/ 1744209 h 2118859"/>
                <a:gd name="connsiteX95" fmla="*/ 1574800 w 3130550"/>
                <a:gd name="connsiteY95" fmla="*/ 1807709 h 2118859"/>
                <a:gd name="connsiteX96" fmla="*/ 1581150 w 3130550"/>
                <a:gd name="connsiteY96" fmla="*/ 1833109 h 2118859"/>
                <a:gd name="connsiteX97" fmla="*/ 1600200 w 3130550"/>
                <a:gd name="connsiteY97" fmla="*/ 1845809 h 2118859"/>
                <a:gd name="connsiteX98" fmla="*/ 1619250 w 3130550"/>
                <a:gd name="connsiteY98" fmla="*/ 1883909 h 2118859"/>
                <a:gd name="connsiteX99" fmla="*/ 1638300 w 3130550"/>
                <a:gd name="connsiteY99" fmla="*/ 1896609 h 2118859"/>
                <a:gd name="connsiteX100" fmla="*/ 1644650 w 3130550"/>
                <a:gd name="connsiteY100" fmla="*/ 1922009 h 2118859"/>
                <a:gd name="connsiteX101" fmla="*/ 1682750 w 3130550"/>
                <a:gd name="connsiteY101" fmla="*/ 1960109 h 2118859"/>
                <a:gd name="connsiteX102" fmla="*/ 1714500 w 3130550"/>
                <a:gd name="connsiteY102" fmla="*/ 1985509 h 2118859"/>
                <a:gd name="connsiteX103" fmla="*/ 1727200 w 3130550"/>
                <a:gd name="connsiteY103" fmla="*/ 2004559 h 2118859"/>
                <a:gd name="connsiteX104" fmla="*/ 1784350 w 3130550"/>
                <a:gd name="connsiteY104" fmla="*/ 2017259 h 2118859"/>
                <a:gd name="connsiteX105" fmla="*/ 1854200 w 3130550"/>
                <a:gd name="connsiteY105" fmla="*/ 2055359 h 2118859"/>
                <a:gd name="connsiteX106" fmla="*/ 1911350 w 3130550"/>
                <a:gd name="connsiteY106" fmla="*/ 2074409 h 2118859"/>
                <a:gd name="connsiteX107" fmla="*/ 2012950 w 3130550"/>
                <a:gd name="connsiteY107" fmla="*/ 2080759 h 2118859"/>
                <a:gd name="connsiteX108" fmla="*/ 2032000 w 3130550"/>
                <a:gd name="connsiteY108" fmla="*/ 2093459 h 2118859"/>
                <a:gd name="connsiteX109" fmla="*/ 2082800 w 3130550"/>
                <a:gd name="connsiteY109" fmla="*/ 2106159 h 2118859"/>
                <a:gd name="connsiteX110" fmla="*/ 2152650 w 3130550"/>
                <a:gd name="connsiteY110" fmla="*/ 2118859 h 2118859"/>
                <a:gd name="connsiteX111" fmla="*/ 2254250 w 3130550"/>
                <a:gd name="connsiteY111" fmla="*/ 2112509 h 2118859"/>
                <a:gd name="connsiteX112" fmla="*/ 2273300 w 3130550"/>
                <a:gd name="connsiteY112" fmla="*/ 2099809 h 2118859"/>
                <a:gd name="connsiteX113" fmla="*/ 2330450 w 3130550"/>
                <a:gd name="connsiteY113" fmla="*/ 2087109 h 2118859"/>
                <a:gd name="connsiteX114" fmla="*/ 2362200 w 3130550"/>
                <a:gd name="connsiteY114" fmla="*/ 2068059 h 2118859"/>
                <a:gd name="connsiteX115" fmla="*/ 2381250 w 3130550"/>
                <a:gd name="connsiteY115" fmla="*/ 2061709 h 2118859"/>
                <a:gd name="connsiteX116" fmla="*/ 2393950 w 3130550"/>
                <a:gd name="connsiteY116" fmla="*/ 2042659 h 2118859"/>
                <a:gd name="connsiteX117" fmla="*/ 2457450 w 3130550"/>
                <a:gd name="connsiteY117" fmla="*/ 2036309 h 2118859"/>
                <a:gd name="connsiteX118" fmla="*/ 2489200 w 3130550"/>
                <a:gd name="connsiteY118" fmla="*/ 2029959 h 2118859"/>
                <a:gd name="connsiteX119" fmla="*/ 2527300 w 3130550"/>
                <a:gd name="connsiteY119" fmla="*/ 2017259 h 2118859"/>
                <a:gd name="connsiteX120" fmla="*/ 2571750 w 3130550"/>
                <a:gd name="connsiteY120" fmla="*/ 2029959 h 2118859"/>
                <a:gd name="connsiteX121" fmla="*/ 2590800 w 3130550"/>
                <a:gd name="connsiteY121" fmla="*/ 2036309 h 2118859"/>
                <a:gd name="connsiteX122" fmla="*/ 2641600 w 3130550"/>
                <a:gd name="connsiteY122" fmla="*/ 2055359 h 2118859"/>
                <a:gd name="connsiteX123" fmla="*/ 2692400 w 3130550"/>
                <a:gd name="connsiteY123" fmla="*/ 2061709 h 2118859"/>
                <a:gd name="connsiteX124" fmla="*/ 2743200 w 3130550"/>
                <a:gd name="connsiteY124" fmla="*/ 2074409 h 2118859"/>
                <a:gd name="connsiteX125" fmla="*/ 2781300 w 3130550"/>
                <a:gd name="connsiteY125" fmla="*/ 2080759 h 2118859"/>
                <a:gd name="connsiteX126" fmla="*/ 2806700 w 3130550"/>
                <a:gd name="connsiteY126" fmla="*/ 2087109 h 2118859"/>
                <a:gd name="connsiteX127" fmla="*/ 2838450 w 3130550"/>
                <a:gd name="connsiteY127" fmla="*/ 2080759 h 2118859"/>
                <a:gd name="connsiteX128" fmla="*/ 2940050 w 3130550"/>
                <a:gd name="connsiteY128" fmla="*/ 2080759 h 2118859"/>
                <a:gd name="connsiteX129" fmla="*/ 2971800 w 3130550"/>
                <a:gd name="connsiteY129" fmla="*/ 2087109 h 2118859"/>
                <a:gd name="connsiteX130" fmla="*/ 2997200 w 3130550"/>
                <a:gd name="connsiteY130" fmla="*/ 2093459 h 2118859"/>
                <a:gd name="connsiteX131" fmla="*/ 3041650 w 3130550"/>
                <a:gd name="connsiteY131" fmla="*/ 2080759 h 2118859"/>
                <a:gd name="connsiteX132" fmla="*/ 3079750 w 3130550"/>
                <a:gd name="connsiteY132" fmla="*/ 2055359 h 2118859"/>
                <a:gd name="connsiteX133" fmla="*/ 3086100 w 3130550"/>
                <a:gd name="connsiteY133" fmla="*/ 2036309 h 2118859"/>
                <a:gd name="connsiteX134" fmla="*/ 3098800 w 3130550"/>
                <a:gd name="connsiteY134" fmla="*/ 1985509 h 2118859"/>
                <a:gd name="connsiteX135" fmla="*/ 3105150 w 3130550"/>
                <a:gd name="connsiteY135" fmla="*/ 1864859 h 2118859"/>
                <a:gd name="connsiteX136" fmla="*/ 3117850 w 3130550"/>
                <a:gd name="connsiteY136" fmla="*/ 1814059 h 2118859"/>
                <a:gd name="connsiteX137" fmla="*/ 3130550 w 3130550"/>
                <a:gd name="connsiteY137" fmla="*/ 1718809 h 2118859"/>
                <a:gd name="connsiteX138" fmla="*/ 3124200 w 3130550"/>
                <a:gd name="connsiteY138" fmla="*/ 1668009 h 2118859"/>
                <a:gd name="connsiteX139" fmla="*/ 3105150 w 3130550"/>
                <a:gd name="connsiteY139" fmla="*/ 1655309 h 2118859"/>
                <a:gd name="connsiteX140" fmla="*/ 3028950 w 3130550"/>
                <a:gd name="connsiteY140" fmla="*/ 1648959 h 2118859"/>
                <a:gd name="connsiteX141" fmla="*/ 2857500 w 3130550"/>
                <a:gd name="connsiteY141" fmla="*/ 1655309 h 2118859"/>
                <a:gd name="connsiteX142" fmla="*/ 2794000 w 3130550"/>
                <a:gd name="connsiteY142" fmla="*/ 1661659 h 2118859"/>
                <a:gd name="connsiteX143" fmla="*/ 2679700 w 3130550"/>
                <a:gd name="connsiteY143" fmla="*/ 1674359 h 2118859"/>
                <a:gd name="connsiteX144" fmla="*/ 2540000 w 3130550"/>
                <a:gd name="connsiteY144" fmla="*/ 1680709 h 2118859"/>
                <a:gd name="connsiteX145" fmla="*/ 2451100 w 3130550"/>
                <a:gd name="connsiteY145" fmla="*/ 1674359 h 2118859"/>
                <a:gd name="connsiteX146" fmla="*/ 2336800 w 3130550"/>
                <a:gd name="connsiteY146" fmla="*/ 1687059 h 2118859"/>
                <a:gd name="connsiteX147" fmla="*/ 2292350 w 3130550"/>
                <a:gd name="connsiteY147" fmla="*/ 1680709 h 2118859"/>
                <a:gd name="connsiteX148" fmla="*/ 2273300 w 3130550"/>
                <a:gd name="connsiteY148" fmla="*/ 1668009 h 2118859"/>
                <a:gd name="connsiteX149" fmla="*/ 2254250 w 3130550"/>
                <a:gd name="connsiteY149" fmla="*/ 1661659 h 2118859"/>
                <a:gd name="connsiteX150" fmla="*/ 2235200 w 3130550"/>
                <a:gd name="connsiteY150" fmla="*/ 1636259 h 2118859"/>
                <a:gd name="connsiteX151" fmla="*/ 2216150 w 3130550"/>
                <a:gd name="connsiteY151" fmla="*/ 1598159 h 2118859"/>
                <a:gd name="connsiteX152" fmla="*/ 2197100 w 3130550"/>
                <a:gd name="connsiteY152" fmla="*/ 1591809 h 2118859"/>
                <a:gd name="connsiteX153" fmla="*/ 2152650 w 3130550"/>
                <a:gd name="connsiteY153" fmla="*/ 1547359 h 2118859"/>
                <a:gd name="connsiteX154" fmla="*/ 2127250 w 3130550"/>
                <a:gd name="connsiteY154" fmla="*/ 1490209 h 2118859"/>
                <a:gd name="connsiteX155" fmla="*/ 2120900 w 3130550"/>
                <a:gd name="connsiteY155" fmla="*/ 1471159 h 2118859"/>
                <a:gd name="connsiteX156" fmla="*/ 2095500 w 3130550"/>
                <a:gd name="connsiteY156" fmla="*/ 1433059 h 2118859"/>
                <a:gd name="connsiteX157" fmla="*/ 2076450 w 3130550"/>
                <a:gd name="connsiteY157" fmla="*/ 1382259 h 2118859"/>
                <a:gd name="connsiteX158" fmla="*/ 2063750 w 3130550"/>
                <a:gd name="connsiteY158" fmla="*/ 1363209 h 2118859"/>
                <a:gd name="connsiteX159" fmla="*/ 2038350 w 3130550"/>
                <a:gd name="connsiteY159" fmla="*/ 1344159 h 2118859"/>
                <a:gd name="connsiteX160" fmla="*/ 2025650 w 3130550"/>
                <a:gd name="connsiteY160" fmla="*/ 1306059 h 2118859"/>
                <a:gd name="connsiteX161" fmla="*/ 2006600 w 3130550"/>
                <a:gd name="connsiteY161" fmla="*/ 1280659 h 2118859"/>
                <a:gd name="connsiteX162" fmla="*/ 1993900 w 3130550"/>
                <a:gd name="connsiteY162" fmla="*/ 1261609 h 2118859"/>
                <a:gd name="connsiteX163" fmla="*/ 1962150 w 3130550"/>
                <a:gd name="connsiteY163" fmla="*/ 1223509 h 2118859"/>
                <a:gd name="connsiteX164" fmla="*/ 1968500 w 3130550"/>
                <a:gd name="connsiteY164" fmla="*/ 1191759 h 2118859"/>
                <a:gd name="connsiteX165" fmla="*/ 1949450 w 3130550"/>
                <a:gd name="connsiteY165" fmla="*/ 1121909 h 2118859"/>
                <a:gd name="connsiteX166" fmla="*/ 1943100 w 3130550"/>
                <a:gd name="connsiteY166" fmla="*/ 1090159 h 2118859"/>
                <a:gd name="connsiteX167" fmla="*/ 1955800 w 3130550"/>
                <a:gd name="connsiteY167" fmla="*/ 963159 h 2118859"/>
                <a:gd name="connsiteX168" fmla="*/ 1962150 w 3130550"/>
                <a:gd name="connsiteY168" fmla="*/ 944109 h 2118859"/>
                <a:gd name="connsiteX169" fmla="*/ 1949450 w 3130550"/>
                <a:gd name="connsiteY169" fmla="*/ 823459 h 2118859"/>
                <a:gd name="connsiteX170" fmla="*/ 1924050 w 3130550"/>
                <a:gd name="connsiteY170" fmla="*/ 715509 h 2118859"/>
                <a:gd name="connsiteX171" fmla="*/ 1917700 w 3130550"/>
                <a:gd name="connsiteY171" fmla="*/ 696459 h 2118859"/>
                <a:gd name="connsiteX172" fmla="*/ 1898650 w 3130550"/>
                <a:gd name="connsiteY172" fmla="*/ 683759 h 2118859"/>
                <a:gd name="connsiteX173" fmla="*/ 1879600 w 3130550"/>
                <a:gd name="connsiteY173" fmla="*/ 664709 h 2118859"/>
                <a:gd name="connsiteX174" fmla="*/ 1860550 w 3130550"/>
                <a:gd name="connsiteY174" fmla="*/ 639309 h 2118859"/>
                <a:gd name="connsiteX175" fmla="*/ 1797050 w 3130550"/>
                <a:gd name="connsiteY175" fmla="*/ 601209 h 2118859"/>
                <a:gd name="connsiteX176" fmla="*/ 1784350 w 3130550"/>
                <a:gd name="connsiteY176" fmla="*/ 588509 h 2118859"/>
                <a:gd name="connsiteX177" fmla="*/ 1778000 w 3130550"/>
                <a:gd name="connsiteY177" fmla="*/ 556759 h 2118859"/>
                <a:gd name="connsiteX178" fmla="*/ 1758950 w 3130550"/>
                <a:gd name="connsiteY178" fmla="*/ 544059 h 2118859"/>
                <a:gd name="connsiteX179" fmla="*/ 1752600 w 3130550"/>
                <a:gd name="connsiteY179" fmla="*/ 525009 h 2118859"/>
                <a:gd name="connsiteX180" fmla="*/ 1746250 w 3130550"/>
                <a:gd name="connsiteY180" fmla="*/ 499609 h 2118859"/>
                <a:gd name="connsiteX181" fmla="*/ 1733550 w 3130550"/>
                <a:gd name="connsiteY181" fmla="*/ 474209 h 2118859"/>
                <a:gd name="connsiteX182" fmla="*/ 1708150 w 3130550"/>
                <a:gd name="connsiteY182" fmla="*/ 461509 h 2118859"/>
                <a:gd name="connsiteX183" fmla="*/ 1701800 w 3130550"/>
                <a:gd name="connsiteY183" fmla="*/ 442459 h 2118859"/>
                <a:gd name="connsiteX184" fmla="*/ 1689100 w 3130550"/>
                <a:gd name="connsiteY184" fmla="*/ 378959 h 2118859"/>
                <a:gd name="connsiteX185" fmla="*/ 1644650 w 3130550"/>
                <a:gd name="connsiteY185" fmla="*/ 309109 h 2118859"/>
                <a:gd name="connsiteX186" fmla="*/ 1612900 w 3130550"/>
                <a:gd name="connsiteY186" fmla="*/ 264659 h 2118859"/>
                <a:gd name="connsiteX187" fmla="*/ 1606550 w 3130550"/>
                <a:gd name="connsiteY187" fmla="*/ 232909 h 2118859"/>
                <a:gd name="connsiteX188" fmla="*/ 1600200 w 3130550"/>
                <a:gd name="connsiteY188" fmla="*/ 182109 h 2118859"/>
                <a:gd name="connsiteX189" fmla="*/ 1517650 w 3130550"/>
                <a:gd name="connsiteY189" fmla="*/ 124959 h 2118859"/>
                <a:gd name="connsiteX190" fmla="*/ 1498600 w 3130550"/>
                <a:gd name="connsiteY190" fmla="*/ 118609 h 2118859"/>
                <a:gd name="connsiteX191" fmla="*/ 1333500 w 3130550"/>
                <a:gd name="connsiteY191" fmla="*/ 105909 h 2118859"/>
                <a:gd name="connsiteX192" fmla="*/ 1225550 w 3130550"/>
                <a:gd name="connsiteY192" fmla="*/ 99559 h 2118859"/>
                <a:gd name="connsiteX193" fmla="*/ 1155700 w 3130550"/>
                <a:gd name="connsiteY193" fmla="*/ 80509 h 2118859"/>
                <a:gd name="connsiteX194" fmla="*/ 1143000 w 3130550"/>
                <a:gd name="connsiteY194" fmla="*/ 61459 h 2118859"/>
                <a:gd name="connsiteX195" fmla="*/ 1123950 w 3130550"/>
                <a:gd name="connsiteY195" fmla="*/ 55109 h 2118859"/>
                <a:gd name="connsiteX196" fmla="*/ 1022350 w 3130550"/>
                <a:gd name="connsiteY196" fmla="*/ 42409 h 2118859"/>
                <a:gd name="connsiteX197" fmla="*/ 908050 w 3130550"/>
                <a:gd name="connsiteY197" fmla="*/ 29709 h 2118859"/>
                <a:gd name="connsiteX198" fmla="*/ 857250 w 3130550"/>
                <a:gd name="connsiteY198" fmla="*/ 17009 h 2118859"/>
                <a:gd name="connsiteX199" fmla="*/ 838200 w 3130550"/>
                <a:gd name="connsiteY199" fmla="*/ 4309 h 2118859"/>
                <a:gd name="connsiteX200" fmla="*/ 901700 w 3130550"/>
                <a:gd name="connsiteY200" fmla="*/ 4309 h 2118859"/>
                <a:gd name="connsiteX0" fmla="*/ 901700 w 3130550"/>
                <a:gd name="connsiteY0" fmla="*/ 4309 h 2118859"/>
                <a:gd name="connsiteX1" fmla="*/ 901700 w 3130550"/>
                <a:gd name="connsiteY1" fmla="*/ 4309 h 2118859"/>
                <a:gd name="connsiteX2" fmla="*/ 857250 w 3130550"/>
                <a:gd name="connsiteY2" fmla="*/ 48759 h 2118859"/>
                <a:gd name="connsiteX3" fmla="*/ 831850 w 3130550"/>
                <a:gd name="connsiteY3" fmla="*/ 74159 h 2118859"/>
                <a:gd name="connsiteX4" fmla="*/ 812800 w 3130550"/>
                <a:gd name="connsiteY4" fmla="*/ 124959 h 2118859"/>
                <a:gd name="connsiteX5" fmla="*/ 793750 w 3130550"/>
                <a:gd name="connsiteY5" fmla="*/ 131309 h 2118859"/>
                <a:gd name="connsiteX6" fmla="*/ 787400 w 3130550"/>
                <a:gd name="connsiteY6" fmla="*/ 150359 h 2118859"/>
                <a:gd name="connsiteX7" fmla="*/ 768350 w 3130550"/>
                <a:gd name="connsiteY7" fmla="*/ 156709 h 2118859"/>
                <a:gd name="connsiteX8" fmla="*/ 723900 w 3130550"/>
                <a:gd name="connsiteY8" fmla="*/ 175759 h 2118859"/>
                <a:gd name="connsiteX9" fmla="*/ 711200 w 3130550"/>
                <a:gd name="connsiteY9" fmla="*/ 194809 h 2118859"/>
                <a:gd name="connsiteX10" fmla="*/ 692150 w 3130550"/>
                <a:gd name="connsiteY10" fmla="*/ 207509 h 2118859"/>
                <a:gd name="connsiteX11" fmla="*/ 666750 w 3130550"/>
                <a:gd name="connsiteY11" fmla="*/ 251959 h 2118859"/>
                <a:gd name="connsiteX12" fmla="*/ 647700 w 3130550"/>
                <a:gd name="connsiteY12" fmla="*/ 258309 h 2118859"/>
                <a:gd name="connsiteX13" fmla="*/ 609600 w 3130550"/>
                <a:gd name="connsiteY13" fmla="*/ 309109 h 2118859"/>
                <a:gd name="connsiteX14" fmla="*/ 577850 w 3130550"/>
                <a:gd name="connsiteY14" fmla="*/ 359909 h 2118859"/>
                <a:gd name="connsiteX15" fmla="*/ 565150 w 3130550"/>
                <a:gd name="connsiteY15" fmla="*/ 378959 h 2118859"/>
                <a:gd name="connsiteX16" fmla="*/ 546100 w 3130550"/>
                <a:gd name="connsiteY16" fmla="*/ 385309 h 2118859"/>
                <a:gd name="connsiteX17" fmla="*/ 527050 w 3130550"/>
                <a:gd name="connsiteY17" fmla="*/ 398009 h 2118859"/>
                <a:gd name="connsiteX18" fmla="*/ 508000 w 3130550"/>
                <a:gd name="connsiteY18" fmla="*/ 404359 h 2118859"/>
                <a:gd name="connsiteX19" fmla="*/ 469900 w 3130550"/>
                <a:gd name="connsiteY19" fmla="*/ 423409 h 2118859"/>
                <a:gd name="connsiteX20" fmla="*/ 469900 w 3130550"/>
                <a:gd name="connsiteY20" fmla="*/ 467859 h 2118859"/>
                <a:gd name="connsiteX21" fmla="*/ 482600 w 3130550"/>
                <a:gd name="connsiteY21" fmla="*/ 505959 h 2118859"/>
                <a:gd name="connsiteX22" fmla="*/ 488950 w 3130550"/>
                <a:gd name="connsiteY22" fmla="*/ 550409 h 2118859"/>
                <a:gd name="connsiteX23" fmla="*/ 482600 w 3130550"/>
                <a:gd name="connsiteY23" fmla="*/ 569459 h 2118859"/>
                <a:gd name="connsiteX24" fmla="*/ 476250 w 3130550"/>
                <a:gd name="connsiteY24" fmla="*/ 620259 h 2118859"/>
                <a:gd name="connsiteX25" fmla="*/ 469900 w 3130550"/>
                <a:gd name="connsiteY25" fmla="*/ 645659 h 2118859"/>
                <a:gd name="connsiteX26" fmla="*/ 450850 w 3130550"/>
                <a:gd name="connsiteY26" fmla="*/ 664709 h 2118859"/>
                <a:gd name="connsiteX27" fmla="*/ 438150 w 3130550"/>
                <a:gd name="connsiteY27" fmla="*/ 683759 h 2118859"/>
                <a:gd name="connsiteX28" fmla="*/ 419100 w 3130550"/>
                <a:gd name="connsiteY28" fmla="*/ 753609 h 2118859"/>
                <a:gd name="connsiteX29" fmla="*/ 412750 w 3130550"/>
                <a:gd name="connsiteY29" fmla="*/ 772659 h 2118859"/>
                <a:gd name="connsiteX30" fmla="*/ 393700 w 3130550"/>
                <a:gd name="connsiteY30" fmla="*/ 785359 h 2118859"/>
                <a:gd name="connsiteX31" fmla="*/ 374650 w 3130550"/>
                <a:gd name="connsiteY31" fmla="*/ 823459 h 2118859"/>
                <a:gd name="connsiteX32" fmla="*/ 317500 w 3130550"/>
                <a:gd name="connsiteY32" fmla="*/ 867909 h 2118859"/>
                <a:gd name="connsiteX33" fmla="*/ 273050 w 3130550"/>
                <a:gd name="connsiteY33" fmla="*/ 899659 h 2118859"/>
                <a:gd name="connsiteX34" fmla="*/ 228600 w 3130550"/>
                <a:gd name="connsiteY34" fmla="*/ 931409 h 2118859"/>
                <a:gd name="connsiteX35" fmla="*/ 184150 w 3130550"/>
                <a:gd name="connsiteY35" fmla="*/ 937759 h 2118859"/>
                <a:gd name="connsiteX36" fmla="*/ 152400 w 3130550"/>
                <a:gd name="connsiteY36" fmla="*/ 950459 h 2118859"/>
                <a:gd name="connsiteX37" fmla="*/ 114300 w 3130550"/>
                <a:gd name="connsiteY37" fmla="*/ 956809 h 2118859"/>
                <a:gd name="connsiteX38" fmla="*/ 88900 w 3130550"/>
                <a:gd name="connsiteY38" fmla="*/ 975859 h 2118859"/>
                <a:gd name="connsiteX39" fmla="*/ 82550 w 3130550"/>
                <a:gd name="connsiteY39" fmla="*/ 1007609 h 2118859"/>
                <a:gd name="connsiteX40" fmla="*/ 57150 w 3130550"/>
                <a:gd name="connsiteY40" fmla="*/ 1020309 h 2118859"/>
                <a:gd name="connsiteX41" fmla="*/ 19050 w 3130550"/>
                <a:gd name="connsiteY41" fmla="*/ 1033009 h 2118859"/>
                <a:gd name="connsiteX42" fmla="*/ 0 w 3130550"/>
                <a:gd name="connsiteY42" fmla="*/ 1077459 h 2118859"/>
                <a:gd name="connsiteX43" fmla="*/ 6350 w 3130550"/>
                <a:gd name="connsiteY43" fmla="*/ 1096509 h 2118859"/>
                <a:gd name="connsiteX44" fmla="*/ 44450 w 3130550"/>
                <a:gd name="connsiteY44" fmla="*/ 1121909 h 2118859"/>
                <a:gd name="connsiteX45" fmla="*/ 82550 w 3130550"/>
                <a:gd name="connsiteY45" fmla="*/ 1140959 h 2118859"/>
                <a:gd name="connsiteX46" fmla="*/ 88900 w 3130550"/>
                <a:gd name="connsiteY46" fmla="*/ 1160009 h 2118859"/>
                <a:gd name="connsiteX47" fmla="*/ 101600 w 3130550"/>
                <a:gd name="connsiteY47" fmla="*/ 1179059 h 2118859"/>
                <a:gd name="connsiteX48" fmla="*/ 127000 w 3130550"/>
                <a:gd name="connsiteY48" fmla="*/ 1185409 h 2118859"/>
                <a:gd name="connsiteX49" fmla="*/ 158750 w 3130550"/>
                <a:gd name="connsiteY49" fmla="*/ 1179059 h 2118859"/>
                <a:gd name="connsiteX50" fmla="*/ 177800 w 3130550"/>
                <a:gd name="connsiteY50" fmla="*/ 1172709 h 2118859"/>
                <a:gd name="connsiteX51" fmla="*/ 228600 w 3130550"/>
                <a:gd name="connsiteY51" fmla="*/ 1153659 h 2118859"/>
                <a:gd name="connsiteX52" fmla="*/ 247650 w 3130550"/>
                <a:gd name="connsiteY52" fmla="*/ 1140959 h 2118859"/>
                <a:gd name="connsiteX53" fmla="*/ 292100 w 3130550"/>
                <a:gd name="connsiteY53" fmla="*/ 1128259 h 2118859"/>
                <a:gd name="connsiteX54" fmla="*/ 400050 w 3130550"/>
                <a:gd name="connsiteY54" fmla="*/ 1102859 h 2118859"/>
                <a:gd name="connsiteX55" fmla="*/ 457200 w 3130550"/>
                <a:gd name="connsiteY55" fmla="*/ 1115559 h 2118859"/>
                <a:gd name="connsiteX56" fmla="*/ 469900 w 3130550"/>
                <a:gd name="connsiteY56" fmla="*/ 1083809 h 2118859"/>
                <a:gd name="connsiteX57" fmla="*/ 508000 w 3130550"/>
                <a:gd name="connsiteY57" fmla="*/ 1090159 h 2118859"/>
                <a:gd name="connsiteX58" fmla="*/ 527050 w 3130550"/>
                <a:gd name="connsiteY58" fmla="*/ 1128259 h 2118859"/>
                <a:gd name="connsiteX59" fmla="*/ 546100 w 3130550"/>
                <a:gd name="connsiteY59" fmla="*/ 1140959 h 2118859"/>
                <a:gd name="connsiteX60" fmla="*/ 603250 w 3130550"/>
                <a:gd name="connsiteY60" fmla="*/ 1185409 h 2118859"/>
                <a:gd name="connsiteX61" fmla="*/ 615950 w 3130550"/>
                <a:gd name="connsiteY61" fmla="*/ 1210809 h 2118859"/>
                <a:gd name="connsiteX62" fmla="*/ 622300 w 3130550"/>
                <a:gd name="connsiteY62" fmla="*/ 1261609 h 2118859"/>
                <a:gd name="connsiteX63" fmla="*/ 654050 w 3130550"/>
                <a:gd name="connsiteY63" fmla="*/ 1267959 h 2118859"/>
                <a:gd name="connsiteX64" fmla="*/ 755650 w 3130550"/>
                <a:gd name="connsiteY64" fmla="*/ 1255259 h 2118859"/>
                <a:gd name="connsiteX65" fmla="*/ 774700 w 3130550"/>
                <a:gd name="connsiteY65" fmla="*/ 1242559 h 2118859"/>
                <a:gd name="connsiteX66" fmla="*/ 850900 w 3130550"/>
                <a:gd name="connsiteY66" fmla="*/ 1255259 h 2118859"/>
                <a:gd name="connsiteX67" fmla="*/ 889000 w 3130550"/>
                <a:gd name="connsiteY67" fmla="*/ 1242559 h 2118859"/>
                <a:gd name="connsiteX68" fmla="*/ 939800 w 3130550"/>
                <a:gd name="connsiteY68" fmla="*/ 1229859 h 2118859"/>
                <a:gd name="connsiteX69" fmla="*/ 984250 w 3130550"/>
                <a:gd name="connsiteY69" fmla="*/ 1210809 h 2118859"/>
                <a:gd name="connsiteX70" fmla="*/ 1009650 w 3130550"/>
                <a:gd name="connsiteY70" fmla="*/ 1179059 h 2118859"/>
                <a:gd name="connsiteX71" fmla="*/ 1047750 w 3130550"/>
                <a:gd name="connsiteY71" fmla="*/ 1166359 h 2118859"/>
                <a:gd name="connsiteX72" fmla="*/ 1060450 w 3130550"/>
                <a:gd name="connsiteY72" fmla="*/ 1147309 h 2118859"/>
                <a:gd name="connsiteX73" fmla="*/ 1066800 w 3130550"/>
                <a:gd name="connsiteY73" fmla="*/ 1115559 h 2118859"/>
                <a:gd name="connsiteX74" fmla="*/ 1104900 w 3130550"/>
                <a:gd name="connsiteY74" fmla="*/ 1102859 h 2118859"/>
                <a:gd name="connsiteX75" fmla="*/ 1136650 w 3130550"/>
                <a:gd name="connsiteY75" fmla="*/ 1109209 h 2118859"/>
                <a:gd name="connsiteX76" fmla="*/ 1149350 w 3130550"/>
                <a:gd name="connsiteY76" fmla="*/ 1128259 h 2118859"/>
                <a:gd name="connsiteX77" fmla="*/ 1155700 w 3130550"/>
                <a:gd name="connsiteY77" fmla="*/ 1223509 h 2118859"/>
                <a:gd name="connsiteX78" fmla="*/ 1168400 w 3130550"/>
                <a:gd name="connsiteY78" fmla="*/ 1274309 h 2118859"/>
                <a:gd name="connsiteX79" fmla="*/ 1181100 w 3130550"/>
                <a:gd name="connsiteY79" fmla="*/ 1318759 h 2118859"/>
                <a:gd name="connsiteX80" fmla="*/ 1212850 w 3130550"/>
                <a:gd name="connsiteY80" fmla="*/ 1426709 h 2118859"/>
                <a:gd name="connsiteX81" fmla="*/ 1238250 w 3130550"/>
                <a:gd name="connsiteY81" fmla="*/ 1420359 h 2118859"/>
                <a:gd name="connsiteX82" fmla="*/ 1289050 w 3130550"/>
                <a:gd name="connsiteY82" fmla="*/ 1433059 h 2118859"/>
                <a:gd name="connsiteX83" fmla="*/ 1295400 w 3130550"/>
                <a:gd name="connsiteY83" fmla="*/ 1458459 h 2118859"/>
                <a:gd name="connsiteX84" fmla="*/ 1308100 w 3130550"/>
                <a:gd name="connsiteY84" fmla="*/ 1477509 h 2118859"/>
                <a:gd name="connsiteX85" fmla="*/ 1327150 w 3130550"/>
                <a:gd name="connsiteY85" fmla="*/ 1560059 h 2118859"/>
                <a:gd name="connsiteX86" fmla="*/ 1352550 w 3130550"/>
                <a:gd name="connsiteY86" fmla="*/ 1598159 h 2118859"/>
                <a:gd name="connsiteX87" fmla="*/ 1358900 w 3130550"/>
                <a:gd name="connsiteY87" fmla="*/ 1623559 h 2118859"/>
                <a:gd name="connsiteX88" fmla="*/ 1422400 w 3130550"/>
                <a:gd name="connsiteY88" fmla="*/ 1648959 h 2118859"/>
                <a:gd name="connsiteX89" fmla="*/ 1441450 w 3130550"/>
                <a:gd name="connsiteY89" fmla="*/ 1642609 h 2118859"/>
                <a:gd name="connsiteX90" fmla="*/ 1479550 w 3130550"/>
                <a:gd name="connsiteY90" fmla="*/ 1668009 h 2118859"/>
                <a:gd name="connsiteX91" fmla="*/ 1498600 w 3130550"/>
                <a:gd name="connsiteY91" fmla="*/ 1674359 h 2118859"/>
                <a:gd name="connsiteX92" fmla="*/ 1517650 w 3130550"/>
                <a:gd name="connsiteY92" fmla="*/ 1712459 h 2118859"/>
                <a:gd name="connsiteX93" fmla="*/ 1524000 w 3130550"/>
                <a:gd name="connsiteY93" fmla="*/ 1731509 h 2118859"/>
                <a:gd name="connsiteX94" fmla="*/ 1543050 w 3130550"/>
                <a:gd name="connsiteY94" fmla="*/ 1744209 h 2118859"/>
                <a:gd name="connsiteX95" fmla="*/ 1574800 w 3130550"/>
                <a:gd name="connsiteY95" fmla="*/ 1807709 h 2118859"/>
                <a:gd name="connsiteX96" fmla="*/ 1581150 w 3130550"/>
                <a:gd name="connsiteY96" fmla="*/ 1833109 h 2118859"/>
                <a:gd name="connsiteX97" fmla="*/ 1600200 w 3130550"/>
                <a:gd name="connsiteY97" fmla="*/ 1845809 h 2118859"/>
                <a:gd name="connsiteX98" fmla="*/ 1619250 w 3130550"/>
                <a:gd name="connsiteY98" fmla="*/ 1883909 h 2118859"/>
                <a:gd name="connsiteX99" fmla="*/ 1638300 w 3130550"/>
                <a:gd name="connsiteY99" fmla="*/ 1896609 h 2118859"/>
                <a:gd name="connsiteX100" fmla="*/ 1644650 w 3130550"/>
                <a:gd name="connsiteY100" fmla="*/ 1922009 h 2118859"/>
                <a:gd name="connsiteX101" fmla="*/ 1682750 w 3130550"/>
                <a:gd name="connsiteY101" fmla="*/ 1960109 h 2118859"/>
                <a:gd name="connsiteX102" fmla="*/ 1714500 w 3130550"/>
                <a:gd name="connsiteY102" fmla="*/ 1985509 h 2118859"/>
                <a:gd name="connsiteX103" fmla="*/ 1727200 w 3130550"/>
                <a:gd name="connsiteY103" fmla="*/ 2004559 h 2118859"/>
                <a:gd name="connsiteX104" fmla="*/ 1784350 w 3130550"/>
                <a:gd name="connsiteY104" fmla="*/ 2017259 h 2118859"/>
                <a:gd name="connsiteX105" fmla="*/ 1854200 w 3130550"/>
                <a:gd name="connsiteY105" fmla="*/ 2055359 h 2118859"/>
                <a:gd name="connsiteX106" fmla="*/ 1911350 w 3130550"/>
                <a:gd name="connsiteY106" fmla="*/ 2074409 h 2118859"/>
                <a:gd name="connsiteX107" fmla="*/ 2012950 w 3130550"/>
                <a:gd name="connsiteY107" fmla="*/ 2080759 h 2118859"/>
                <a:gd name="connsiteX108" fmla="*/ 2032000 w 3130550"/>
                <a:gd name="connsiteY108" fmla="*/ 2093459 h 2118859"/>
                <a:gd name="connsiteX109" fmla="*/ 2082800 w 3130550"/>
                <a:gd name="connsiteY109" fmla="*/ 2106159 h 2118859"/>
                <a:gd name="connsiteX110" fmla="*/ 2152650 w 3130550"/>
                <a:gd name="connsiteY110" fmla="*/ 2118859 h 2118859"/>
                <a:gd name="connsiteX111" fmla="*/ 2254250 w 3130550"/>
                <a:gd name="connsiteY111" fmla="*/ 2112509 h 2118859"/>
                <a:gd name="connsiteX112" fmla="*/ 2273300 w 3130550"/>
                <a:gd name="connsiteY112" fmla="*/ 2099809 h 2118859"/>
                <a:gd name="connsiteX113" fmla="*/ 2330450 w 3130550"/>
                <a:gd name="connsiteY113" fmla="*/ 2087109 h 2118859"/>
                <a:gd name="connsiteX114" fmla="*/ 2362200 w 3130550"/>
                <a:gd name="connsiteY114" fmla="*/ 2068059 h 2118859"/>
                <a:gd name="connsiteX115" fmla="*/ 2381250 w 3130550"/>
                <a:gd name="connsiteY115" fmla="*/ 2061709 h 2118859"/>
                <a:gd name="connsiteX116" fmla="*/ 2393950 w 3130550"/>
                <a:gd name="connsiteY116" fmla="*/ 2042659 h 2118859"/>
                <a:gd name="connsiteX117" fmla="*/ 2457450 w 3130550"/>
                <a:gd name="connsiteY117" fmla="*/ 2036309 h 2118859"/>
                <a:gd name="connsiteX118" fmla="*/ 2489200 w 3130550"/>
                <a:gd name="connsiteY118" fmla="*/ 2029959 h 2118859"/>
                <a:gd name="connsiteX119" fmla="*/ 2527300 w 3130550"/>
                <a:gd name="connsiteY119" fmla="*/ 2017259 h 2118859"/>
                <a:gd name="connsiteX120" fmla="*/ 2571750 w 3130550"/>
                <a:gd name="connsiteY120" fmla="*/ 2029959 h 2118859"/>
                <a:gd name="connsiteX121" fmla="*/ 2590800 w 3130550"/>
                <a:gd name="connsiteY121" fmla="*/ 2036309 h 2118859"/>
                <a:gd name="connsiteX122" fmla="*/ 2641600 w 3130550"/>
                <a:gd name="connsiteY122" fmla="*/ 2055359 h 2118859"/>
                <a:gd name="connsiteX123" fmla="*/ 2692400 w 3130550"/>
                <a:gd name="connsiteY123" fmla="*/ 2061709 h 2118859"/>
                <a:gd name="connsiteX124" fmla="*/ 2743200 w 3130550"/>
                <a:gd name="connsiteY124" fmla="*/ 2074409 h 2118859"/>
                <a:gd name="connsiteX125" fmla="*/ 2781300 w 3130550"/>
                <a:gd name="connsiteY125" fmla="*/ 2080759 h 2118859"/>
                <a:gd name="connsiteX126" fmla="*/ 2806700 w 3130550"/>
                <a:gd name="connsiteY126" fmla="*/ 2087109 h 2118859"/>
                <a:gd name="connsiteX127" fmla="*/ 2838450 w 3130550"/>
                <a:gd name="connsiteY127" fmla="*/ 2080759 h 2118859"/>
                <a:gd name="connsiteX128" fmla="*/ 2940050 w 3130550"/>
                <a:gd name="connsiteY128" fmla="*/ 2080759 h 2118859"/>
                <a:gd name="connsiteX129" fmla="*/ 2971800 w 3130550"/>
                <a:gd name="connsiteY129" fmla="*/ 2087109 h 2118859"/>
                <a:gd name="connsiteX130" fmla="*/ 2997200 w 3130550"/>
                <a:gd name="connsiteY130" fmla="*/ 2093459 h 2118859"/>
                <a:gd name="connsiteX131" fmla="*/ 3041650 w 3130550"/>
                <a:gd name="connsiteY131" fmla="*/ 2080759 h 2118859"/>
                <a:gd name="connsiteX132" fmla="*/ 3079750 w 3130550"/>
                <a:gd name="connsiteY132" fmla="*/ 2055359 h 2118859"/>
                <a:gd name="connsiteX133" fmla="*/ 3086100 w 3130550"/>
                <a:gd name="connsiteY133" fmla="*/ 2036309 h 2118859"/>
                <a:gd name="connsiteX134" fmla="*/ 3098800 w 3130550"/>
                <a:gd name="connsiteY134" fmla="*/ 1985509 h 2118859"/>
                <a:gd name="connsiteX135" fmla="*/ 3105150 w 3130550"/>
                <a:gd name="connsiteY135" fmla="*/ 1864859 h 2118859"/>
                <a:gd name="connsiteX136" fmla="*/ 3117850 w 3130550"/>
                <a:gd name="connsiteY136" fmla="*/ 1814059 h 2118859"/>
                <a:gd name="connsiteX137" fmla="*/ 3130550 w 3130550"/>
                <a:gd name="connsiteY137" fmla="*/ 1718809 h 2118859"/>
                <a:gd name="connsiteX138" fmla="*/ 3124200 w 3130550"/>
                <a:gd name="connsiteY138" fmla="*/ 1668009 h 2118859"/>
                <a:gd name="connsiteX139" fmla="*/ 3105150 w 3130550"/>
                <a:gd name="connsiteY139" fmla="*/ 1655309 h 2118859"/>
                <a:gd name="connsiteX140" fmla="*/ 3028950 w 3130550"/>
                <a:gd name="connsiteY140" fmla="*/ 1648959 h 2118859"/>
                <a:gd name="connsiteX141" fmla="*/ 2857500 w 3130550"/>
                <a:gd name="connsiteY141" fmla="*/ 1655309 h 2118859"/>
                <a:gd name="connsiteX142" fmla="*/ 2794000 w 3130550"/>
                <a:gd name="connsiteY142" fmla="*/ 1661659 h 2118859"/>
                <a:gd name="connsiteX143" fmla="*/ 2679700 w 3130550"/>
                <a:gd name="connsiteY143" fmla="*/ 1674359 h 2118859"/>
                <a:gd name="connsiteX144" fmla="*/ 2540000 w 3130550"/>
                <a:gd name="connsiteY144" fmla="*/ 1680709 h 2118859"/>
                <a:gd name="connsiteX145" fmla="*/ 2397760 w 3130550"/>
                <a:gd name="connsiteY145" fmla="*/ 1781039 h 2118859"/>
                <a:gd name="connsiteX146" fmla="*/ 2336800 w 3130550"/>
                <a:gd name="connsiteY146" fmla="*/ 1687059 h 2118859"/>
                <a:gd name="connsiteX147" fmla="*/ 2292350 w 3130550"/>
                <a:gd name="connsiteY147" fmla="*/ 1680709 h 2118859"/>
                <a:gd name="connsiteX148" fmla="*/ 2273300 w 3130550"/>
                <a:gd name="connsiteY148" fmla="*/ 1668009 h 2118859"/>
                <a:gd name="connsiteX149" fmla="*/ 2254250 w 3130550"/>
                <a:gd name="connsiteY149" fmla="*/ 1661659 h 2118859"/>
                <a:gd name="connsiteX150" fmla="*/ 2235200 w 3130550"/>
                <a:gd name="connsiteY150" fmla="*/ 1636259 h 2118859"/>
                <a:gd name="connsiteX151" fmla="*/ 2216150 w 3130550"/>
                <a:gd name="connsiteY151" fmla="*/ 1598159 h 2118859"/>
                <a:gd name="connsiteX152" fmla="*/ 2197100 w 3130550"/>
                <a:gd name="connsiteY152" fmla="*/ 1591809 h 2118859"/>
                <a:gd name="connsiteX153" fmla="*/ 2152650 w 3130550"/>
                <a:gd name="connsiteY153" fmla="*/ 1547359 h 2118859"/>
                <a:gd name="connsiteX154" fmla="*/ 2127250 w 3130550"/>
                <a:gd name="connsiteY154" fmla="*/ 1490209 h 2118859"/>
                <a:gd name="connsiteX155" fmla="*/ 2120900 w 3130550"/>
                <a:gd name="connsiteY155" fmla="*/ 1471159 h 2118859"/>
                <a:gd name="connsiteX156" fmla="*/ 2095500 w 3130550"/>
                <a:gd name="connsiteY156" fmla="*/ 1433059 h 2118859"/>
                <a:gd name="connsiteX157" fmla="*/ 2076450 w 3130550"/>
                <a:gd name="connsiteY157" fmla="*/ 1382259 h 2118859"/>
                <a:gd name="connsiteX158" fmla="*/ 2063750 w 3130550"/>
                <a:gd name="connsiteY158" fmla="*/ 1363209 h 2118859"/>
                <a:gd name="connsiteX159" fmla="*/ 2038350 w 3130550"/>
                <a:gd name="connsiteY159" fmla="*/ 1344159 h 2118859"/>
                <a:gd name="connsiteX160" fmla="*/ 2025650 w 3130550"/>
                <a:gd name="connsiteY160" fmla="*/ 1306059 h 2118859"/>
                <a:gd name="connsiteX161" fmla="*/ 2006600 w 3130550"/>
                <a:gd name="connsiteY161" fmla="*/ 1280659 h 2118859"/>
                <a:gd name="connsiteX162" fmla="*/ 1993900 w 3130550"/>
                <a:gd name="connsiteY162" fmla="*/ 1261609 h 2118859"/>
                <a:gd name="connsiteX163" fmla="*/ 1962150 w 3130550"/>
                <a:gd name="connsiteY163" fmla="*/ 1223509 h 2118859"/>
                <a:gd name="connsiteX164" fmla="*/ 1968500 w 3130550"/>
                <a:gd name="connsiteY164" fmla="*/ 1191759 h 2118859"/>
                <a:gd name="connsiteX165" fmla="*/ 1949450 w 3130550"/>
                <a:gd name="connsiteY165" fmla="*/ 1121909 h 2118859"/>
                <a:gd name="connsiteX166" fmla="*/ 1943100 w 3130550"/>
                <a:gd name="connsiteY166" fmla="*/ 1090159 h 2118859"/>
                <a:gd name="connsiteX167" fmla="*/ 1955800 w 3130550"/>
                <a:gd name="connsiteY167" fmla="*/ 963159 h 2118859"/>
                <a:gd name="connsiteX168" fmla="*/ 1962150 w 3130550"/>
                <a:gd name="connsiteY168" fmla="*/ 944109 h 2118859"/>
                <a:gd name="connsiteX169" fmla="*/ 1949450 w 3130550"/>
                <a:gd name="connsiteY169" fmla="*/ 823459 h 2118859"/>
                <a:gd name="connsiteX170" fmla="*/ 1924050 w 3130550"/>
                <a:gd name="connsiteY170" fmla="*/ 715509 h 2118859"/>
                <a:gd name="connsiteX171" fmla="*/ 1917700 w 3130550"/>
                <a:gd name="connsiteY171" fmla="*/ 696459 h 2118859"/>
                <a:gd name="connsiteX172" fmla="*/ 1898650 w 3130550"/>
                <a:gd name="connsiteY172" fmla="*/ 683759 h 2118859"/>
                <a:gd name="connsiteX173" fmla="*/ 1879600 w 3130550"/>
                <a:gd name="connsiteY173" fmla="*/ 664709 h 2118859"/>
                <a:gd name="connsiteX174" fmla="*/ 1860550 w 3130550"/>
                <a:gd name="connsiteY174" fmla="*/ 639309 h 2118859"/>
                <a:gd name="connsiteX175" fmla="*/ 1797050 w 3130550"/>
                <a:gd name="connsiteY175" fmla="*/ 601209 h 2118859"/>
                <a:gd name="connsiteX176" fmla="*/ 1784350 w 3130550"/>
                <a:gd name="connsiteY176" fmla="*/ 588509 h 2118859"/>
                <a:gd name="connsiteX177" fmla="*/ 1778000 w 3130550"/>
                <a:gd name="connsiteY177" fmla="*/ 556759 h 2118859"/>
                <a:gd name="connsiteX178" fmla="*/ 1758950 w 3130550"/>
                <a:gd name="connsiteY178" fmla="*/ 544059 h 2118859"/>
                <a:gd name="connsiteX179" fmla="*/ 1752600 w 3130550"/>
                <a:gd name="connsiteY179" fmla="*/ 525009 h 2118859"/>
                <a:gd name="connsiteX180" fmla="*/ 1746250 w 3130550"/>
                <a:gd name="connsiteY180" fmla="*/ 499609 h 2118859"/>
                <a:gd name="connsiteX181" fmla="*/ 1733550 w 3130550"/>
                <a:gd name="connsiteY181" fmla="*/ 474209 h 2118859"/>
                <a:gd name="connsiteX182" fmla="*/ 1708150 w 3130550"/>
                <a:gd name="connsiteY182" fmla="*/ 461509 h 2118859"/>
                <a:gd name="connsiteX183" fmla="*/ 1701800 w 3130550"/>
                <a:gd name="connsiteY183" fmla="*/ 442459 h 2118859"/>
                <a:gd name="connsiteX184" fmla="*/ 1689100 w 3130550"/>
                <a:gd name="connsiteY184" fmla="*/ 378959 h 2118859"/>
                <a:gd name="connsiteX185" fmla="*/ 1644650 w 3130550"/>
                <a:gd name="connsiteY185" fmla="*/ 309109 h 2118859"/>
                <a:gd name="connsiteX186" fmla="*/ 1612900 w 3130550"/>
                <a:gd name="connsiteY186" fmla="*/ 264659 h 2118859"/>
                <a:gd name="connsiteX187" fmla="*/ 1606550 w 3130550"/>
                <a:gd name="connsiteY187" fmla="*/ 232909 h 2118859"/>
                <a:gd name="connsiteX188" fmla="*/ 1600200 w 3130550"/>
                <a:gd name="connsiteY188" fmla="*/ 182109 h 2118859"/>
                <a:gd name="connsiteX189" fmla="*/ 1517650 w 3130550"/>
                <a:gd name="connsiteY189" fmla="*/ 124959 h 2118859"/>
                <a:gd name="connsiteX190" fmla="*/ 1498600 w 3130550"/>
                <a:gd name="connsiteY190" fmla="*/ 118609 h 2118859"/>
                <a:gd name="connsiteX191" fmla="*/ 1333500 w 3130550"/>
                <a:gd name="connsiteY191" fmla="*/ 105909 h 2118859"/>
                <a:gd name="connsiteX192" fmla="*/ 1225550 w 3130550"/>
                <a:gd name="connsiteY192" fmla="*/ 99559 h 2118859"/>
                <a:gd name="connsiteX193" fmla="*/ 1155700 w 3130550"/>
                <a:gd name="connsiteY193" fmla="*/ 80509 h 2118859"/>
                <a:gd name="connsiteX194" fmla="*/ 1143000 w 3130550"/>
                <a:gd name="connsiteY194" fmla="*/ 61459 h 2118859"/>
                <a:gd name="connsiteX195" fmla="*/ 1123950 w 3130550"/>
                <a:gd name="connsiteY195" fmla="*/ 55109 h 2118859"/>
                <a:gd name="connsiteX196" fmla="*/ 1022350 w 3130550"/>
                <a:gd name="connsiteY196" fmla="*/ 42409 h 2118859"/>
                <a:gd name="connsiteX197" fmla="*/ 908050 w 3130550"/>
                <a:gd name="connsiteY197" fmla="*/ 29709 h 2118859"/>
                <a:gd name="connsiteX198" fmla="*/ 857250 w 3130550"/>
                <a:gd name="connsiteY198" fmla="*/ 17009 h 2118859"/>
                <a:gd name="connsiteX199" fmla="*/ 838200 w 3130550"/>
                <a:gd name="connsiteY199" fmla="*/ 4309 h 2118859"/>
                <a:gd name="connsiteX200" fmla="*/ 901700 w 3130550"/>
                <a:gd name="connsiteY200" fmla="*/ 4309 h 2118859"/>
                <a:gd name="connsiteX0" fmla="*/ 901700 w 3130550"/>
                <a:gd name="connsiteY0" fmla="*/ 4309 h 2118859"/>
                <a:gd name="connsiteX1" fmla="*/ 901700 w 3130550"/>
                <a:gd name="connsiteY1" fmla="*/ 4309 h 2118859"/>
                <a:gd name="connsiteX2" fmla="*/ 857250 w 3130550"/>
                <a:gd name="connsiteY2" fmla="*/ 48759 h 2118859"/>
                <a:gd name="connsiteX3" fmla="*/ 831850 w 3130550"/>
                <a:gd name="connsiteY3" fmla="*/ 74159 h 2118859"/>
                <a:gd name="connsiteX4" fmla="*/ 812800 w 3130550"/>
                <a:gd name="connsiteY4" fmla="*/ 124959 h 2118859"/>
                <a:gd name="connsiteX5" fmla="*/ 793750 w 3130550"/>
                <a:gd name="connsiteY5" fmla="*/ 131309 h 2118859"/>
                <a:gd name="connsiteX6" fmla="*/ 787400 w 3130550"/>
                <a:gd name="connsiteY6" fmla="*/ 150359 h 2118859"/>
                <a:gd name="connsiteX7" fmla="*/ 768350 w 3130550"/>
                <a:gd name="connsiteY7" fmla="*/ 156709 h 2118859"/>
                <a:gd name="connsiteX8" fmla="*/ 723900 w 3130550"/>
                <a:gd name="connsiteY8" fmla="*/ 175759 h 2118859"/>
                <a:gd name="connsiteX9" fmla="*/ 711200 w 3130550"/>
                <a:gd name="connsiteY9" fmla="*/ 194809 h 2118859"/>
                <a:gd name="connsiteX10" fmla="*/ 692150 w 3130550"/>
                <a:gd name="connsiteY10" fmla="*/ 207509 h 2118859"/>
                <a:gd name="connsiteX11" fmla="*/ 666750 w 3130550"/>
                <a:gd name="connsiteY11" fmla="*/ 251959 h 2118859"/>
                <a:gd name="connsiteX12" fmla="*/ 647700 w 3130550"/>
                <a:gd name="connsiteY12" fmla="*/ 258309 h 2118859"/>
                <a:gd name="connsiteX13" fmla="*/ 609600 w 3130550"/>
                <a:gd name="connsiteY13" fmla="*/ 309109 h 2118859"/>
                <a:gd name="connsiteX14" fmla="*/ 577850 w 3130550"/>
                <a:gd name="connsiteY14" fmla="*/ 359909 h 2118859"/>
                <a:gd name="connsiteX15" fmla="*/ 565150 w 3130550"/>
                <a:gd name="connsiteY15" fmla="*/ 378959 h 2118859"/>
                <a:gd name="connsiteX16" fmla="*/ 546100 w 3130550"/>
                <a:gd name="connsiteY16" fmla="*/ 385309 h 2118859"/>
                <a:gd name="connsiteX17" fmla="*/ 527050 w 3130550"/>
                <a:gd name="connsiteY17" fmla="*/ 398009 h 2118859"/>
                <a:gd name="connsiteX18" fmla="*/ 508000 w 3130550"/>
                <a:gd name="connsiteY18" fmla="*/ 404359 h 2118859"/>
                <a:gd name="connsiteX19" fmla="*/ 469900 w 3130550"/>
                <a:gd name="connsiteY19" fmla="*/ 423409 h 2118859"/>
                <a:gd name="connsiteX20" fmla="*/ 469900 w 3130550"/>
                <a:gd name="connsiteY20" fmla="*/ 467859 h 2118859"/>
                <a:gd name="connsiteX21" fmla="*/ 482600 w 3130550"/>
                <a:gd name="connsiteY21" fmla="*/ 505959 h 2118859"/>
                <a:gd name="connsiteX22" fmla="*/ 488950 w 3130550"/>
                <a:gd name="connsiteY22" fmla="*/ 550409 h 2118859"/>
                <a:gd name="connsiteX23" fmla="*/ 482600 w 3130550"/>
                <a:gd name="connsiteY23" fmla="*/ 569459 h 2118859"/>
                <a:gd name="connsiteX24" fmla="*/ 476250 w 3130550"/>
                <a:gd name="connsiteY24" fmla="*/ 620259 h 2118859"/>
                <a:gd name="connsiteX25" fmla="*/ 469900 w 3130550"/>
                <a:gd name="connsiteY25" fmla="*/ 645659 h 2118859"/>
                <a:gd name="connsiteX26" fmla="*/ 450850 w 3130550"/>
                <a:gd name="connsiteY26" fmla="*/ 664709 h 2118859"/>
                <a:gd name="connsiteX27" fmla="*/ 438150 w 3130550"/>
                <a:gd name="connsiteY27" fmla="*/ 683759 h 2118859"/>
                <a:gd name="connsiteX28" fmla="*/ 419100 w 3130550"/>
                <a:gd name="connsiteY28" fmla="*/ 753609 h 2118859"/>
                <a:gd name="connsiteX29" fmla="*/ 412750 w 3130550"/>
                <a:gd name="connsiteY29" fmla="*/ 772659 h 2118859"/>
                <a:gd name="connsiteX30" fmla="*/ 393700 w 3130550"/>
                <a:gd name="connsiteY30" fmla="*/ 785359 h 2118859"/>
                <a:gd name="connsiteX31" fmla="*/ 374650 w 3130550"/>
                <a:gd name="connsiteY31" fmla="*/ 823459 h 2118859"/>
                <a:gd name="connsiteX32" fmla="*/ 317500 w 3130550"/>
                <a:gd name="connsiteY32" fmla="*/ 867909 h 2118859"/>
                <a:gd name="connsiteX33" fmla="*/ 273050 w 3130550"/>
                <a:gd name="connsiteY33" fmla="*/ 899659 h 2118859"/>
                <a:gd name="connsiteX34" fmla="*/ 228600 w 3130550"/>
                <a:gd name="connsiteY34" fmla="*/ 931409 h 2118859"/>
                <a:gd name="connsiteX35" fmla="*/ 184150 w 3130550"/>
                <a:gd name="connsiteY35" fmla="*/ 937759 h 2118859"/>
                <a:gd name="connsiteX36" fmla="*/ 152400 w 3130550"/>
                <a:gd name="connsiteY36" fmla="*/ 950459 h 2118859"/>
                <a:gd name="connsiteX37" fmla="*/ 114300 w 3130550"/>
                <a:gd name="connsiteY37" fmla="*/ 956809 h 2118859"/>
                <a:gd name="connsiteX38" fmla="*/ 88900 w 3130550"/>
                <a:gd name="connsiteY38" fmla="*/ 975859 h 2118859"/>
                <a:gd name="connsiteX39" fmla="*/ 82550 w 3130550"/>
                <a:gd name="connsiteY39" fmla="*/ 1007609 h 2118859"/>
                <a:gd name="connsiteX40" fmla="*/ 57150 w 3130550"/>
                <a:gd name="connsiteY40" fmla="*/ 1020309 h 2118859"/>
                <a:gd name="connsiteX41" fmla="*/ 19050 w 3130550"/>
                <a:gd name="connsiteY41" fmla="*/ 1033009 h 2118859"/>
                <a:gd name="connsiteX42" fmla="*/ 0 w 3130550"/>
                <a:gd name="connsiteY42" fmla="*/ 1077459 h 2118859"/>
                <a:gd name="connsiteX43" fmla="*/ 6350 w 3130550"/>
                <a:gd name="connsiteY43" fmla="*/ 1096509 h 2118859"/>
                <a:gd name="connsiteX44" fmla="*/ 44450 w 3130550"/>
                <a:gd name="connsiteY44" fmla="*/ 1121909 h 2118859"/>
                <a:gd name="connsiteX45" fmla="*/ 82550 w 3130550"/>
                <a:gd name="connsiteY45" fmla="*/ 1140959 h 2118859"/>
                <a:gd name="connsiteX46" fmla="*/ 88900 w 3130550"/>
                <a:gd name="connsiteY46" fmla="*/ 1160009 h 2118859"/>
                <a:gd name="connsiteX47" fmla="*/ 101600 w 3130550"/>
                <a:gd name="connsiteY47" fmla="*/ 1179059 h 2118859"/>
                <a:gd name="connsiteX48" fmla="*/ 127000 w 3130550"/>
                <a:gd name="connsiteY48" fmla="*/ 1185409 h 2118859"/>
                <a:gd name="connsiteX49" fmla="*/ 158750 w 3130550"/>
                <a:gd name="connsiteY49" fmla="*/ 1179059 h 2118859"/>
                <a:gd name="connsiteX50" fmla="*/ 177800 w 3130550"/>
                <a:gd name="connsiteY50" fmla="*/ 1172709 h 2118859"/>
                <a:gd name="connsiteX51" fmla="*/ 228600 w 3130550"/>
                <a:gd name="connsiteY51" fmla="*/ 1153659 h 2118859"/>
                <a:gd name="connsiteX52" fmla="*/ 247650 w 3130550"/>
                <a:gd name="connsiteY52" fmla="*/ 1140959 h 2118859"/>
                <a:gd name="connsiteX53" fmla="*/ 292100 w 3130550"/>
                <a:gd name="connsiteY53" fmla="*/ 1128259 h 2118859"/>
                <a:gd name="connsiteX54" fmla="*/ 400050 w 3130550"/>
                <a:gd name="connsiteY54" fmla="*/ 1102859 h 2118859"/>
                <a:gd name="connsiteX55" fmla="*/ 457200 w 3130550"/>
                <a:gd name="connsiteY55" fmla="*/ 1115559 h 2118859"/>
                <a:gd name="connsiteX56" fmla="*/ 469900 w 3130550"/>
                <a:gd name="connsiteY56" fmla="*/ 1083809 h 2118859"/>
                <a:gd name="connsiteX57" fmla="*/ 508000 w 3130550"/>
                <a:gd name="connsiteY57" fmla="*/ 1090159 h 2118859"/>
                <a:gd name="connsiteX58" fmla="*/ 527050 w 3130550"/>
                <a:gd name="connsiteY58" fmla="*/ 1128259 h 2118859"/>
                <a:gd name="connsiteX59" fmla="*/ 546100 w 3130550"/>
                <a:gd name="connsiteY59" fmla="*/ 1140959 h 2118859"/>
                <a:gd name="connsiteX60" fmla="*/ 603250 w 3130550"/>
                <a:gd name="connsiteY60" fmla="*/ 1185409 h 2118859"/>
                <a:gd name="connsiteX61" fmla="*/ 615950 w 3130550"/>
                <a:gd name="connsiteY61" fmla="*/ 1210809 h 2118859"/>
                <a:gd name="connsiteX62" fmla="*/ 622300 w 3130550"/>
                <a:gd name="connsiteY62" fmla="*/ 1261609 h 2118859"/>
                <a:gd name="connsiteX63" fmla="*/ 654050 w 3130550"/>
                <a:gd name="connsiteY63" fmla="*/ 1267959 h 2118859"/>
                <a:gd name="connsiteX64" fmla="*/ 755650 w 3130550"/>
                <a:gd name="connsiteY64" fmla="*/ 1255259 h 2118859"/>
                <a:gd name="connsiteX65" fmla="*/ 774700 w 3130550"/>
                <a:gd name="connsiteY65" fmla="*/ 1242559 h 2118859"/>
                <a:gd name="connsiteX66" fmla="*/ 850900 w 3130550"/>
                <a:gd name="connsiteY66" fmla="*/ 1255259 h 2118859"/>
                <a:gd name="connsiteX67" fmla="*/ 889000 w 3130550"/>
                <a:gd name="connsiteY67" fmla="*/ 1242559 h 2118859"/>
                <a:gd name="connsiteX68" fmla="*/ 939800 w 3130550"/>
                <a:gd name="connsiteY68" fmla="*/ 1229859 h 2118859"/>
                <a:gd name="connsiteX69" fmla="*/ 984250 w 3130550"/>
                <a:gd name="connsiteY69" fmla="*/ 1210809 h 2118859"/>
                <a:gd name="connsiteX70" fmla="*/ 1009650 w 3130550"/>
                <a:gd name="connsiteY70" fmla="*/ 1179059 h 2118859"/>
                <a:gd name="connsiteX71" fmla="*/ 1047750 w 3130550"/>
                <a:gd name="connsiteY71" fmla="*/ 1166359 h 2118859"/>
                <a:gd name="connsiteX72" fmla="*/ 1060450 w 3130550"/>
                <a:gd name="connsiteY72" fmla="*/ 1147309 h 2118859"/>
                <a:gd name="connsiteX73" fmla="*/ 1066800 w 3130550"/>
                <a:gd name="connsiteY73" fmla="*/ 1115559 h 2118859"/>
                <a:gd name="connsiteX74" fmla="*/ 1104900 w 3130550"/>
                <a:gd name="connsiteY74" fmla="*/ 1102859 h 2118859"/>
                <a:gd name="connsiteX75" fmla="*/ 1136650 w 3130550"/>
                <a:gd name="connsiteY75" fmla="*/ 1109209 h 2118859"/>
                <a:gd name="connsiteX76" fmla="*/ 1149350 w 3130550"/>
                <a:gd name="connsiteY76" fmla="*/ 1128259 h 2118859"/>
                <a:gd name="connsiteX77" fmla="*/ 1155700 w 3130550"/>
                <a:gd name="connsiteY77" fmla="*/ 1223509 h 2118859"/>
                <a:gd name="connsiteX78" fmla="*/ 1168400 w 3130550"/>
                <a:gd name="connsiteY78" fmla="*/ 1274309 h 2118859"/>
                <a:gd name="connsiteX79" fmla="*/ 1181100 w 3130550"/>
                <a:gd name="connsiteY79" fmla="*/ 1318759 h 2118859"/>
                <a:gd name="connsiteX80" fmla="*/ 1212850 w 3130550"/>
                <a:gd name="connsiteY80" fmla="*/ 1426709 h 2118859"/>
                <a:gd name="connsiteX81" fmla="*/ 1238250 w 3130550"/>
                <a:gd name="connsiteY81" fmla="*/ 1420359 h 2118859"/>
                <a:gd name="connsiteX82" fmla="*/ 1289050 w 3130550"/>
                <a:gd name="connsiteY82" fmla="*/ 1433059 h 2118859"/>
                <a:gd name="connsiteX83" fmla="*/ 1295400 w 3130550"/>
                <a:gd name="connsiteY83" fmla="*/ 1458459 h 2118859"/>
                <a:gd name="connsiteX84" fmla="*/ 1308100 w 3130550"/>
                <a:gd name="connsiteY84" fmla="*/ 1477509 h 2118859"/>
                <a:gd name="connsiteX85" fmla="*/ 1327150 w 3130550"/>
                <a:gd name="connsiteY85" fmla="*/ 1560059 h 2118859"/>
                <a:gd name="connsiteX86" fmla="*/ 1352550 w 3130550"/>
                <a:gd name="connsiteY86" fmla="*/ 1598159 h 2118859"/>
                <a:gd name="connsiteX87" fmla="*/ 1358900 w 3130550"/>
                <a:gd name="connsiteY87" fmla="*/ 1623559 h 2118859"/>
                <a:gd name="connsiteX88" fmla="*/ 1422400 w 3130550"/>
                <a:gd name="connsiteY88" fmla="*/ 1648959 h 2118859"/>
                <a:gd name="connsiteX89" fmla="*/ 1441450 w 3130550"/>
                <a:gd name="connsiteY89" fmla="*/ 1642609 h 2118859"/>
                <a:gd name="connsiteX90" fmla="*/ 1479550 w 3130550"/>
                <a:gd name="connsiteY90" fmla="*/ 1668009 h 2118859"/>
                <a:gd name="connsiteX91" fmla="*/ 1498600 w 3130550"/>
                <a:gd name="connsiteY91" fmla="*/ 1674359 h 2118859"/>
                <a:gd name="connsiteX92" fmla="*/ 1517650 w 3130550"/>
                <a:gd name="connsiteY92" fmla="*/ 1712459 h 2118859"/>
                <a:gd name="connsiteX93" fmla="*/ 1524000 w 3130550"/>
                <a:gd name="connsiteY93" fmla="*/ 1731509 h 2118859"/>
                <a:gd name="connsiteX94" fmla="*/ 1543050 w 3130550"/>
                <a:gd name="connsiteY94" fmla="*/ 1744209 h 2118859"/>
                <a:gd name="connsiteX95" fmla="*/ 1574800 w 3130550"/>
                <a:gd name="connsiteY95" fmla="*/ 1807709 h 2118859"/>
                <a:gd name="connsiteX96" fmla="*/ 1581150 w 3130550"/>
                <a:gd name="connsiteY96" fmla="*/ 1833109 h 2118859"/>
                <a:gd name="connsiteX97" fmla="*/ 1600200 w 3130550"/>
                <a:gd name="connsiteY97" fmla="*/ 1845809 h 2118859"/>
                <a:gd name="connsiteX98" fmla="*/ 1619250 w 3130550"/>
                <a:gd name="connsiteY98" fmla="*/ 1883909 h 2118859"/>
                <a:gd name="connsiteX99" fmla="*/ 1638300 w 3130550"/>
                <a:gd name="connsiteY99" fmla="*/ 1896609 h 2118859"/>
                <a:gd name="connsiteX100" fmla="*/ 1644650 w 3130550"/>
                <a:gd name="connsiteY100" fmla="*/ 1922009 h 2118859"/>
                <a:gd name="connsiteX101" fmla="*/ 1682750 w 3130550"/>
                <a:gd name="connsiteY101" fmla="*/ 1960109 h 2118859"/>
                <a:gd name="connsiteX102" fmla="*/ 1714500 w 3130550"/>
                <a:gd name="connsiteY102" fmla="*/ 1985509 h 2118859"/>
                <a:gd name="connsiteX103" fmla="*/ 1727200 w 3130550"/>
                <a:gd name="connsiteY103" fmla="*/ 2004559 h 2118859"/>
                <a:gd name="connsiteX104" fmla="*/ 1784350 w 3130550"/>
                <a:gd name="connsiteY104" fmla="*/ 2017259 h 2118859"/>
                <a:gd name="connsiteX105" fmla="*/ 1854200 w 3130550"/>
                <a:gd name="connsiteY105" fmla="*/ 2055359 h 2118859"/>
                <a:gd name="connsiteX106" fmla="*/ 1911350 w 3130550"/>
                <a:gd name="connsiteY106" fmla="*/ 2074409 h 2118859"/>
                <a:gd name="connsiteX107" fmla="*/ 2012950 w 3130550"/>
                <a:gd name="connsiteY107" fmla="*/ 2080759 h 2118859"/>
                <a:gd name="connsiteX108" fmla="*/ 2032000 w 3130550"/>
                <a:gd name="connsiteY108" fmla="*/ 2093459 h 2118859"/>
                <a:gd name="connsiteX109" fmla="*/ 2082800 w 3130550"/>
                <a:gd name="connsiteY109" fmla="*/ 2106159 h 2118859"/>
                <a:gd name="connsiteX110" fmla="*/ 2152650 w 3130550"/>
                <a:gd name="connsiteY110" fmla="*/ 2118859 h 2118859"/>
                <a:gd name="connsiteX111" fmla="*/ 2254250 w 3130550"/>
                <a:gd name="connsiteY111" fmla="*/ 2112509 h 2118859"/>
                <a:gd name="connsiteX112" fmla="*/ 2273300 w 3130550"/>
                <a:gd name="connsiteY112" fmla="*/ 2099809 h 2118859"/>
                <a:gd name="connsiteX113" fmla="*/ 2330450 w 3130550"/>
                <a:gd name="connsiteY113" fmla="*/ 2087109 h 2118859"/>
                <a:gd name="connsiteX114" fmla="*/ 2362200 w 3130550"/>
                <a:gd name="connsiteY114" fmla="*/ 2068059 h 2118859"/>
                <a:gd name="connsiteX115" fmla="*/ 2381250 w 3130550"/>
                <a:gd name="connsiteY115" fmla="*/ 2061709 h 2118859"/>
                <a:gd name="connsiteX116" fmla="*/ 2393950 w 3130550"/>
                <a:gd name="connsiteY116" fmla="*/ 2042659 h 2118859"/>
                <a:gd name="connsiteX117" fmla="*/ 2457450 w 3130550"/>
                <a:gd name="connsiteY117" fmla="*/ 2036309 h 2118859"/>
                <a:gd name="connsiteX118" fmla="*/ 2489200 w 3130550"/>
                <a:gd name="connsiteY118" fmla="*/ 2029959 h 2118859"/>
                <a:gd name="connsiteX119" fmla="*/ 2527300 w 3130550"/>
                <a:gd name="connsiteY119" fmla="*/ 2017259 h 2118859"/>
                <a:gd name="connsiteX120" fmla="*/ 2571750 w 3130550"/>
                <a:gd name="connsiteY120" fmla="*/ 2029959 h 2118859"/>
                <a:gd name="connsiteX121" fmla="*/ 2590800 w 3130550"/>
                <a:gd name="connsiteY121" fmla="*/ 2036309 h 2118859"/>
                <a:gd name="connsiteX122" fmla="*/ 2641600 w 3130550"/>
                <a:gd name="connsiteY122" fmla="*/ 2055359 h 2118859"/>
                <a:gd name="connsiteX123" fmla="*/ 2692400 w 3130550"/>
                <a:gd name="connsiteY123" fmla="*/ 2061709 h 2118859"/>
                <a:gd name="connsiteX124" fmla="*/ 2743200 w 3130550"/>
                <a:gd name="connsiteY124" fmla="*/ 2074409 h 2118859"/>
                <a:gd name="connsiteX125" fmla="*/ 2781300 w 3130550"/>
                <a:gd name="connsiteY125" fmla="*/ 2080759 h 2118859"/>
                <a:gd name="connsiteX126" fmla="*/ 2806700 w 3130550"/>
                <a:gd name="connsiteY126" fmla="*/ 2087109 h 2118859"/>
                <a:gd name="connsiteX127" fmla="*/ 2838450 w 3130550"/>
                <a:gd name="connsiteY127" fmla="*/ 2080759 h 2118859"/>
                <a:gd name="connsiteX128" fmla="*/ 2940050 w 3130550"/>
                <a:gd name="connsiteY128" fmla="*/ 2080759 h 2118859"/>
                <a:gd name="connsiteX129" fmla="*/ 2971800 w 3130550"/>
                <a:gd name="connsiteY129" fmla="*/ 2087109 h 2118859"/>
                <a:gd name="connsiteX130" fmla="*/ 2997200 w 3130550"/>
                <a:gd name="connsiteY130" fmla="*/ 2093459 h 2118859"/>
                <a:gd name="connsiteX131" fmla="*/ 3041650 w 3130550"/>
                <a:gd name="connsiteY131" fmla="*/ 2080759 h 2118859"/>
                <a:gd name="connsiteX132" fmla="*/ 3079750 w 3130550"/>
                <a:gd name="connsiteY132" fmla="*/ 2055359 h 2118859"/>
                <a:gd name="connsiteX133" fmla="*/ 3086100 w 3130550"/>
                <a:gd name="connsiteY133" fmla="*/ 2036309 h 2118859"/>
                <a:gd name="connsiteX134" fmla="*/ 3098800 w 3130550"/>
                <a:gd name="connsiteY134" fmla="*/ 1985509 h 2118859"/>
                <a:gd name="connsiteX135" fmla="*/ 3105150 w 3130550"/>
                <a:gd name="connsiteY135" fmla="*/ 1864859 h 2118859"/>
                <a:gd name="connsiteX136" fmla="*/ 3117850 w 3130550"/>
                <a:gd name="connsiteY136" fmla="*/ 1814059 h 2118859"/>
                <a:gd name="connsiteX137" fmla="*/ 3130550 w 3130550"/>
                <a:gd name="connsiteY137" fmla="*/ 1718809 h 2118859"/>
                <a:gd name="connsiteX138" fmla="*/ 3124200 w 3130550"/>
                <a:gd name="connsiteY138" fmla="*/ 1668009 h 2118859"/>
                <a:gd name="connsiteX139" fmla="*/ 3105150 w 3130550"/>
                <a:gd name="connsiteY139" fmla="*/ 1655309 h 2118859"/>
                <a:gd name="connsiteX140" fmla="*/ 3028950 w 3130550"/>
                <a:gd name="connsiteY140" fmla="*/ 1648959 h 2118859"/>
                <a:gd name="connsiteX141" fmla="*/ 2857500 w 3130550"/>
                <a:gd name="connsiteY141" fmla="*/ 1655309 h 2118859"/>
                <a:gd name="connsiteX142" fmla="*/ 2794000 w 3130550"/>
                <a:gd name="connsiteY142" fmla="*/ 1661659 h 2118859"/>
                <a:gd name="connsiteX143" fmla="*/ 2679700 w 3130550"/>
                <a:gd name="connsiteY143" fmla="*/ 1674359 h 2118859"/>
                <a:gd name="connsiteX144" fmla="*/ 2540000 w 3130550"/>
                <a:gd name="connsiteY144" fmla="*/ 1680709 h 2118859"/>
                <a:gd name="connsiteX145" fmla="*/ 2336800 w 3130550"/>
                <a:gd name="connsiteY145" fmla="*/ 1687059 h 2118859"/>
                <a:gd name="connsiteX146" fmla="*/ 2292350 w 3130550"/>
                <a:gd name="connsiteY146" fmla="*/ 1680709 h 2118859"/>
                <a:gd name="connsiteX147" fmla="*/ 2273300 w 3130550"/>
                <a:gd name="connsiteY147" fmla="*/ 1668009 h 2118859"/>
                <a:gd name="connsiteX148" fmla="*/ 2254250 w 3130550"/>
                <a:gd name="connsiteY148" fmla="*/ 1661659 h 2118859"/>
                <a:gd name="connsiteX149" fmla="*/ 2235200 w 3130550"/>
                <a:gd name="connsiteY149" fmla="*/ 1636259 h 2118859"/>
                <a:gd name="connsiteX150" fmla="*/ 2216150 w 3130550"/>
                <a:gd name="connsiteY150" fmla="*/ 1598159 h 2118859"/>
                <a:gd name="connsiteX151" fmla="*/ 2197100 w 3130550"/>
                <a:gd name="connsiteY151" fmla="*/ 1591809 h 2118859"/>
                <a:gd name="connsiteX152" fmla="*/ 2152650 w 3130550"/>
                <a:gd name="connsiteY152" fmla="*/ 1547359 h 2118859"/>
                <a:gd name="connsiteX153" fmla="*/ 2127250 w 3130550"/>
                <a:gd name="connsiteY153" fmla="*/ 1490209 h 2118859"/>
                <a:gd name="connsiteX154" fmla="*/ 2120900 w 3130550"/>
                <a:gd name="connsiteY154" fmla="*/ 1471159 h 2118859"/>
                <a:gd name="connsiteX155" fmla="*/ 2095500 w 3130550"/>
                <a:gd name="connsiteY155" fmla="*/ 1433059 h 2118859"/>
                <a:gd name="connsiteX156" fmla="*/ 2076450 w 3130550"/>
                <a:gd name="connsiteY156" fmla="*/ 1382259 h 2118859"/>
                <a:gd name="connsiteX157" fmla="*/ 2063750 w 3130550"/>
                <a:gd name="connsiteY157" fmla="*/ 1363209 h 2118859"/>
                <a:gd name="connsiteX158" fmla="*/ 2038350 w 3130550"/>
                <a:gd name="connsiteY158" fmla="*/ 1344159 h 2118859"/>
                <a:gd name="connsiteX159" fmla="*/ 2025650 w 3130550"/>
                <a:gd name="connsiteY159" fmla="*/ 1306059 h 2118859"/>
                <a:gd name="connsiteX160" fmla="*/ 2006600 w 3130550"/>
                <a:gd name="connsiteY160" fmla="*/ 1280659 h 2118859"/>
                <a:gd name="connsiteX161" fmla="*/ 1993900 w 3130550"/>
                <a:gd name="connsiteY161" fmla="*/ 1261609 h 2118859"/>
                <a:gd name="connsiteX162" fmla="*/ 1962150 w 3130550"/>
                <a:gd name="connsiteY162" fmla="*/ 1223509 h 2118859"/>
                <a:gd name="connsiteX163" fmla="*/ 1968500 w 3130550"/>
                <a:gd name="connsiteY163" fmla="*/ 1191759 h 2118859"/>
                <a:gd name="connsiteX164" fmla="*/ 1949450 w 3130550"/>
                <a:gd name="connsiteY164" fmla="*/ 1121909 h 2118859"/>
                <a:gd name="connsiteX165" fmla="*/ 1943100 w 3130550"/>
                <a:gd name="connsiteY165" fmla="*/ 1090159 h 2118859"/>
                <a:gd name="connsiteX166" fmla="*/ 1955800 w 3130550"/>
                <a:gd name="connsiteY166" fmla="*/ 963159 h 2118859"/>
                <a:gd name="connsiteX167" fmla="*/ 1962150 w 3130550"/>
                <a:gd name="connsiteY167" fmla="*/ 944109 h 2118859"/>
                <a:gd name="connsiteX168" fmla="*/ 1949450 w 3130550"/>
                <a:gd name="connsiteY168" fmla="*/ 823459 h 2118859"/>
                <a:gd name="connsiteX169" fmla="*/ 1924050 w 3130550"/>
                <a:gd name="connsiteY169" fmla="*/ 715509 h 2118859"/>
                <a:gd name="connsiteX170" fmla="*/ 1917700 w 3130550"/>
                <a:gd name="connsiteY170" fmla="*/ 696459 h 2118859"/>
                <a:gd name="connsiteX171" fmla="*/ 1898650 w 3130550"/>
                <a:gd name="connsiteY171" fmla="*/ 683759 h 2118859"/>
                <a:gd name="connsiteX172" fmla="*/ 1879600 w 3130550"/>
                <a:gd name="connsiteY172" fmla="*/ 664709 h 2118859"/>
                <a:gd name="connsiteX173" fmla="*/ 1860550 w 3130550"/>
                <a:gd name="connsiteY173" fmla="*/ 639309 h 2118859"/>
                <a:gd name="connsiteX174" fmla="*/ 1797050 w 3130550"/>
                <a:gd name="connsiteY174" fmla="*/ 601209 h 2118859"/>
                <a:gd name="connsiteX175" fmla="*/ 1784350 w 3130550"/>
                <a:gd name="connsiteY175" fmla="*/ 588509 h 2118859"/>
                <a:gd name="connsiteX176" fmla="*/ 1778000 w 3130550"/>
                <a:gd name="connsiteY176" fmla="*/ 556759 h 2118859"/>
                <a:gd name="connsiteX177" fmla="*/ 1758950 w 3130550"/>
                <a:gd name="connsiteY177" fmla="*/ 544059 h 2118859"/>
                <a:gd name="connsiteX178" fmla="*/ 1752600 w 3130550"/>
                <a:gd name="connsiteY178" fmla="*/ 525009 h 2118859"/>
                <a:gd name="connsiteX179" fmla="*/ 1746250 w 3130550"/>
                <a:gd name="connsiteY179" fmla="*/ 499609 h 2118859"/>
                <a:gd name="connsiteX180" fmla="*/ 1733550 w 3130550"/>
                <a:gd name="connsiteY180" fmla="*/ 474209 h 2118859"/>
                <a:gd name="connsiteX181" fmla="*/ 1708150 w 3130550"/>
                <a:gd name="connsiteY181" fmla="*/ 461509 h 2118859"/>
                <a:gd name="connsiteX182" fmla="*/ 1701800 w 3130550"/>
                <a:gd name="connsiteY182" fmla="*/ 442459 h 2118859"/>
                <a:gd name="connsiteX183" fmla="*/ 1689100 w 3130550"/>
                <a:gd name="connsiteY183" fmla="*/ 378959 h 2118859"/>
                <a:gd name="connsiteX184" fmla="*/ 1644650 w 3130550"/>
                <a:gd name="connsiteY184" fmla="*/ 309109 h 2118859"/>
                <a:gd name="connsiteX185" fmla="*/ 1612900 w 3130550"/>
                <a:gd name="connsiteY185" fmla="*/ 264659 h 2118859"/>
                <a:gd name="connsiteX186" fmla="*/ 1606550 w 3130550"/>
                <a:gd name="connsiteY186" fmla="*/ 232909 h 2118859"/>
                <a:gd name="connsiteX187" fmla="*/ 1600200 w 3130550"/>
                <a:gd name="connsiteY187" fmla="*/ 182109 h 2118859"/>
                <a:gd name="connsiteX188" fmla="*/ 1517650 w 3130550"/>
                <a:gd name="connsiteY188" fmla="*/ 124959 h 2118859"/>
                <a:gd name="connsiteX189" fmla="*/ 1498600 w 3130550"/>
                <a:gd name="connsiteY189" fmla="*/ 118609 h 2118859"/>
                <a:gd name="connsiteX190" fmla="*/ 1333500 w 3130550"/>
                <a:gd name="connsiteY190" fmla="*/ 105909 h 2118859"/>
                <a:gd name="connsiteX191" fmla="*/ 1225550 w 3130550"/>
                <a:gd name="connsiteY191" fmla="*/ 99559 h 2118859"/>
                <a:gd name="connsiteX192" fmla="*/ 1155700 w 3130550"/>
                <a:gd name="connsiteY192" fmla="*/ 80509 h 2118859"/>
                <a:gd name="connsiteX193" fmla="*/ 1143000 w 3130550"/>
                <a:gd name="connsiteY193" fmla="*/ 61459 h 2118859"/>
                <a:gd name="connsiteX194" fmla="*/ 1123950 w 3130550"/>
                <a:gd name="connsiteY194" fmla="*/ 55109 h 2118859"/>
                <a:gd name="connsiteX195" fmla="*/ 1022350 w 3130550"/>
                <a:gd name="connsiteY195" fmla="*/ 42409 h 2118859"/>
                <a:gd name="connsiteX196" fmla="*/ 908050 w 3130550"/>
                <a:gd name="connsiteY196" fmla="*/ 29709 h 2118859"/>
                <a:gd name="connsiteX197" fmla="*/ 857250 w 3130550"/>
                <a:gd name="connsiteY197" fmla="*/ 17009 h 2118859"/>
                <a:gd name="connsiteX198" fmla="*/ 838200 w 3130550"/>
                <a:gd name="connsiteY198" fmla="*/ 4309 h 2118859"/>
                <a:gd name="connsiteX199" fmla="*/ 901700 w 3130550"/>
                <a:gd name="connsiteY199" fmla="*/ 4309 h 2118859"/>
                <a:gd name="connsiteX0" fmla="*/ 901700 w 3130550"/>
                <a:gd name="connsiteY0" fmla="*/ 4309 h 2118859"/>
                <a:gd name="connsiteX1" fmla="*/ 901700 w 3130550"/>
                <a:gd name="connsiteY1" fmla="*/ 4309 h 2118859"/>
                <a:gd name="connsiteX2" fmla="*/ 857250 w 3130550"/>
                <a:gd name="connsiteY2" fmla="*/ 48759 h 2118859"/>
                <a:gd name="connsiteX3" fmla="*/ 831850 w 3130550"/>
                <a:gd name="connsiteY3" fmla="*/ 74159 h 2118859"/>
                <a:gd name="connsiteX4" fmla="*/ 812800 w 3130550"/>
                <a:gd name="connsiteY4" fmla="*/ 124959 h 2118859"/>
                <a:gd name="connsiteX5" fmla="*/ 793750 w 3130550"/>
                <a:gd name="connsiteY5" fmla="*/ 131309 h 2118859"/>
                <a:gd name="connsiteX6" fmla="*/ 787400 w 3130550"/>
                <a:gd name="connsiteY6" fmla="*/ 150359 h 2118859"/>
                <a:gd name="connsiteX7" fmla="*/ 768350 w 3130550"/>
                <a:gd name="connsiteY7" fmla="*/ 156709 h 2118859"/>
                <a:gd name="connsiteX8" fmla="*/ 723900 w 3130550"/>
                <a:gd name="connsiteY8" fmla="*/ 175759 h 2118859"/>
                <a:gd name="connsiteX9" fmla="*/ 711200 w 3130550"/>
                <a:gd name="connsiteY9" fmla="*/ 194809 h 2118859"/>
                <a:gd name="connsiteX10" fmla="*/ 692150 w 3130550"/>
                <a:gd name="connsiteY10" fmla="*/ 207509 h 2118859"/>
                <a:gd name="connsiteX11" fmla="*/ 666750 w 3130550"/>
                <a:gd name="connsiteY11" fmla="*/ 251959 h 2118859"/>
                <a:gd name="connsiteX12" fmla="*/ 647700 w 3130550"/>
                <a:gd name="connsiteY12" fmla="*/ 258309 h 2118859"/>
                <a:gd name="connsiteX13" fmla="*/ 609600 w 3130550"/>
                <a:gd name="connsiteY13" fmla="*/ 309109 h 2118859"/>
                <a:gd name="connsiteX14" fmla="*/ 577850 w 3130550"/>
                <a:gd name="connsiteY14" fmla="*/ 359909 h 2118859"/>
                <a:gd name="connsiteX15" fmla="*/ 565150 w 3130550"/>
                <a:gd name="connsiteY15" fmla="*/ 378959 h 2118859"/>
                <a:gd name="connsiteX16" fmla="*/ 546100 w 3130550"/>
                <a:gd name="connsiteY16" fmla="*/ 385309 h 2118859"/>
                <a:gd name="connsiteX17" fmla="*/ 527050 w 3130550"/>
                <a:gd name="connsiteY17" fmla="*/ 398009 h 2118859"/>
                <a:gd name="connsiteX18" fmla="*/ 508000 w 3130550"/>
                <a:gd name="connsiteY18" fmla="*/ 404359 h 2118859"/>
                <a:gd name="connsiteX19" fmla="*/ 469900 w 3130550"/>
                <a:gd name="connsiteY19" fmla="*/ 423409 h 2118859"/>
                <a:gd name="connsiteX20" fmla="*/ 469900 w 3130550"/>
                <a:gd name="connsiteY20" fmla="*/ 467859 h 2118859"/>
                <a:gd name="connsiteX21" fmla="*/ 482600 w 3130550"/>
                <a:gd name="connsiteY21" fmla="*/ 505959 h 2118859"/>
                <a:gd name="connsiteX22" fmla="*/ 488950 w 3130550"/>
                <a:gd name="connsiteY22" fmla="*/ 550409 h 2118859"/>
                <a:gd name="connsiteX23" fmla="*/ 482600 w 3130550"/>
                <a:gd name="connsiteY23" fmla="*/ 569459 h 2118859"/>
                <a:gd name="connsiteX24" fmla="*/ 476250 w 3130550"/>
                <a:gd name="connsiteY24" fmla="*/ 620259 h 2118859"/>
                <a:gd name="connsiteX25" fmla="*/ 469900 w 3130550"/>
                <a:gd name="connsiteY25" fmla="*/ 645659 h 2118859"/>
                <a:gd name="connsiteX26" fmla="*/ 450850 w 3130550"/>
                <a:gd name="connsiteY26" fmla="*/ 664709 h 2118859"/>
                <a:gd name="connsiteX27" fmla="*/ 438150 w 3130550"/>
                <a:gd name="connsiteY27" fmla="*/ 683759 h 2118859"/>
                <a:gd name="connsiteX28" fmla="*/ 419100 w 3130550"/>
                <a:gd name="connsiteY28" fmla="*/ 753609 h 2118859"/>
                <a:gd name="connsiteX29" fmla="*/ 412750 w 3130550"/>
                <a:gd name="connsiteY29" fmla="*/ 772659 h 2118859"/>
                <a:gd name="connsiteX30" fmla="*/ 393700 w 3130550"/>
                <a:gd name="connsiteY30" fmla="*/ 785359 h 2118859"/>
                <a:gd name="connsiteX31" fmla="*/ 374650 w 3130550"/>
                <a:gd name="connsiteY31" fmla="*/ 823459 h 2118859"/>
                <a:gd name="connsiteX32" fmla="*/ 317500 w 3130550"/>
                <a:gd name="connsiteY32" fmla="*/ 867909 h 2118859"/>
                <a:gd name="connsiteX33" fmla="*/ 273050 w 3130550"/>
                <a:gd name="connsiteY33" fmla="*/ 899659 h 2118859"/>
                <a:gd name="connsiteX34" fmla="*/ 228600 w 3130550"/>
                <a:gd name="connsiteY34" fmla="*/ 931409 h 2118859"/>
                <a:gd name="connsiteX35" fmla="*/ 184150 w 3130550"/>
                <a:gd name="connsiteY35" fmla="*/ 937759 h 2118859"/>
                <a:gd name="connsiteX36" fmla="*/ 152400 w 3130550"/>
                <a:gd name="connsiteY36" fmla="*/ 950459 h 2118859"/>
                <a:gd name="connsiteX37" fmla="*/ 114300 w 3130550"/>
                <a:gd name="connsiteY37" fmla="*/ 956809 h 2118859"/>
                <a:gd name="connsiteX38" fmla="*/ 88900 w 3130550"/>
                <a:gd name="connsiteY38" fmla="*/ 975859 h 2118859"/>
                <a:gd name="connsiteX39" fmla="*/ 82550 w 3130550"/>
                <a:gd name="connsiteY39" fmla="*/ 1007609 h 2118859"/>
                <a:gd name="connsiteX40" fmla="*/ 57150 w 3130550"/>
                <a:gd name="connsiteY40" fmla="*/ 1020309 h 2118859"/>
                <a:gd name="connsiteX41" fmla="*/ 19050 w 3130550"/>
                <a:gd name="connsiteY41" fmla="*/ 1033009 h 2118859"/>
                <a:gd name="connsiteX42" fmla="*/ 0 w 3130550"/>
                <a:gd name="connsiteY42" fmla="*/ 1077459 h 2118859"/>
                <a:gd name="connsiteX43" fmla="*/ 6350 w 3130550"/>
                <a:gd name="connsiteY43" fmla="*/ 1096509 h 2118859"/>
                <a:gd name="connsiteX44" fmla="*/ 44450 w 3130550"/>
                <a:gd name="connsiteY44" fmla="*/ 1121909 h 2118859"/>
                <a:gd name="connsiteX45" fmla="*/ 82550 w 3130550"/>
                <a:gd name="connsiteY45" fmla="*/ 1140959 h 2118859"/>
                <a:gd name="connsiteX46" fmla="*/ 88900 w 3130550"/>
                <a:gd name="connsiteY46" fmla="*/ 1160009 h 2118859"/>
                <a:gd name="connsiteX47" fmla="*/ 101600 w 3130550"/>
                <a:gd name="connsiteY47" fmla="*/ 1179059 h 2118859"/>
                <a:gd name="connsiteX48" fmla="*/ 127000 w 3130550"/>
                <a:gd name="connsiteY48" fmla="*/ 1185409 h 2118859"/>
                <a:gd name="connsiteX49" fmla="*/ 158750 w 3130550"/>
                <a:gd name="connsiteY49" fmla="*/ 1179059 h 2118859"/>
                <a:gd name="connsiteX50" fmla="*/ 177800 w 3130550"/>
                <a:gd name="connsiteY50" fmla="*/ 1172709 h 2118859"/>
                <a:gd name="connsiteX51" fmla="*/ 228600 w 3130550"/>
                <a:gd name="connsiteY51" fmla="*/ 1153659 h 2118859"/>
                <a:gd name="connsiteX52" fmla="*/ 247650 w 3130550"/>
                <a:gd name="connsiteY52" fmla="*/ 1140959 h 2118859"/>
                <a:gd name="connsiteX53" fmla="*/ 292100 w 3130550"/>
                <a:gd name="connsiteY53" fmla="*/ 1128259 h 2118859"/>
                <a:gd name="connsiteX54" fmla="*/ 400050 w 3130550"/>
                <a:gd name="connsiteY54" fmla="*/ 1102859 h 2118859"/>
                <a:gd name="connsiteX55" fmla="*/ 457200 w 3130550"/>
                <a:gd name="connsiteY55" fmla="*/ 1115559 h 2118859"/>
                <a:gd name="connsiteX56" fmla="*/ 469900 w 3130550"/>
                <a:gd name="connsiteY56" fmla="*/ 1083809 h 2118859"/>
                <a:gd name="connsiteX57" fmla="*/ 508000 w 3130550"/>
                <a:gd name="connsiteY57" fmla="*/ 1090159 h 2118859"/>
                <a:gd name="connsiteX58" fmla="*/ 527050 w 3130550"/>
                <a:gd name="connsiteY58" fmla="*/ 1128259 h 2118859"/>
                <a:gd name="connsiteX59" fmla="*/ 546100 w 3130550"/>
                <a:gd name="connsiteY59" fmla="*/ 1140959 h 2118859"/>
                <a:gd name="connsiteX60" fmla="*/ 603250 w 3130550"/>
                <a:gd name="connsiteY60" fmla="*/ 1185409 h 2118859"/>
                <a:gd name="connsiteX61" fmla="*/ 615950 w 3130550"/>
                <a:gd name="connsiteY61" fmla="*/ 1210809 h 2118859"/>
                <a:gd name="connsiteX62" fmla="*/ 622300 w 3130550"/>
                <a:gd name="connsiteY62" fmla="*/ 1261609 h 2118859"/>
                <a:gd name="connsiteX63" fmla="*/ 654050 w 3130550"/>
                <a:gd name="connsiteY63" fmla="*/ 1267959 h 2118859"/>
                <a:gd name="connsiteX64" fmla="*/ 755650 w 3130550"/>
                <a:gd name="connsiteY64" fmla="*/ 1255259 h 2118859"/>
                <a:gd name="connsiteX65" fmla="*/ 774700 w 3130550"/>
                <a:gd name="connsiteY65" fmla="*/ 1242559 h 2118859"/>
                <a:gd name="connsiteX66" fmla="*/ 850900 w 3130550"/>
                <a:gd name="connsiteY66" fmla="*/ 1255259 h 2118859"/>
                <a:gd name="connsiteX67" fmla="*/ 889000 w 3130550"/>
                <a:gd name="connsiteY67" fmla="*/ 1242559 h 2118859"/>
                <a:gd name="connsiteX68" fmla="*/ 939800 w 3130550"/>
                <a:gd name="connsiteY68" fmla="*/ 1229859 h 2118859"/>
                <a:gd name="connsiteX69" fmla="*/ 984250 w 3130550"/>
                <a:gd name="connsiteY69" fmla="*/ 1210809 h 2118859"/>
                <a:gd name="connsiteX70" fmla="*/ 1009650 w 3130550"/>
                <a:gd name="connsiteY70" fmla="*/ 1179059 h 2118859"/>
                <a:gd name="connsiteX71" fmla="*/ 1047750 w 3130550"/>
                <a:gd name="connsiteY71" fmla="*/ 1166359 h 2118859"/>
                <a:gd name="connsiteX72" fmla="*/ 1060450 w 3130550"/>
                <a:gd name="connsiteY72" fmla="*/ 1147309 h 2118859"/>
                <a:gd name="connsiteX73" fmla="*/ 1066800 w 3130550"/>
                <a:gd name="connsiteY73" fmla="*/ 1115559 h 2118859"/>
                <a:gd name="connsiteX74" fmla="*/ 1104900 w 3130550"/>
                <a:gd name="connsiteY74" fmla="*/ 1102859 h 2118859"/>
                <a:gd name="connsiteX75" fmla="*/ 1136650 w 3130550"/>
                <a:gd name="connsiteY75" fmla="*/ 1109209 h 2118859"/>
                <a:gd name="connsiteX76" fmla="*/ 1149350 w 3130550"/>
                <a:gd name="connsiteY76" fmla="*/ 1128259 h 2118859"/>
                <a:gd name="connsiteX77" fmla="*/ 1155700 w 3130550"/>
                <a:gd name="connsiteY77" fmla="*/ 1223509 h 2118859"/>
                <a:gd name="connsiteX78" fmla="*/ 1168400 w 3130550"/>
                <a:gd name="connsiteY78" fmla="*/ 1274309 h 2118859"/>
                <a:gd name="connsiteX79" fmla="*/ 1181100 w 3130550"/>
                <a:gd name="connsiteY79" fmla="*/ 1318759 h 2118859"/>
                <a:gd name="connsiteX80" fmla="*/ 1212850 w 3130550"/>
                <a:gd name="connsiteY80" fmla="*/ 1426709 h 2118859"/>
                <a:gd name="connsiteX81" fmla="*/ 1238250 w 3130550"/>
                <a:gd name="connsiteY81" fmla="*/ 1420359 h 2118859"/>
                <a:gd name="connsiteX82" fmla="*/ 1289050 w 3130550"/>
                <a:gd name="connsiteY82" fmla="*/ 1433059 h 2118859"/>
                <a:gd name="connsiteX83" fmla="*/ 1295400 w 3130550"/>
                <a:gd name="connsiteY83" fmla="*/ 1458459 h 2118859"/>
                <a:gd name="connsiteX84" fmla="*/ 1308100 w 3130550"/>
                <a:gd name="connsiteY84" fmla="*/ 1477509 h 2118859"/>
                <a:gd name="connsiteX85" fmla="*/ 1327150 w 3130550"/>
                <a:gd name="connsiteY85" fmla="*/ 1560059 h 2118859"/>
                <a:gd name="connsiteX86" fmla="*/ 1352550 w 3130550"/>
                <a:gd name="connsiteY86" fmla="*/ 1598159 h 2118859"/>
                <a:gd name="connsiteX87" fmla="*/ 1358900 w 3130550"/>
                <a:gd name="connsiteY87" fmla="*/ 1623559 h 2118859"/>
                <a:gd name="connsiteX88" fmla="*/ 1422400 w 3130550"/>
                <a:gd name="connsiteY88" fmla="*/ 1648959 h 2118859"/>
                <a:gd name="connsiteX89" fmla="*/ 1441450 w 3130550"/>
                <a:gd name="connsiteY89" fmla="*/ 1642609 h 2118859"/>
                <a:gd name="connsiteX90" fmla="*/ 1479550 w 3130550"/>
                <a:gd name="connsiteY90" fmla="*/ 1668009 h 2118859"/>
                <a:gd name="connsiteX91" fmla="*/ 1498600 w 3130550"/>
                <a:gd name="connsiteY91" fmla="*/ 1674359 h 2118859"/>
                <a:gd name="connsiteX92" fmla="*/ 1517650 w 3130550"/>
                <a:gd name="connsiteY92" fmla="*/ 1712459 h 2118859"/>
                <a:gd name="connsiteX93" fmla="*/ 1524000 w 3130550"/>
                <a:gd name="connsiteY93" fmla="*/ 1731509 h 2118859"/>
                <a:gd name="connsiteX94" fmla="*/ 1543050 w 3130550"/>
                <a:gd name="connsiteY94" fmla="*/ 1744209 h 2118859"/>
                <a:gd name="connsiteX95" fmla="*/ 1574800 w 3130550"/>
                <a:gd name="connsiteY95" fmla="*/ 1807709 h 2118859"/>
                <a:gd name="connsiteX96" fmla="*/ 1581150 w 3130550"/>
                <a:gd name="connsiteY96" fmla="*/ 1833109 h 2118859"/>
                <a:gd name="connsiteX97" fmla="*/ 1600200 w 3130550"/>
                <a:gd name="connsiteY97" fmla="*/ 1845809 h 2118859"/>
                <a:gd name="connsiteX98" fmla="*/ 1619250 w 3130550"/>
                <a:gd name="connsiteY98" fmla="*/ 1883909 h 2118859"/>
                <a:gd name="connsiteX99" fmla="*/ 1638300 w 3130550"/>
                <a:gd name="connsiteY99" fmla="*/ 1896609 h 2118859"/>
                <a:gd name="connsiteX100" fmla="*/ 1644650 w 3130550"/>
                <a:gd name="connsiteY100" fmla="*/ 1922009 h 2118859"/>
                <a:gd name="connsiteX101" fmla="*/ 1682750 w 3130550"/>
                <a:gd name="connsiteY101" fmla="*/ 1960109 h 2118859"/>
                <a:gd name="connsiteX102" fmla="*/ 1714500 w 3130550"/>
                <a:gd name="connsiteY102" fmla="*/ 1985509 h 2118859"/>
                <a:gd name="connsiteX103" fmla="*/ 1727200 w 3130550"/>
                <a:gd name="connsiteY103" fmla="*/ 2004559 h 2118859"/>
                <a:gd name="connsiteX104" fmla="*/ 1784350 w 3130550"/>
                <a:gd name="connsiteY104" fmla="*/ 2017259 h 2118859"/>
                <a:gd name="connsiteX105" fmla="*/ 1854200 w 3130550"/>
                <a:gd name="connsiteY105" fmla="*/ 2055359 h 2118859"/>
                <a:gd name="connsiteX106" fmla="*/ 1911350 w 3130550"/>
                <a:gd name="connsiteY106" fmla="*/ 2074409 h 2118859"/>
                <a:gd name="connsiteX107" fmla="*/ 2012950 w 3130550"/>
                <a:gd name="connsiteY107" fmla="*/ 2080759 h 2118859"/>
                <a:gd name="connsiteX108" fmla="*/ 2032000 w 3130550"/>
                <a:gd name="connsiteY108" fmla="*/ 2093459 h 2118859"/>
                <a:gd name="connsiteX109" fmla="*/ 2082800 w 3130550"/>
                <a:gd name="connsiteY109" fmla="*/ 2106159 h 2118859"/>
                <a:gd name="connsiteX110" fmla="*/ 2152650 w 3130550"/>
                <a:gd name="connsiteY110" fmla="*/ 2118859 h 2118859"/>
                <a:gd name="connsiteX111" fmla="*/ 2254250 w 3130550"/>
                <a:gd name="connsiteY111" fmla="*/ 2112509 h 2118859"/>
                <a:gd name="connsiteX112" fmla="*/ 2273300 w 3130550"/>
                <a:gd name="connsiteY112" fmla="*/ 2099809 h 2118859"/>
                <a:gd name="connsiteX113" fmla="*/ 2330450 w 3130550"/>
                <a:gd name="connsiteY113" fmla="*/ 2087109 h 2118859"/>
                <a:gd name="connsiteX114" fmla="*/ 2362200 w 3130550"/>
                <a:gd name="connsiteY114" fmla="*/ 2068059 h 2118859"/>
                <a:gd name="connsiteX115" fmla="*/ 2381250 w 3130550"/>
                <a:gd name="connsiteY115" fmla="*/ 2061709 h 2118859"/>
                <a:gd name="connsiteX116" fmla="*/ 2393950 w 3130550"/>
                <a:gd name="connsiteY116" fmla="*/ 2042659 h 2118859"/>
                <a:gd name="connsiteX117" fmla="*/ 2457450 w 3130550"/>
                <a:gd name="connsiteY117" fmla="*/ 2036309 h 2118859"/>
                <a:gd name="connsiteX118" fmla="*/ 2489200 w 3130550"/>
                <a:gd name="connsiteY118" fmla="*/ 2029959 h 2118859"/>
                <a:gd name="connsiteX119" fmla="*/ 2527300 w 3130550"/>
                <a:gd name="connsiteY119" fmla="*/ 2017259 h 2118859"/>
                <a:gd name="connsiteX120" fmla="*/ 2571750 w 3130550"/>
                <a:gd name="connsiteY120" fmla="*/ 2029959 h 2118859"/>
                <a:gd name="connsiteX121" fmla="*/ 2590800 w 3130550"/>
                <a:gd name="connsiteY121" fmla="*/ 2036309 h 2118859"/>
                <a:gd name="connsiteX122" fmla="*/ 2641600 w 3130550"/>
                <a:gd name="connsiteY122" fmla="*/ 2055359 h 2118859"/>
                <a:gd name="connsiteX123" fmla="*/ 2692400 w 3130550"/>
                <a:gd name="connsiteY123" fmla="*/ 2061709 h 2118859"/>
                <a:gd name="connsiteX124" fmla="*/ 2743200 w 3130550"/>
                <a:gd name="connsiteY124" fmla="*/ 2074409 h 2118859"/>
                <a:gd name="connsiteX125" fmla="*/ 2781300 w 3130550"/>
                <a:gd name="connsiteY125" fmla="*/ 2080759 h 2118859"/>
                <a:gd name="connsiteX126" fmla="*/ 2806700 w 3130550"/>
                <a:gd name="connsiteY126" fmla="*/ 2087109 h 2118859"/>
                <a:gd name="connsiteX127" fmla="*/ 2838450 w 3130550"/>
                <a:gd name="connsiteY127" fmla="*/ 2080759 h 2118859"/>
                <a:gd name="connsiteX128" fmla="*/ 2940050 w 3130550"/>
                <a:gd name="connsiteY128" fmla="*/ 2080759 h 2118859"/>
                <a:gd name="connsiteX129" fmla="*/ 2971800 w 3130550"/>
                <a:gd name="connsiteY129" fmla="*/ 2087109 h 2118859"/>
                <a:gd name="connsiteX130" fmla="*/ 2997200 w 3130550"/>
                <a:gd name="connsiteY130" fmla="*/ 2093459 h 2118859"/>
                <a:gd name="connsiteX131" fmla="*/ 3041650 w 3130550"/>
                <a:gd name="connsiteY131" fmla="*/ 2080759 h 2118859"/>
                <a:gd name="connsiteX132" fmla="*/ 3079750 w 3130550"/>
                <a:gd name="connsiteY132" fmla="*/ 2055359 h 2118859"/>
                <a:gd name="connsiteX133" fmla="*/ 3086100 w 3130550"/>
                <a:gd name="connsiteY133" fmla="*/ 2036309 h 2118859"/>
                <a:gd name="connsiteX134" fmla="*/ 3098800 w 3130550"/>
                <a:gd name="connsiteY134" fmla="*/ 1985509 h 2118859"/>
                <a:gd name="connsiteX135" fmla="*/ 3105150 w 3130550"/>
                <a:gd name="connsiteY135" fmla="*/ 1864859 h 2118859"/>
                <a:gd name="connsiteX136" fmla="*/ 3117850 w 3130550"/>
                <a:gd name="connsiteY136" fmla="*/ 1814059 h 2118859"/>
                <a:gd name="connsiteX137" fmla="*/ 3130550 w 3130550"/>
                <a:gd name="connsiteY137" fmla="*/ 1718809 h 2118859"/>
                <a:gd name="connsiteX138" fmla="*/ 3124200 w 3130550"/>
                <a:gd name="connsiteY138" fmla="*/ 1668009 h 2118859"/>
                <a:gd name="connsiteX139" fmla="*/ 3105150 w 3130550"/>
                <a:gd name="connsiteY139" fmla="*/ 1655309 h 2118859"/>
                <a:gd name="connsiteX140" fmla="*/ 3028950 w 3130550"/>
                <a:gd name="connsiteY140" fmla="*/ 1648959 h 2118859"/>
                <a:gd name="connsiteX141" fmla="*/ 2857500 w 3130550"/>
                <a:gd name="connsiteY141" fmla="*/ 1655309 h 2118859"/>
                <a:gd name="connsiteX142" fmla="*/ 2794000 w 3130550"/>
                <a:gd name="connsiteY142" fmla="*/ 1661659 h 2118859"/>
                <a:gd name="connsiteX143" fmla="*/ 2679700 w 3130550"/>
                <a:gd name="connsiteY143" fmla="*/ 1674359 h 2118859"/>
                <a:gd name="connsiteX144" fmla="*/ 2395220 w 3130550"/>
                <a:gd name="connsiteY144" fmla="*/ 1802629 h 2118859"/>
                <a:gd name="connsiteX145" fmla="*/ 2336800 w 3130550"/>
                <a:gd name="connsiteY145" fmla="*/ 1687059 h 2118859"/>
                <a:gd name="connsiteX146" fmla="*/ 2292350 w 3130550"/>
                <a:gd name="connsiteY146" fmla="*/ 1680709 h 2118859"/>
                <a:gd name="connsiteX147" fmla="*/ 2273300 w 3130550"/>
                <a:gd name="connsiteY147" fmla="*/ 1668009 h 2118859"/>
                <a:gd name="connsiteX148" fmla="*/ 2254250 w 3130550"/>
                <a:gd name="connsiteY148" fmla="*/ 1661659 h 2118859"/>
                <a:gd name="connsiteX149" fmla="*/ 2235200 w 3130550"/>
                <a:gd name="connsiteY149" fmla="*/ 1636259 h 2118859"/>
                <a:gd name="connsiteX150" fmla="*/ 2216150 w 3130550"/>
                <a:gd name="connsiteY150" fmla="*/ 1598159 h 2118859"/>
                <a:gd name="connsiteX151" fmla="*/ 2197100 w 3130550"/>
                <a:gd name="connsiteY151" fmla="*/ 1591809 h 2118859"/>
                <a:gd name="connsiteX152" fmla="*/ 2152650 w 3130550"/>
                <a:gd name="connsiteY152" fmla="*/ 1547359 h 2118859"/>
                <a:gd name="connsiteX153" fmla="*/ 2127250 w 3130550"/>
                <a:gd name="connsiteY153" fmla="*/ 1490209 h 2118859"/>
                <a:gd name="connsiteX154" fmla="*/ 2120900 w 3130550"/>
                <a:gd name="connsiteY154" fmla="*/ 1471159 h 2118859"/>
                <a:gd name="connsiteX155" fmla="*/ 2095500 w 3130550"/>
                <a:gd name="connsiteY155" fmla="*/ 1433059 h 2118859"/>
                <a:gd name="connsiteX156" fmla="*/ 2076450 w 3130550"/>
                <a:gd name="connsiteY156" fmla="*/ 1382259 h 2118859"/>
                <a:gd name="connsiteX157" fmla="*/ 2063750 w 3130550"/>
                <a:gd name="connsiteY157" fmla="*/ 1363209 h 2118859"/>
                <a:gd name="connsiteX158" fmla="*/ 2038350 w 3130550"/>
                <a:gd name="connsiteY158" fmla="*/ 1344159 h 2118859"/>
                <a:gd name="connsiteX159" fmla="*/ 2025650 w 3130550"/>
                <a:gd name="connsiteY159" fmla="*/ 1306059 h 2118859"/>
                <a:gd name="connsiteX160" fmla="*/ 2006600 w 3130550"/>
                <a:gd name="connsiteY160" fmla="*/ 1280659 h 2118859"/>
                <a:gd name="connsiteX161" fmla="*/ 1993900 w 3130550"/>
                <a:gd name="connsiteY161" fmla="*/ 1261609 h 2118859"/>
                <a:gd name="connsiteX162" fmla="*/ 1962150 w 3130550"/>
                <a:gd name="connsiteY162" fmla="*/ 1223509 h 2118859"/>
                <a:gd name="connsiteX163" fmla="*/ 1968500 w 3130550"/>
                <a:gd name="connsiteY163" fmla="*/ 1191759 h 2118859"/>
                <a:gd name="connsiteX164" fmla="*/ 1949450 w 3130550"/>
                <a:gd name="connsiteY164" fmla="*/ 1121909 h 2118859"/>
                <a:gd name="connsiteX165" fmla="*/ 1943100 w 3130550"/>
                <a:gd name="connsiteY165" fmla="*/ 1090159 h 2118859"/>
                <a:gd name="connsiteX166" fmla="*/ 1955800 w 3130550"/>
                <a:gd name="connsiteY166" fmla="*/ 963159 h 2118859"/>
                <a:gd name="connsiteX167" fmla="*/ 1962150 w 3130550"/>
                <a:gd name="connsiteY167" fmla="*/ 944109 h 2118859"/>
                <a:gd name="connsiteX168" fmla="*/ 1949450 w 3130550"/>
                <a:gd name="connsiteY168" fmla="*/ 823459 h 2118859"/>
                <a:gd name="connsiteX169" fmla="*/ 1924050 w 3130550"/>
                <a:gd name="connsiteY169" fmla="*/ 715509 h 2118859"/>
                <a:gd name="connsiteX170" fmla="*/ 1917700 w 3130550"/>
                <a:gd name="connsiteY170" fmla="*/ 696459 h 2118859"/>
                <a:gd name="connsiteX171" fmla="*/ 1898650 w 3130550"/>
                <a:gd name="connsiteY171" fmla="*/ 683759 h 2118859"/>
                <a:gd name="connsiteX172" fmla="*/ 1879600 w 3130550"/>
                <a:gd name="connsiteY172" fmla="*/ 664709 h 2118859"/>
                <a:gd name="connsiteX173" fmla="*/ 1860550 w 3130550"/>
                <a:gd name="connsiteY173" fmla="*/ 639309 h 2118859"/>
                <a:gd name="connsiteX174" fmla="*/ 1797050 w 3130550"/>
                <a:gd name="connsiteY174" fmla="*/ 601209 h 2118859"/>
                <a:gd name="connsiteX175" fmla="*/ 1784350 w 3130550"/>
                <a:gd name="connsiteY175" fmla="*/ 588509 h 2118859"/>
                <a:gd name="connsiteX176" fmla="*/ 1778000 w 3130550"/>
                <a:gd name="connsiteY176" fmla="*/ 556759 h 2118859"/>
                <a:gd name="connsiteX177" fmla="*/ 1758950 w 3130550"/>
                <a:gd name="connsiteY177" fmla="*/ 544059 h 2118859"/>
                <a:gd name="connsiteX178" fmla="*/ 1752600 w 3130550"/>
                <a:gd name="connsiteY178" fmla="*/ 525009 h 2118859"/>
                <a:gd name="connsiteX179" fmla="*/ 1746250 w 3130550"/>
                <a:gd name="connsiteY179" fmla="*/ 499609 h 2118859"/>
                <a:gd name="connsiteX180" fmla="*/ 1733550 w 3130550"/>
                <a:gd name="connsiteY180" fmla="*/ 474209 h 2118859"/>
                <a:gd name="connsiteX181" fmla="*/ 1708150 w 3130550"/>
                <a:gd name="connsiteY181" fmla="*/ 461509 h 2118859"/>
                <a:gd name="connsiteX182" fmla="*/ 1701800 w 3130550"/>
                <a:gd name="connsiteY182" fmla="*/ 442459 h 2118859"/>
                <a:gd name="connsiteX183" fmla="*/ 1689100 w 3130550"/>
                <a:gd name="connsiteY183" fmla="*/ 378959 h 2118859"/>
                <a:gd name="connsiteX184" fmla="*/ 1644650 w 3130550"/>
                <a:gd name="connsiteY184" fmla="*/ 309109 h 2118859"/>
                <a:gd name="connsiteX185" fmla="*/ 1612900 w 3130550"/>
                <a:gd name="connsiteY185" fmla="*/ 264659 h 2118859"/>
                <a:gd name="connsiteX186" fmla="*/ 1606550 w 3130550"/>
                <a:gd name="connsiteY186" fmla="*/ 232909 h 2118859"/>
                <a:gd name="connsiteX187" fmla="*/ 1600200 w 3130550"/>
                <a:gd name="connsiteY187" fmla="*/ 182109 h 2118859"/>
                <a:gd name="connsiteX188" fmla="*/ 1517650 w 3130550"/>
                <a:gd name="connsiteY188" fmla="*/ 124959 h 2118859"/>
                <a:gd name="connsiteX189" fmla="*/ 1498600 w 3130550"/>
                <a:gd name="connsiteY189" fmla="*/ 118609 h 2118859"/>
                <a:gd name="connsiteX190" fmla="*/ 1333500 w 3130550"/>
                <a:gd name="connsiteY190" fmla="*/ 105909 h 2118859"/>
                <a:gd name="connsiteX191" fmla="*/ 1225550 w 3130550"/>
                <a:gd name="connsiteY191" fmla="*/ 99559 h 2118859"/>
                <a:gd name="connsiteX192" fmla="*/ 1155700 w 3130550"/>
                <a:gd name="connsiteY192" fmla="*/ 80509 h 2118859"/>
                <a:gd name="connsiteX193" fmla="*/ 1143000 w 3130550"/>
                <a:gd name="connsiteY193" fmla="*/ 61459 h 2118859"/>
                <a:gd name="connsiteX194" fmla="*/ 1123950 w 3130550"/>
                <a:gd name="connsiteY194" fmla="*/ 55109 h 2118859"/>
                <a:gd name="connsiteX195" fmla="*/ 1022350 w 3130550"/>
                <a:gd name="connsiteY195" fmla="*/ 42409 h 2118859"/>
                <a:gd name="connsiteX196" fmla="*/ 908050 w 3130550"/>
                <a:gd name="connsiteY196" fmla="*/ 29709 h 2118859"/>
                <a:gd name="connsiteX197" fmla="*/ 857250 w 3130550"/>
                <a:gd name="connsiteY197" fmla="*/ 17009 h 2118859"/>
                <a:gd name="connsiteX198" fmla="*/ 838200 w 3130550"/>
                <a:gd name="connsiteY198" fmla="*/ 4309 h 2118859"/>
                <a:gd name="connsiteX199" fmla="*/ 901700 w 3130550"/>
                <a:gd name="connsiteY199" fmla="*/ 4309 h 2118859"/>
                <a:gd name="connsiteX0" fmla="*/ 901700 w 3130550"/>
                <a:gd name="connsiteY0" fmla="*/ 4309 h 2118859"/>
                <a:gd name="connsiteX1" fmla="*/ 901700 w 3130550"/>
                <a:gd name="connsiteY1" fmla="*/ 4309 h 2118859"/>
                <a:gd name="connsiteX2" fmla="*/ 857250 w 3130550"/>
                <a:gd name="connsiteY2" fmla="*/ 48759 h 2118859"/>
                <a:gd name="connsiteX3" fmla="*/ 831850 w 3130550"/>
                <a:gd name="connsiteY3" fmla="*/ 74159 h 2118859"/>
                <a:gd name="connsiteX4" fmla="*/ 812800 w 3130550"/>
                <a:gd name="connsiteY4" fmla="*/ 124959 h 2118859"/>
                <a:gd name="connsiteX5" fmla="*/ 793750 w 3130550"/>
                <a:gd name="connsiteY5" fmla="*/ 131309 h 2118859"/>
                <a:gd name="connsiteX6" fmla="*/ 787400 w 3130550"/>
                <a:gd name="connsiteY6" fmla="*/ 150359 h 2118859"/>
                <a:gd name="connsiteX7" fmla="*/ 768350 w 3130550"/>
                <a:gd name="connsiteY7" fmla="*/ 156709 h 2118859"/>
                <a:gd name="connsiteX8" fmla="*/ 723900 w 3130550"/>
                <a:gd name="connsiteY8" fmla="*/ 175759 h 2118859"/>
                <a:gd name="connsiteX9" fmla="*/ 711200 w 3130550"/>
                <a:gd name="connsiteY9" fmla="*/ 194809 h 2118859"/>
                <a:gd name="connsiteX10" fmla="*/ 692150 w 3130550"/>
                <a:gd name="connsiteY10" fmla="*/ 207509 h 2118859"/>
                <a:gd name="connsiteX11" fmla="*/ 666750 w 3130550"/>
                <a:gd name="connsiteY11" fmla="*/ 251959 h 2118859"/>
                <a:gd name="connsiteX12" fmla="*/ 647700 w 3130550"/>
                <a:gd name="connsiteY12" fmla="*/ 258309 h 2118859"/>
                <a:gd name="connsiteX13" fmla="*/ 609600 w 3130550"/>
                <a:gd name="connsiteY13" fmla="*/ 309109 h 2118859"/>
                <a:gd name="connsiteX14" fmla="*/ 577850 w 3130550"/>
                <a:gd name="connsiteY14" fmla="*/ 359909 h 2118859"/>
                <a:gd name="connsiteX15" fmla="*/ 565150 w 3130550"/>
                <a:gd name="connsiteY15" fmla="*/ 378959 h 2118859"/>
                <a:gd name="connsiteX16" fmla="*/ 546100 w 3130550"/>
                <a:gd name="connsiteY16" fmla="*/ 385309 h 2118859"/>
                <a:gd name="connsiteX17" fmla="*/ 527050 w 3130550"/>
                <a:gd name="connsiteY17" fmla="*/ 398009 h 2118859"/>
                <a:gd name="connsiteX18" fmla="*/ 508000 w 3130550"/>
                <a:gd name="connsiteY18" fmla="*/ 404359 h 2118859"/>
                <a:gd name="connsiteX19" fmla="*/ 469900 w 3130550"/>
                <a:gd name="connsiteY19" fmla="*/ 423409 h 2118859"/>
                <a:gd name="connsiteX20" fmla="*/ 469900 w 3130550"/>
                <a:gd name="connsiteY20" fmla="*/ 467859 h 2118859"/>
                <a:gd name="connsiteX21" fmla="*/ 482600 w 3130550"/>
                <a:gd name="connsiteY21" fmla="*/ 505959 h 2118859"/>
                <a:gd name="connsiteX22" fmla="*/ 488950 w 3130550"/>
                <a:gd name="connsiteY22" fmla="*/ 550409 h 2118859"/>
                <a:gd name="connsiteX23" fmla="*/ 482600 w 3130550"/>
                <a:gd name="connsiteY23" fmla="*/ 569459 h 2118859"/>
                <a:gd name="connsiteX24" fmla="*/ 476250 w 3130550"/>
                <a:gd name="connsiteY24" fmla="*/ 620259 h 2118859"/>
                <a:gd name="connsiteX25" fmla="*/ 469900 w 3130550"/>
                <a:gd name="connsiteY25" fmla="*/ 645659 h 2118859"/>
                <a:gd name="connsiteX26" fmla="*/ 450850 w 3130550"/>
                <a:gd name="connsiteY26" fmla="*/ 664709 h 2118859"/>
                <a:gd name="connsiteX27" fmla="*/ 438150 w 3130550"/>
                <a:gd name="connsiteY27" fmla="*/ 683759 h 2118859"/>
                <a:gd name="connsiteX28" fmla="*/ 419100 w 3130550"/>
                <a:gd name="connsiteY28" fmla="*/ 753609 h 2118859"/>
                <a:gd name="connsiteX29" fmla="*/ 412750 w 3130550"/>
                <a:gd name="connsiteY29" fmla="*/ 772659 h 2118859"/>
                <a:gd name="connsiteX30" fmla="*/ 393700 w 3130550"/>
                <a:gd name="connsiteY30" fmla="*/ 785359 h 2118859"/>
                <a:gd name="connsiteX31" fmla="*/ 374650 w 3130550"/>
                <a:gd name="connsiteY31" fmla="*/ 823459 h 2118859"/>
                <a:gd name="connsiteX32" fmla="*/ 317500 w 3130550"/>
                <a:gd name="connsiteY32" fmla="*/ 867909 h 2118859"/>
                <a:gd name="connsiteX33" fmla="*/ 273050 w 3130550"/>
                <a:gd name="connsiteY33" fmla="*/ 899659 h 2118859"/>
                <a:gd name="connsiteX34" fmla="*/ 228600 w 3130550"/>
                <a:gd name="connsiteY34" fmla="*/ 931409 h 2118859"/>
                <a:gd name="connsiteX35" fmla="*/ 184150 w 3130550"/>
                <a:gd name="connsiteY35" fmla="*/ 937759 h 2118859"/>
                <a:gd name="connsiteX36" fmla="*/ 152400 w 3130550"/>
                <a:gd name="connsiteY36" fmla="*/ 950459 h 2118859"/>
                <a:gd name="connsiteX37" fmla="*/ 114300 w 3130550"/>
                <a:gd name="connsiteY37" fmla="*/ 956809 h 2118859"/>
                <a:gd name="connsiteX38" fmla="*/ 88900 w 3130550"/>
                <a:gd name="connsiteY38" fmla="*/ 975859 h 2118859"/>
                <a:gd name="connsiteX39" fmla="*/ 82550 w 3130550"/>
                <a:gd name="connsiteY39" fmla="*/ 1007609 h 2118859"/>
                <a:gd name="connsiteX40" fmla="*/ 57150 w 3130550"/>
                <a:gd name="connsiteY40" fmla="*/ 1020309 h 2118859"/>
                <a:gd name="connsiteX41" fmla="*/ 19050 w 3130550"/>
                <a:gd name="connsiteY41" fmla="*/ 1033009 h 2118859"/>
                <a:gd name="connsiteX42" fmla="*/ 0 w 3130550"/>
                <a:gd name="connsiteY42" fmla="*/ 1077459 h 2118859"/>
                <a:gd name="connsiteX43" fmla="*/ 6350 w 3130550"/>
                <a:gd name="connsiteY43" fmla="*/ 1096509 h 2118859"/>
                <a:gd name="connsiteX44" fmla="*/ 44450 w 3130550"/>
                <a:gd name="connsiteY44" fmla="*/ 1121909 h 2118859"/>
                <a:gd name="connsiteX45" fmla="*/ 82550 w 3130550"/>
                <a:gd name="connsiteY45" fmla="*/ 1140959 h 2118859"/>
                <a:gd name="connsiteX46" fmla="*/ 88900 w 3130550"/>
                <a:gd name="connsiteY46" fmla="*/ 1160009 h 2118859"/>
                <a:gd name="connsiteX47" fmla="*/ 101600 w 3130550"/>
                <a:gd name="connsiteY47" fmla="*/ 1179059 h 2118859"/>
                <a:gd name="connsiteX48" fmla="*/ 127000 w 3130550"/>
                <a:gd name="connsiteY48" fmla="*/ 1185409 h 2118859"/>
                <a:gd name="connsiteX49" fmla="*/ 158750 w 3130550"/>
                <a:gd name="connsiteY49" fmla="*/ 1179059 h 2118859"/>
                <a:gd name="connsiteX50" fmla="*/ 177800 w 3130550"/>
                <a:gd name="connsiteY50" fmla="*/ 1172709 h 2118859"/>
                <a:gd name="connsiteX51" fmla="*/ 228600 w 3130550"/>
                <a:gd name="connsiteY51" fmla="*/ 1153659 h 2118859"/>
                <a:gd name="connsiteX52" fmla="*/ 247650 w 3130550"/>
                <a:gd name="connsiteY52" fmla="*/ 1140959 h 2118859"/>
                <a:gd name="connsiteX53" fmla="*/ 292100 w 3130550"/>
                <a:gd name="connsiteY53" fmla="*/ 1128259 h 2118859"/>
                <a:gd name="connsiteX54" fmla="*/ 400050 w 3130550"/>
                <a:gd name="connsiteY54" fmla="*/ 1102859 h 2118859"/>
                <a:gd name="connsiteX55" fmla="*/ 457200 w 3130550"/>
                <a:gd name="connsiteY55" fmla="*/ 1115559 h 2118859"/>
                <a:gd name="connsiteX56" fmla="*/ 469900 w 3130550"/>
                <a:gd name="connsiteY56" fmla="*/ 1083809 h 2118859"/>
                <a:gd name="connsiteX57" fmla="*/ 508000 w 3130550"/>
                <a:gd name="connsiteY57" fmla="*/ 1090159 h 2118859"/>
                <a:gd name="connsiteX58" fmla="*/ 527050 w 3130550"/>
                <a:gd name="connsiteY58" fmla="*/ 1128259 h 2118859"/>
                <a:gd name="connsiteX59" fmla="*/ 546100 w 3130550"/>
                <a:gd name="connsiteY59" fmla="*/ 1140959 h 2118859"/>
                <a:gd name="connsiteX60" fmla="*/ 603250 w 3130550"/>
                <a:gd name="connsiteY60" fmla="*/ 1185409 h 2118859"/>
                <a:gd name="connsiteX61" fmla="*/ 615950 w 3130550"/>
                <a:gd name="connsiteY61" fmla="*/ 1210809 h 2118859"/>
                <a:gd name="connsiteX62" fmla="*/ 622300 w 3130550"/>
                <a:gd name="connsiteY62" fmla="*/ 1261609 h 2118859"/>
                <a:gd name="connsiteX63" fmla="*/ 654050 w 3130550"/>
                <a:gd name="connsiteY63" fmla="*/ 1267959 h 2118859"/>
                <a:gd name="connsiteX64" fmla="*/ 755650 w 3130550"/>
                <a:gd name="connsiteY64" fmla="*/ 1255259 h 2118859"/>
                <a:gd name="connsiteX65" fmla="*/ 774700 w 3130550"/>
                <a:gd name="connsiteY65" fmla="*/ 1242559 h 2118859"/>
                <a:gd name="connsiteX66" fmla="*/ 850900 w 3130550"/>
                <a:gd name="connsiteY66" fmla="*/ 1255259 h 2118859"/>
                <a:gd name="connsiteX67" fmla="*/ 889000 w 3130550"/>
                <a:gd name="connsiteY67" fmla="*/ 1242559 h 2118859"/>
                <a:gd name="connsiteX68" fmla="*/ 939800 w 3130550"/>
                <a:gd name="connsiteY68" fmla="*/ 1229859 h 2118859"/>
                <a:gd name="connsiteX69" fmla="*/ 984250 w 3130550"/>
                <a:gd name="connsiteY69" fmla="*/ 1210809 h 2118859"/>
                <a:gd name="connsiteX70" fmla="*/ 1009650 w 3130550"/>
                <a:gd name="connsiteY70" fmla="*/ 1179059 h 2118859"/>
                <a:gd name="connsiteX71" fmla="*/ 1047750 w 3130550"/>
                <a:gd name="connsiteY71" fmla="*/ 1166359 h 2118859"/>
                <a:gd name="connsiteX72" fmla="*/ 1060450 w 3130550"/>
                <a:gd name="connsiteY72" fmla="*/ 1147309 h 2118859"/>
                <a:gd name="connsiteX73" fmla="*/ 1066800 w 3130550"/>
                <a:gd name="connsiteY73" fmla="*/ 1115559 h 2118859"/>
                <a:gd name="connsiteX74" fmla="*/ 1104900 w 3130550"/>
                <a:gd name="connsiteY74" fmla="*/ 1102859 h 2118859"/>
                <a:gd name="connsiteX75" fmla="*/ 1136650 w 3130550"/>
                <a:gd name="connsiteY75" fmla="*/ 1109209 h 2118859"/>
                <a:gd name="connsiteX76" fmla="*/ 1149350 w 3130550"/>
                <a:gd name="connsiteY76" fmla="*/ 1128259 h 2118859"/>
                <a:gd name="connsiteX77" fmla="*/ 1155700 w 3130550"/>
                <a:gd name="connsiteY77" fmla="*/ 1223509 h 2118859"/>
                <a:gd name="connsiteX78" fmla="*/ 1168400 w 3130550"/>
                <a:gd name="connsiteY78" fmla="*/ 1274309 h 2118859"/>
                <a:gd name="connsiteX79" fmla="*/ 1181100 w 3130550"/>
                <a:gd name="connsiteY79" fmla="*/ 1318759 h 2118859"/>
                <a:gd name="connsiteX80" fmla="*/ 1212850 w 3130550"/>
                <a:gd name="connsiteY80" fmla="*/ 1426709 h 2118859"/>
                <a:gd name="connsiteX81" fmla="*/ 1238250 w 3130550"/>
                <a:gd name="connsiteY81" fmla="*/ 1420359 h 2118859"/>
                <a:gd name="connsiteX82" fmla="*/ 1289050 w 3130550"/>
                <a:gd name="connsiteY82" fmla="*/ 1433059 h 2118859"/>
                <a:gd name="connsiteX83" fmla="*/ 1295400 w 3130550"/>
                <a:gd name="connsiteY83" fmla="*/ 1458459 h 2118859"/>
                <a:gd name="connsiteX84" fmla="*/ 1308100 w 3130550"/>
                <a:gd name="connsiteY84" fmla="*/ 1477509 h 2118859"/>
                <a:gd name="connsiteX85" fmla="*/ 1327150 w 3130550"/>
                <a:gd name="connsiteY85" fmla="*/ 1560059 h 2118859"/>
                <a:gd name="connsiteX86" fmla="*/ 1352550 w 3130550"/>
                <a:gd name="connsiteY86" fmla="*/ 1598159 h 2118859"/>
                <a:gd name="connsiteX87" fmla="*/ 1358900 w 3130550"/>
                <a:gd name="connsiteY87" fmla="*/ 1623559 h 2118859"/>
                <a:gd name="connsiteX88" fmla="*/ 1422400 w 3130550"/>
                <a:gd name="connsiteY88" fmla="*/ 1648959 h 2118859"/>
                <a:gd name="connsiteX89" fmla="*/ 1441450 w 3130550"/>
                <a:gd name="connsiteY89" fmla="*/ 1642609 h 2118859"/>
                <a:gd name="connsiteX90" fmla="*/ 1479550 w 3130550"/>
                <a:gd name="connsiteY90" fmla="*/ 1668009 h 2118859"/>
                <a:gd name="connsiteX91" fmla="*/ 1498600 w 3130550"/>
                <a:gd name="connsiteY91" fmla="*/ 1674359 h 2118859"/>
                <a:gd name="connsiteX92" fmla="*/ 1517650 w 3130550"/>
                <a:gd name="connsiteY92" fmla="*/ 1712459 h 2118859"/>
                <a:gd name="connsiteX93" fmla="*/ 1524000 w 3130550"/>
                <a:gd name="connsiteY93" fmla="*/ 1731509 h 2118859"/>
                <a:gd name="connsiteX94" fmla="*/ 1543050 w 3130550"/>
                <a:gd name="connsiteY94" fmla="*/ 1744209 h 2118859"/>
                <a:gd name="connsiteX95" fmla="*/ 1574800 w 3130550"/>
                <a:gd name="connsiteY95" fmla="*/ 1807709 h 2118859"/>
                <a:gd name="connsiteX96" fmla="*/ 1581150 w 3130550"/>
                <a:gd name="connsiteY96" fmla="*/ 1833109 h 2118859"/>
                <a:gd name="connsiteX97" fmla="*/ 1600200 w 3130550"/>
                <a:gd name="connsiteY97" fmla="*/ 1845809 h 2118859"/>
                <a:gd name="connsiteX98" fmla="*/ 1619250 w 3130550"/>
                <a:gd name="connsiteY98" fmla="*/ 1883909 h 2118859"/>
                <a:gd name="connsiteX99" fmla="*/ 1638300 w 3130550"/>
                <a:gd name="connsiteY99" fmla="*/ 1896609 h 2118859"/>
                <a:gd name="connsiteX100" fmla="*/ 1644650 w 3130550"/>
                <a:gd name="connsiteY100" fmla="*/ 1922009 h 2118859"/>
                <a:gd name="connsiteX101" fmla="*/ 1682750 w 3130550"/>
                <a:gd name="connsiteY101" fmla="*/ 1960109 h 2118859"/>
                <a:gd name="connsiteX102" fmla="*/ 1714500 w 3130550"/>
                <a:gd name="connsiteY102" fmla="*/ 1985509 h 2118859"/>
                <a:gd name="connsiteX103" fmla="*/ 1727200 w 3130550"/>
                <a:gd name="connsiteY103" fmla="*/ 2004559 h 2118859"/>
                <a:gd name="connsiteX104" fmla="*/ 1784350 w 3130550"/>
                <a:gd name="connsiteY104" fmla="*/ 2017259 h 2118859"/>
                <a:gd name="connsiteX105" fmla="*/ 1854200 w 3130550"/>
                <a:gd name="connsiteY105" fmla="*/ 2055359 h 2118859"/>
                <a:gd name="connsiteX106" fmla="*/ 1911350 w 3130550"/>
                <a:gd name="connsiteY106" fmla="*/ 2074409 h 2118859"/>
                <a:gd name="connsiteX107" fmla="*/ 2012950 w 3130550"/>
                <a:gd name="connsiteY107" fmla="*/ 2080759 h 2118859"/>
                <a:gd name="connsiteX108" fmla="*/ 2032000 w 3130550"/>
                <a:gd name="connsiteY108" fmla="*/ 2093459 h 2118859"/>
                <a:gd name="connsiteX109" fmla="*/ 2082800 w 3130550"/>
                <a:gd name="connsiteY109" fmla="*/ 2106159 h 2118859"/>
                <a:gd name="connsiteX110" fmla="*/ 2152650 w 3130550"/>
                <a:gd name="connsiteY110" fmla="*/ 2118859 h 2118859"/>
                <a:gd name="connsiteX111" fmla="*/ 2254250 w 3130550"/>
                <a:gd name="connsiteY111" fmla="*/ 2112509 h 2118859"/>
                <a:gd name="connsiteX112" fmla="*/ 2273300 w 3130550"/>
                <a:gd name="connsiteY112" fmla="*/ 2099809 h 2118859"/>
                <a:gd name="connsiteX113" fmla="*/ 2330450 w 3130550"/>
                <a:gd name="connsiteY113" fmla="*/ 2087109 h 2118859"/>
                <a:gd name="connsiteX114" fmla="*/ 2362200 w 3130550"/>
                <a:gd name="connsiteY114" fmla="*/ 2068059 h 2118859"/>
                <a:gd name="connsiteX115" fmla="*/ 2381250 w 3130550"/>
                <a:gd name="connsiteY115" fmla="*/ 2061709 h 2118859"/>
                <a:gd name="connsiteX116" fmla="*/ 2393950 w 3130550"/>
                <a:gd name="connsiteY116" fmla="*/ 2042659 h 2118859"/>
                <a:gd name="connsiteX117" fmla="*/ 2457450 w 3130550"/>
                <a:gd name="connsiteY117" fmla="*/ 2036309 h 2118859"/>
                <a:gd name="connsiteX118" fmla="*/ 2489200 w 3130550"/>
                <a:gd name="connsiteY118" fmla="*/ 2029959 h 2118859"/>
                <a:gd name="connsiteX119" fmla="*/ 2527300 w 3130550"/>
                <a:gd name="connsiteY119" fmla="*/ 2017259 h 2118859"/>
                <a:gd name="connsiteX120" fmla="*/ 2571750 w 3130550"/>
                <a:gd name="connsiteY120" fmla="*/ 2029959 h 2118859"/>
                <a:gd name="connsiteX121" fmla="*/ 2590800 w 3130550"/>
                <a:gd name="connsiteY121" fmla="*/ 2036309 h 2118859"/>
                <a:gd name="connsiteX122" fmla="*/ 2641600 w 3130550"/>
                <a:gd name="connsiteY122" fmla="*/ 2055359 h 2118859"/>
                <a:gd name="connsiteX123" fmla="*/ 2692400 w 3130550"/>
                <a:gd name="connsiteY123" fmla="*/ 2061709 h 2118859"/>
                <a:gd name="connsiteX124" fmla="*/ 2743200 w 3130550"/>
                <a:gd name="connsiteY124" fmla="*/ 2074409 h 2118859"/>
                <a:gd name="connsiteX125" fmla="*/ 2781300 w 3130550"/>
                <a:gd name="connsiteY125" fmla="*/ 2080759 h 2118859"/>
                <a:gd name="connsiteX126" fmla="*/ 2806700 w 3130550"/>
                <a:gd name="connsiteY126" fmla="*/ 2087109 h 2118859"/>
                <a:gd name="connsiteX127" fmla="*/ 2838450 w 3130550"/>
                <a:gd name="connsiteY127" fmla="*/ 2080759 h 2118859"/>
                <a:gd name="connsiteX128" fmla="*/ 2940050 w 3130550"/>
                <a:gd name="connsiteY128" fmla="*/ 2080759 h 2118859"/>
                <a:gd name="connsiteX129" fmla="*/ 2971800 w 3130550"/>
                <a:gd name="connsiteY129" fmla="*/ 2087109 h 2118859"/>
                <a:gd name="connsiteX130" fmla="*/ 2997200 w 3130550"/>
                <a:gd name="connsiteY130" fmla="*/ 2093459 h 2118859"/>
                <a:gd name="connsiteX131" fmla="*/ 3041650 w 3130550"/>
                <a:gd name="connsiteY131" fmla="*/ 2080759 h 2118859"/>
                <a:gd name="connsiteX132" fmla="*/ 3079750 w 3130550"/>
                <a:gd name="connsiteY132" fmla="*/ 2055359 h 2118859"/>
                <a:gd name="connsiteX133" fmla="*/ 3086100 w 3130550"/>
                <a:gd name="connsiteY133" fmla="*/ 2036309 h 2118859"/>
                <a:gd name="connsiteX134" fmla="*/ 3098800 w 3130550"/>
                <a:gd name="connsiteY134" fmla="*/ 1985509 h 2118859"/>
                <a:gd name="connsiteX135" fmla="*/ 3105150 w 3130550"/>
                <a:gd name="connsiteY135" fmla="*/ 1864859 h 2118859"/>
                <a:gd name="connsiteX136" fmla="*/ 3117850 w 3130550"/>
                <a:gd name="connsiteY136" fmla="*/ 1814059 h 2118859"/>
                <a:gd name="connsiteX137" fmla="*/ 3130550 w 3130550"/>
                <a:gd name="connsiteY137" fmla="*/ 1718809 h 2118859"/>
                <a:gd name="connsiteX138" fmla="*/ 3124200 w 3130550"/>
                <a:gd name="connsiteY138" fmla="*/ 1668009 h 2118859"/>
                <a:gd name="connsiteX139" fmla="*/ 3105150 w 3130550"/>
                <a:gd name="connsiteY139" fmla="*/ 1655309 h 2118859"/>
                <a:gd name="connsiteX140" fmla="*/ 3028950 w 3130550"/>
                <a:gd name="connsiteY140" fmla="*/ 1648959 h 2118859"/>
                <a:gd name="connsiteX141" fmla="*/ 2857500 w 3130550"/>
                <a:gd name="connsiteY141" fmla="*/ 1655309 h 2118859"/>
                <a:gd name="connsiteX142" fmla="*/ 2794000 w 3130550"/>
                <a:gd name="connsiteY142" fmla="*/ 1661659 h 2118859"/>
                <a:gd name="connsiteX143" fmla="*/ 2390140 w 3130550"/>
                <a:gd name="connsiteY143" fmla="*/ 1902959 h 2118859"/>
                <a:gd name="connsiteX144" fmla="*/ 2395220 w 3130550"/>
                <a:gd name="connsiteY144" fmla="*/ 1802629 h 2118859"/>
                <a:gd name="connsiteX145" fmla="*/ 2336800 w 3130550"/>
                <a:gd name="connsiteY145" fmla="*/ 1687059 h 2118859"/>
                <a:gd name="connsiteX146" fmla="*/ 2292350 w 3130550"/>
                <a:gd name="connsiteY146" fmla="*/ 1680709 h 2118859"/>
                <a:gd name="connsiteX147" fmla="*/ 2273300 w 3130550"/>
                <a:gd name="connsiteY147" fmla="*/ 1668009 h 2118859"/>
                <a:gd name="connsiteX148" fmla="*/ 2254250 w 3130550"/>
                <a:gd name="connsiteY148" fmla="*/ 1661659 h 2118859"/>
                <a:gd name="connsiteX149" fmla="*/ 2235200 w 3130550"/>
                <a:gd name="connsiteY149" fmla="*/ 1636259 h 2118859"/>
                <a:gd name="connsiteX150" fmla="*/ 2216150 w 3130550"/>
                <a:gd name="connsiteY150" fmla="*/ 1598159 h 2118859"/>
                <a:gd name="connsiteX151" fmla="*/ 2197100 w 3130550"/>
                <a:gd name="connsiteY151" fmla="*/ 1591809 h 2118859"/>
                <a:gd name="connsiteX152" fmla="*/ 2152650 w 3130550"/>
                <a:gd name="connsiteY152" fmla="*/ 1547359 h 2118859"/>
                <a:gd name="connsiteX153" fmla="*/ 2127250 w 3130550"/>
                <a:gd name="connsiteY153" fmla="*/ 1490209 h 2118859"/>
                <a:gd name="connsiteX154" fmla="*/ 2120900 w 3130550"/>
                <a:gd name="connsiteY154" fmla="*/ 1471159 h 2118859"/>
                <a:gd name="connsiteX155" fmla="*/ 2095500 w 3130550"/>
                <a:gd name="connsiteY155" fmla="*/ 1433059 h 2118859"/>
                <a:gd name="connsiteX156" fmla="*/ 2076450 w 3130550"/>
                <a:gd name="connsiteY156" fmla="*/ 1382259 h 2118859"/>
                <a:gd name="connsiteX157" fmla="*/ 2063750 w 3130550"/>
                <a:gd name="connsiteY157" fmla="*/ 1363209 h 2118859"/>
                <a:gd name="connsiteX158" fmla="*/ 2038350 w 3130550"/>
                <a:gd name="connsiteY158" fmla="*/ 1344159 h 2118859"/>
                <a:gd name="connsiteX159" fmla="*/ 2025650 w 3130550"/>
                <a:gd name="connsiteY159" fmla="*/ 1306059 h 2118859"/>
                <a:gd name="connsiteX160" fmla="*/ 2006600 w 3130550"/>
                <a:gd name="connsiteY160" fmla="*/ 1280659 h 2118859"/>
                <a:gd name="connsiteX161" fmla="*/ 1993900 w 3130550"/>
                <a:gd name="connsiteY161" fmla="*/ 1261609 h 2118859"/>
                <a:gd name="connsiteX162" fmla="*/ 1962150 w 3130550"/>
                <a:gd name="connsiteY162" fmla="*/ 1223509 h 2118859"/>
                <a:gd name="connsiteX163" fmla="*/ 1968500 w 3130550"/>
                <a:gd name="connsiteY163" fmla="*/ 1191759 h 2118859"/>
                <a:gd name="connsiteX164" fmla="*/ 1949450 w 3130550"/>
                <a:gd name="connsiteY164" fmla="*/ 1121909 h 2118859"/>
                <a:gd name="connsiteX165" fmla="*/ 1943100 w 3130550"/>
                <a:gd name="connsiteY165" fmla="*/ 1090159 h 2118859"/>
                <a:gd name="connsiteX166" fmla="*/ 1955800 w 3130550"/>
                <a:gd name="connsiteY166" fmla="*/ 963159 h 2118859"/>
                <a:gd name="connsiteX167" fmla="*/ 1962150 w 3130550"/>
                <a:gd name="connsiteY167" fmla="*/ 944109 h 2118859"/>
                <a:gd name="connsiteX168" fmla="*/ 1949450 w 3130550"/>
                <a:gd name="connsiteY168" fmla="*/ 823459 h 2118859"/>
                <a:gd name="connsiteX169" fmla="*/ 1924050 w 3130550"/>
                <a:gd name="connsiteY169" fmla="*/ 715509 h 2118859"/>
                <a:gd name="connsiteX170" fmla="*/ 1917700 w 3130550"/>
                <a:gd name="connsiteY170" fmla="*/ 696459 h 2118859"/>
                <a:gd name="connsiteX171" fmla="*/ 1898650 w 3130550"/>
                <a:gd name="connsiteY171" fmla="*/ 683759 h 2118859"/>
                <a:gd name="connsiteX172" fmla="*/ 1879600 w 3130550"/>
                <a:gd name="connsiteY172" fmla="*/ 664709 h 2118859"/>
                <a:gd name="connsiteX173" fmla="*/ 1860550 w 3130550"/>
                <a:gd name="connsiteY173" fmla="*/ 639309 h 2118859"/>
                <a:gd name="connsiteX174" fmla="*/ 1797050 w 3130550"/>
                <a:gd name="connsiteY174" fmla="*/ 601209 h 2118859"/>
                <a:gd name="connsiteX175" fmla="*/ 1784350 w 3130550"/>
                <a:gd name="connsiteY175" fmla="*/ 588509 h 2118859"/>
                <a:gd name="connsiteX176" fmla="*/ 1778000 w 3130550"/>
                <a:gd name="connsiteY176" fmla="*/ 556759 h 2118859"/>
                <a:gd name="connsiteX177" fmla="*/ 1758950 w 3130550"/>
                <a:gd name="connsiteY177" fmla="*/ 544059 h 2118859"/>
                <a:gd name="connsiteX178" fmla="*/ 1752600 w 3130550"/>
                <a:gd name="connsiteY178" fmla="*/ 525009 h 2118859"/>
                <a:gd name="connsiteX179" fmla="*/ 1746250 w 3130550"/>
                <a:gd name="connsiteY179" fmla="*/ 499609 h 2118859"/>
                <a:gd name="connsiteX180" fmla="*/ 1733550 w 3130550"/>
                <a:gd name="connsiteY180" fmla="*/ 474209 h 2118859"/>
                <a:gd name="connsiteX181" fmla="*/ 1708150 w 3130550"/>
                <a:gd name="connsiteY181" fmla="*/ 461509 h 2118859"/>
                <a:gd name="connsiteX182" fmla="*/ 1701800 w 3130550"/>
                <a:gd name="connsiteY182" fmla="*/ 442459 h 2118859"/>
                <a:gd name="connsiteX183" fmla="*/ 1689100 w 3130550"/>
                <a:gd name="connsiteY183" fmla="*/ 378959 h 2118859"/>
                <a:gd name="connsiteX184" fmla="*/ 1644650 w 3130550"/>
                <a:gd name="connsiteY184" fmla="*/ 309109 h 2118859"/>
                <a:gd name="connsiteX185" fmla="*/ 1612900 w 3130550"/>
                <a:gd name="connsiteY185" fmla="*/ 264659 h 2118859"/>
                <a:gd name="connsiteX186" fmla="*/ 1606550 w 3130550"/>
                <a:gd name="connsiteY186" fmla="*/ 232909 h 2118859"/>
                <a:gd name="connsiteX187" fmla="*/ 1600200 w 3130550"/>
                <a:gd name="connsiteY187" fmla="*/ 182109 h 2118859"/>
                <a:gd name="connsiteX188" fmla="*/ 1517650 w 3130550"/>
                <a:gd name="connsiteY188" fmla="*/ 124959 h 2118859"/>
                <a:gd name="connsiteX189" fmla="*/ 1498600 w 3130550"/>
                <a:gd name="connsiteY189" fmla="*/ 118609 h 2118859"/>
                <a:gd name="connsiteX190" fmla="*/ 1333500 w 3130550"/>
                <a:gd name="connsiteY190" fmla="*/ 105909 h 2118859"/>
                <a:gd name="connsiteX191" fmla="*/ 1225550 w 3130550"/>
                <a:gd name="connsiteY191" fmla="*/ 99559 h 2118859"/>
                <a:gd name="connsiteX192" fmla="*/ 1155700 w 3130550"/>
                <a:gd name="connsiteY192" fmla="*/ 80509 h 2118859"/>
                <a:gd name="connsiteX193" fmla="*/ 1143000 w 3130550"/>
                <a:gd name="connsiteY193" fmla="*/ 61459 h 2118859"/>
                <a:gd name="connsiteX194" fmla="*/ 1123950 w 3130550"/>
                <a:gd name="connsiteY194" fmla="*/ 55109 h 2118859"/>
                <a:gd name="connsiteX195" fmla="*/ 1022350 w 3130550"/>
                <a:gd name="connsiteY195" fmla="*/ 42409 h 2118859"/>
                <a:gd name="connsiteX196" fmla="*/ 908050 w 3130550"/>
                <a:gd name="connsiteY196" fmla="*/ 29709 h 2118859"/>
                <a:gd name="connsiteX197" fmla="*/ 857250 w 3130550"/>
                <a:gd name="connsiteY197" fmla="*/ 17009 h 2118859"/>
                <a:gd name="connsiteX198" fmla="*/ 838200 w 3130550"/>
                <a:gd name="connsiteY198" fmla="*/ 4309 h 2118859"/>
                <a:gd name="connsiteX199" fmla="*/ 901700 w 3130550"/>
                <a:gd name="connsiteY199" fmla="*/ 4309 h 2118859"/>
                <a:gd name="connsiteX0" fmla="*/ 901700 w 3130550"/>
                <a:gd name="connsiteY0" fmla="*/ 4309 h 2118859"/>
                <a:gd name="connsiteX1" fmla="*/ 901700 w 3130550"/>
                <a:gd name="connsiteY1" fmla="*/ 4309 h 2118859"/>
                <a:gd name="connsiteX2" fmla="*/ 857250 w 3130550"/>
                <a:gd name="connsiteY2" fmla="*/ 48759 h 2118859"/>
                <a:gd name="connsiteX3" fmla="*/ 831850 w 3130550"/>
                <a:gd name="connsiteY3" fmla="*/ 74159 h 2118859"/>
                <a:gd name="connsiteX4" fmla="*/ 812800 w 3130550"/>
                <a:gd name="connsiteY4" fmla="*/ 124959 h 2118859"/>
                <a:gd name="connsiteX5" fmla="*/ 793750 w 3130550"/>
                <a:gd name="connsiteY5" fmla="*/ 131309 h 2118859"/>
                <a:gd name="connsiteX6" fmla="*/ 787400 w 3130550"/>
                <a:gd name="connsiteY6" fmla="*/ 150359 h 2118859"/>
                <a:gd name="connsiteX7" fmla="*/ 768350 w 3130550"/>
                <a:gd name="connsiteY7" fmla="*/ 156709 h 2118859"/>
                <a:gd name="connsiteX8" fmla="*/ 723900 w 3130550"/>
                <a:gd name="connsiteY8" fmla="*/ 175759 h 2118859"/>
                <a:gd name="connsiteX9" fmla="*/ 711200 w 3130550"/>
                <a:gd name="connsiteY9" fmla="*/ 194809 h 2118859"/>
                <a:gd name="connsiteX10" fmla="*/ 692150 w 3130550"/>
                <a:gd name="connsiteY10" fmla="*/ 207509 h 2118859"/>
                <a:gd name="connsiteX11" fmla="*/ 666750 w 3130550"/>
                <a:gd name="connsiteY11" fmla="*/ 251959 h 2118859"/>
                <a:gd name="connsiteX12" fmla="*/ 647700 w 3130550"/>
                <a:gd name="connsiteY12" fmla="*/ 258309 h 2118859"/>
                <a:gd name="connsiteX13" fmla="*/ 609600 w 3130550"/>
                <a:gd name="connsiteY13" fmla="*/ 309109 h 2118859"/>
                <a:gd name="connsiteX14" fmla="*/ 577850 w 3130550"/>
                <a:gd name="connsiteY14" fmla="*/ 359909 h 2118859"/>
                <a:gd name="connsiteX15" fmla="*/ 565150 w 3130550"/>
                <a:gd name="connsiteY15" fmla="*/ 378959 h 2118859"/>
                <a:gd name="connsiteX16" fmla="*/ 546100 w 3130550"/>
                <a:gd name="connsiteY16" fmla="*/ 385309 h 2118859"/>
                <a:gd name="connsiteX17" fmla="*/ 527050 w 3130550"/>
                <a:gd name="connsiteY17" fmla="*/ 398009 h 2118859"/>
                <a:gd name="connsiteX18" fmla="*/ 508000 w 3130550"/>
                <a:gd name="connsiteY18" fmla="*/ 404359 h 2118859"/>
                <a:gd name="connsiteX19" fmla="*/ 469900 w 3130550"/>
                <a:gd name="connsiteY19" fmla="*/ 423409 h 2118859"/>
                <a:gd name="connsiteX20" fmla="*/ 469900 w 3130550"/>
                <a:gd name="connsiteY20" fmla="*/ 467859 h 2118859"/>
                <a:gd name="connsiteX21" fmla="*/ 482600 w 3130550"/>
                <a:gd name="connsiteY21" fmla="*/ 505959 h 2118859"/>
                <a:gd name="connsiteX22" fmla="*/ 488950 w 3130550"/>
                <a:gd name="connsiteY22" fmla="*/ 550409 h 2118859"/>
                <a:gd name="connsiteX23" fmla="*/ 482600 w 3130550"/>
                <a:gd name="connsiteY23" fmla="*/ 569459 h 2118859"/>
                <a:gd name="connsiteX24" fmla="*/ 476250 w 3130550"/>
                <a:gd name="connsiteY24" fmla="*/ 620259 h 2118859"/>
                <a:gd name="connsiteX25" fmla="*/ 469900 w 3130550"/>
                <a:gd name="connsiteY25" fmla="*/ 645659 h 2118859"/>
                <a:gd name="connsiteX26" fmla="*/ 450850 w 3130550"/>
                <a:gd name="connsiteY26" fmla="*/ 664709 h 2118859"/>
                <a:gd name="connsiteX27" fmla="*/ 438150 w 3130550"/>
                <a:gd name="connsiteY27" fmla="*/ 683759 h 2118859"/>
                <a:gd name="connsiteX28" fmla="*/ 419100 w 3130550"/>
                <a:gd name="connsiteY28" fmla="*/ 753609 h 2118859"/>
                <a:gd name="connsiteX29" fmla="*/ 412750 w 3130550"/>
                <a:gd name="connsiteY29" fmla="*/ 772659 h 2118859"/>
                <a:gd name="connsiteX30" fmla="*/ 393700 w 3130550"/>
                <a:gd name="connsiteY30" fmla="*/ 785359 h 2118859"/>
                <a:gd name="connsiteX31" fmla="*/ 374650 w 3130550"/>
                <a:gd name="connsiteY31" fmla="*/ 823459 h 2118859"/>
                <a:gd name="connsiteX32" fmla="*/ 317500 w 3130550"/>
                <a:gd name="connsiteY32" fmla="*/ 867909 h 2118859"/>
                <a:gd name="connsiteX33" fmla="*/ 273050 w 3130550"/>
                <a:gd name="connsiteY33" fmla="*/ 899659 h 2118859"/>
                <a:gd name="connsiteX34" fmla="*/ 228600 w 3130550"/>
                <a:gd name="connsiteY34" fmla="*/ 931409 h 2118859"/>
                <a:gd name="connsiteX35" fmla="*/ 184150 w 3130550"/>
                <a:gd name="connsiteY35" fmla="*/ 937759 h 2118859"/>
                <a:gd name="connsiteX36" fmla="*/ 152400 w 3130550"/>
                <a:gd name="connsiteY36" fmla="*/ 950459 h 2118859"/>
                <a:gd name="connsiteX37" fmla="*/ 114300 w 3130550"/>
                <a:gd name="connsiteY37" fmla="*/ 956809 h 2118859"/>
                <a:gd name="connsiteX38" fmla="*/ 88900 w 3130550"/>
                <a:gd name="connsiteY38" fmla="*/ 975859 h 2118859"/>
                <a:gd name="connsiteX39" fmla="*/ 82550 w 3130550"/>
                <a:gd name="connsiteY39" fmla="*/ 1007609 h 2118859"/>
                <a:gd name="connsiteX40" fmla="*/ 57150 w 3130550"/>
                <a:gd name="connsiteY40" fmla="*/ 1020309 h 2118859"/>
                <a:gd name="connsiteX41" fmla="*/ 19050 w 3130550"/>
                <a:gd name="connsiteY41" fmla="*/ 1033009 h 2118859"/>
                <a:gd name="connsiteX42" fmla="*/ 0 w 3130550"/>
                <a:gd name="connsiteY42" fmla="*/ 1077459 h 2118859"/>
                <a:gd name="connsiteX43" fmla="*/ 6350 w 3130550"/>
                <a:gd name="connsiteY43" fmla="*/ 1096509 h 2118859"/>
                <a:gd name="connsiteX44" fmla="*/ 44450 w 3130550"/>
                <a:gd name="connsiteY44" fmla="*/ 1121909 h 2118859"/>
                <a:gd name="connsiteX45" fmla="*/ 82550 w 3130550"/>
                <a:gd name="connsiteY45" fmla="*/ 1140959 h 2118859"/>
                <a:gd name="connsiteX46" fmla="*/ 88900 w 3130550"/>
                <a:gd name="connsiteY46" fmla="*/ 1160009 h 2118859"/>
                <a:gd name="connsiteX47" fmla="*/ 101600 w 3130550"/>
                <a:gd name="connsiteY47" fmla="*/ 1179059 h 2118859"/>
                <a:gd name="connsiteX48" fmla="*/ 127000 w 3130550"/>
                <a:gd name="connsiteY48" fmla="*/ 1185409 h 2118859"/>
                <a:gd name="connsiteX49" fmla="*/ 158750 w 3130550"/>
                <a:gd name="connsiteY49" fmla="*/ 1179059 h 2118859"/>
                <a:gd name="connsiteX50" fmla="*/ 177800 w 3130550"/>
                <a:gd name="connsiteY50" fmla="*/ 1172709 h 2118859"/>
                <a:gd name="connsiteX51" fmla="*/ 228600 w 3130550"/>
                <a:gd name="connsiteY51" fmla="*/ 1153659 h 2118859"/>
                <a:gd name="connsiteX52" fmla="*/ 247650 w 3130550"/>
                <a:gd name="connsiteY52" fmla="*/ 1140959 h 2118859"/>
                <a:gd name="connsiteX53" fmla="*/ 292100 w 3130550"/>
                <a:gd name="connsiteY53" fmla="*/ 1128259 h 2118859"/>
                <a:gd name="connsiteX54" fmla="*/ 400050 w 3130550"/>
                <a:gd name="connsiteY54" fmla="*/ 1102859 h 2118859"/>
                <a:gd name="connsiteX55" fmla="*/ 457200 w 3130550"/>
                <a:gd name="connsiteY55" fmla="*/ 1115559 h 2118859"/>
                <a:gd name="connsiteX56" fmla="*/ 469900 w 3130550"/>
                <a:gd name="connsiteY56" fmla="*/ 1083809 h 2118859"/>
                <a:gd name="connsiteX57" fmla="*/ 508000 w 3130550"/>
                <a:gd name="connsiteY57" fmla="*/ 1090159 h 2118859"/>
                <a:gd name="connsiteX58" fmla="*/ 527050 w 3130550"/>
                <a:gd name="connsiteY58" fmla="*/ 1128259 h 2118859"/>
                <a:gd name="connsiteX59" fmla="*/ 546100 w 3130550"/>
                <a:gd name="connsiteY59" fmla="*/ 1140959 h 2118859"/>
                <a:gd name="connsiteX60" fmla="*/ 603250 w 3130550"/>
                <a:gd name="connsiteY60" fmla="*/ 1185409 h 2118859"/>
                <a:gd name="connsiteX61" fmla="*/ 615950 w 3130550"/>
                <a:gd name="connsiteY61" fmla="*/ 1210809 h 2118859"/>
                <a:gd name="connsiteX62" fmla="*/ 622300 w 3130550"/>
                <a:gd name="connsiteY62" fmla="*/ 1261609 h 2118859"/>
                <a:gd name="connsiteX63" fmla="*/ 654050 w 3130550"/>
                <a:gd name="connsiteY63" fmla="*/ 1267959 h 2118859"/>
                <a:gd name="connsiteX64" fmla="*/ 755650 w 3130550"/>
                <a:gd name="connsiteY64" fmla="*/ 1255259 h 2118859"/>
                <a:gd name="connsiteX65" fmla="*/ 774700 w 3130550"/>
                <a:gd name="connsiteY65" fmla="*/ 1242559 h 2118859"/>
                <a:gd name="connsiteX66" fmla="*/ 850900 w 3130550"/>
                <a:gd name="connsiteY66" fmla="*/ 1255259 h 2118859"/>
                <a:gd name="connsiteX67" fmla="*/ 889000 w 3130550"/>
                <a:gd name="connsiteY67" fmla="*/ 1242559 h 2118859"/>
                <a:gd name="connsiteX68" fmla="*/ 939800 w 3130550"/>
                <a:gd name="connsiteY68" fmla="*/ 1229859 h 2118859"/>
                <a:gd name="connsiteX69" fmla="*/ 984250 w 3130550"/>
                <a:gd name="connsiteY69" fmla="*/ 1210809 h 2118859"/>
                <a:gd name="connsiteX70" fmla="*/ 1009650 w 3130550"/>
                <a:gd name="connsiteY70" fmla="*/ 1179059 h 2118859"/>
                <a:gd name="connsiteX71" fmla="*/ 1047750 w 3130550"/>
                <a:gd name="connsiteY71" fmla="*/ 1166359 h 2118859"/>
                <a:gd name="connsiteX72" fmla="*/ 1060450 w 3130550"/>
                <a:gd name="connsiteY72" fmla="*/ 1147309 h 2118859"/>
                <a:gd name="connsiteX73" fmla="*/ 1066800 w 3130550"/>
                <a:gd name="connsiteY73" fmla="*/ 1115559 h 2118859"/>
                <a:gd name="connsiteX74" fmla="*/ 1104900 w 3130550"/>
                <a:gd name="connsiteY74" fmla="*/ 1102859 h 2118859"/>
                <a:gd name="connsiteX75" fmla="*/ 1136650 w 3130550"/>
                <a:gd name="connsiteY75" fmla="*/ 1109209 h 2118859"/>
                <a:gd name="connsiteX76" fmla="*/ 1149350 w 3130550"/>
                <a:gd name="connsiteY76" fmla="*/ 1128259 h 2118859"/>
                <a:gd name="connsiteX77" fmla="*/ 1155700 w 3130550"/>
                <a:gd name="connsiteY77" fmla="*/ 1223509 h 2118859"/>
                <a:gd name="connsiteX78" fmla="*/ 1168400 w 3130550"/>
                <a:gd name="connsiteY78" fmla="*/ 1274309 h 2118859"/>
                <a:gd name="connsiteX79" fmla="*/ 1181100 w 3130550"/>
                <a:gd name="connsiteY79" fmla="*/ 1318759 h 2118859"/>
                <a:gd name="connsiteX80" fmla="*/ 1212850 w 3130550"/>
                <a:gd name="connsiteY80" fmla="*/ 1426709 h 2118859"/>
                <a:gd name="connsiteX81" fmla="*/ 1238250 w 3130550"/>
                <a:gd name="connsiteY81" fmla="*/ 1420359 h 2118859"/>
                <a:gd name="connsiteX82" fmla="*/ 1289050 w 3130550"/>
                <a:gd name="connsiteY82" fmla="*/ 1433059 h 2118859"/>
                <a:gd name="connsiteX83" fmla="*/ 1295400 w 3130550"/>
                <a:gd name="connsiteY83" fmla="*/ 1458459 h 2118859"/>
                <a:gd name="connsiteX84" fmla="*/ 1308100 w 3130550"/>
                <a:gd name="connsiteY84" fmla="*/ 1477509 h 2118859"/>
                <a:gd name="connsiteX85" fmla="*/ 1327150 w 3130550"/>
                <a:gd name="connsiteY85" fmla="*/ 1560059 h 2118859"/>
                <a:gd name="connsiteX86" fmla="*/ 1352550 w 3130550"/>
                <a:gd name="connsiteY86" fmla="*/ 1598159 h 2118859"/>
                <a:gd name="connsiteX87" fmla="*/ 1358900 w 3130550"/>
                <a:gd name="connsiteY87" fmla="*/ 1623559 h 2118859"/>
                <a:gd name="connsiteX88" fmla="*/ 1422400 w 3130550"/>
                <a:gd name="connsiteY88" fmla="*/ 1648959 h 2118859"/>
                <a:gd name="connsiteX89" fmla="*/ 1441450 w 3130550"/>
                <a:gd name="connsiteY89" fmla="*/ 1642609 h 2118859"/>
                <a:gd name="connsiteX90" fmla="*/ 1479550 w 3130550"/>
                <a:gd name="connsiteY90" fmla="*/ 1668009 h 2118859"/>
                <a:gd name="connsiteX91" fmla="*/ 1498600 w 3130550"/>
                <a:gd name="connsiteY91" fmla="*/ 1674359 h 2118859"/>
                <a:gd name="connsiteX92" fmla="*/ 1517650 w 3130550"/>
                <a:gd name="connsiteY92" fmla="*/ 1712459 h 2118859"/>
                <a:gd name="connsiteX93" fmla="*/ 1524000 w 3130550"/>
                <a:gd name="connsiteY93" fmla="*/ 1731509 h 2118859"/>
                <a:gd name="connsiteX94" fmla="*/ 1543050 w 3130550"/>
                <a:gd name="connsiteY94" fmla="*/ 1744209 h 2118859"/>
                <a:gd name="connsiteX95" fmla="*/ 1574800 w 3130550"/>
                <a:gd name="connsiteY95" fmla="*/ 1807709 h 2118859"/>
                <a:gd name="connsiteX96" fmla="*/ 1581150 w 3130550"/>
                <a:gd name="connsiteY96" fmla="*/ 1833109 h 2118859"/>
                <a:gd name="connsiteX97" fmla="*/ 1600200 w 3130550"/>
                <a:gd name="connsiteY97" fmla="*/ 1845809 h 2118859"/>
                <a:gd name="connsiteX98" fmla="*/ 1619250 w 3130550"/>
                <a:gd name="connsiteY98" fmla="*/ 1883909 h 2118859"/>
                <a:gd name="connsiteX99" fmla="*/ 1638300 w 3130550"/>
                <a:gd name="connsiteY99" fmla="*/ 1896609 h 2118859"/>
                <a:gd name="connsiteX100" fmla="*/ 1644650 w 3130550"/>
                <a:gd name="connsiteY100" fmla="*/ 1922009 h 2118859"/>
                <a:gd name="connsiteX101" fmla="*/ 1682750 w 3130550"/>
                <a:gd name="connsiteY101" fmla="*/ 1960109 h 2118859"/>
                <a:gd name="connsiteX102" fmla="*/ 1714500 w 3130550"/>
                <a:gd name="connsiteY102" fmla="*/ 1985509 h 2118859"/>
                <a:gd name="connsiteX103" fmla="*/ 1727200 w 3130550"/>
                <a:gd name="connsiteY103" fmla="*/ 2004559 h 2118859"/>
                <a:gd name="connsiteX104" fmla="*/ 1784350 w 3130550"/>
                <a:gd name="connsiteY104" fmla="*/ 2017259 h 2118859"/>
                <a:gd name="connsiteX105" fmla="*/ 1854200 w 3130550"/>
                <a:gd name="connsiteY105" fmla="*/ 2055359 h 2118859"/>
                <a:gd name="connsiteX106" fmla="*/ 1911350 w 3130550"/>
                <a:gd name="connsiteY106" fmla="*/ 2074409 h 2118859"/>
                <a:gd name="connsiteX107" fmla="*/ 2012950 w 3130550"/>
                <a:gd name="connsiteY107" fmla="*/ 2080759 h 2118859"/>
                <a:gd name="connsiteX108" fmla="*/ 2032000 w 3130550"/>
                <a:gd name="connsiteY108" fmla="*/ 2093459 h 2118859"/>
                <a:gd name="connsiteX109" fmla="*/ 2082800 w 3130550"/>
                <a:gd name="connsiteY109" fmla="*/ 2106159 h 2118859"/>
                <a:gd name="connsiteX110" fmla="*/ 2152650 w 3130550"/>
                <a:gd name="connsiteY110" fmla="*/ 2118859 h 2118859"/>
                <a:gd name="connsiteX111" fmla="*/ 2254250 w 3130550"/>
                <a:gd name="connsiteY111" fmla="*/ 2112509 h 2118859"/>
                <a:gd name="connsiteX112" fmla="*/ 2273300 w 3130550"/>
                <a:gd name="connsiteY112" fmla="*/ 2099809 h 2118859"/>
                <a:gd name="connsiteX113" fmla="*/ 2330450 w 3130550"/>
                <a:gd name="connsiteY113" fmla="*/ 2087109 h 2118859"/>
                <a:gd name="connsiteX114" fmla="*/ 2362200 w 3130550"/>
                <a:gd name="connsiteY114" fmla="*/ 2068059 h 2118859"/>
                <a:gd name="connsiteX115" fmla="*/ 2381250 w 3130550"/>
                <a:gd name="connsiteY115" fmla="*/ 2061709 h 2118859"/>
                <a:gd name="connsiteX116" fmla="*/ 2393950 w 3130550"/>
                <a:gd name="connsiteY116" fmla="*/ 2042659 h 2118859"/>
                <a:gd name="connsiteX117" fmla="*/ 2457450 w 3130550"/>
                <a:gd name="connsiteY117" fmla="*/ 2036309 h 2118859"/>
                <a:gd name="connsiteX118" fmla="*/ 2435860 w 3130550"/>
                <a:gd name="connsiteY118" fmla="*/ 1976619 h 2118859"/>
                <a:gd name="connsiteX119" fmla="*/ 2527300 w 3130550"/>
                <a:gd name="connsiteY119" fmla="*/ 2017259 h 2118859"/>
                <a:gd name="connsiteX120" fmla="*/ 2571750 w 3130550"/>
                <a:gd name="connsiteY120" fmla="*/ 2029959 h 2118859"/>
                <a:gd name="connsiteX121" fmla="*/ 2590800 w 3130550"/>
                <a:gd name="connsiteY121" fmla="*/ 2036309 h 2118859"/>
                <a:gd name="connsiteX122" fmla="*/ 2641600 w 3130550"/>
                <a:gd name="connsiteY122" fmla="*/ 2055359 h 2118859"/>
                <a:gd name="connsiteX123" fmla="*/ 2692400 w 3130550"/>
                <a:gd name="connsiteY123" fmla="*/ 2061709 h 2118859"/>
                <a:gd name="connsiteX124" fmla="*/ 2743200 w 3130550"/>
                <a:gd name="connsiteY124" fmla="*/ 2074409 h 2118859"/>
                <a:gd name="connsiteX125" fmla="*/ 2781300 w 3130550"/>
                <a:gd name="connsiteY125" fmla="*/ 2080759 h 2118859"/>
                <a:gd name="connsiteX126" fmla="*/ 2806700 w 3130550"/>
                <a:gd name="connsiteY126" fmla="*/ 2087109 h 2118859"/>
                <a:gd name="connsiteX127" fmla="*/ 2838450 w 3130550"/>
                <a:gd name="connsiteY127" fmla="*/ 2080759 h 2118859"/>
                <a:gd name="connsiteX128" fmla="*/ 2940050 w 3130550"/>
                <a:gd name="connsiteY128" fmla="*/ 2080759 h 2118859"/>
                <a:gd name="connsiteX129" fmla="*/ 2971800 w 3130550"/>
                <a:gd name="connsiteY129" fmla="*/ 2087109 h 2118859"/>
                <a:gd name="connsiteX130" fmla="*/ 2997200 w 3130550"/>
                <a:gd name="connsiteY130" fmla="*/ 2093459 h 2118859"/>
                <a:gd name="connsiteX131" fmla="*/ 3041650 w 3130550"/>
                <a:gd name="connsiteY131" fmla="*/ 2080759 h 2118859"/>
                <a:gd name="connsiteX132" fmla="*/ 3079750 w 3130550"/>
                <a:gd name="connsiteY132" fmla="*/ 2055359 h 2118859"/>
                <a:gd name="connsiteX133" fmla="*/ 3086100 w 3130550"/>
                <a:gd name="connsiteY133" fmla="*/ 2036309 h 2118859"/>
                <a:gd name="connsiteX134" fmla="*/ 3098800 w 3130550"/>
                <a:gd name="connsiteY134" fmla="*/ 1985509 h 2118859"/>
                <a:gd name="connsiteX135" fmla="*/ 3105150 w 3130550"/>
                <a:gd name="connsiteY135" fmla="*/ 1864859 h 2118859"/>
                <a:gd name="connsiteX136" fmla="*/ 3117850 w 3130550"/>
                <a:gd name="connsiteY136" fmla="*/ 1814059 h 2118859"/>
                <a:gd name="connsiteX137" fmla="*/ 3130550 w 3130550"/>
                <a:gd name="connsiteY137" fmla="*/ 1718809 h 2118859"/>
                <a:gd name="connsiteX138" fmla="*/ 3124200 w 3130550"/>
                <a:gd name="connsiteY138" fmla="*/ 1668009 h 2118859"/>
                <a:gd name="connsiteX139" fmla="*/ 3105150 w 3130550"/>
                <a:gd name="connsiteY139" fmla="*/ 1655309 h 2118859"/>
                <a:gd name="connsiteX140" fmla="*/ 3028950 w 3130550"/>
                <a:gd name="connsiteY140" fmla="*/ 1648959 h 2118859"/>
                <a:gd name="connsiteX141" fmla="*/ 2857500 w 3130550"/>
                <a:gd name="connsiteY141" fmla="*/ 1655309 h 2118859"/>
                <a:gd name="connsiteX142" fmla="*/ 2794000 w 3130550"/>
                <a:gd name="connsiteY142" fmla="*/ 1661659 h 2118859"/>
                <a:gd name="connsiteX143" fmla="*/ 2390140 w 3130550"/>
                <a:gd name="connsiteY143" fmla="*/ 1902959 h 2118859"/>
                <a:gd name="connsiteX144" fmla="*/ 2395220 w 3130550"/>
                <a:gd name="connsiteY144" fmla="*/ 1802629 h 2118859"/>
                <a:gd name="connsiteX145" fmla="*/ 2336800 w 3130550"/>
                <a:gd name="connsiteY145" fmla="*/ 1687059 h 2118859"/>
                <a:gd name="connsiteX146" fmla="*/ 2292350 w 3130550"/>
                <a:gd name="connsiteY146" fmla="*/ 1680709 h 2118859"/>
                <a:gd name="connsiteX147" fmla="*/ 2273300 w 3130550"/>
                <a:gd name="connsiteY147" fmla="*/ 1668009 h 2118859"/>
                <a:gd name="connsiteX148" fmla="*/ 2254250 w 3130550"/>
                <a:gd name="connsiteY148" fmla="*/ 1661659 h 2118859"/>
                <a:gd name="connsiteX149" fmla="*/ 2235200 w 3130550"/>
                <a:gd name="connsiteY149" fmla="*/ 1636259 h 2118859"/>
                <a:gd name="connsiteX150" fmla="*/ 2216150 w 3130550"/>
                <a:gd name="connsiteY150" fmla="*/ 1598159 h 2118859"/>
                <a:gd name="connsiteX151" fmla="*/ 2197100 w 3130550"/>
                <a:gd name="connsiteY151" fmla="*/ 1591809 h 2118859"/>
                <a:gd name="connsiteX152" fmla="*/ 2152650 w 3130550"/>
                <a:gd name="connsiteY152" fmla="*/ 1547359 h 2118859"/>
                <a:gd name="connsiteX153" fmla="*/ 2127250 w 3130550"/>
                <a:gd name="connsiteY153" fmla="*/ 1490209 h 2118859"/>
                <a:gd name="connsiteX154" fmla="*/ 2120900 w 3130550"/>
                <a:gd name="connsiteY154" fmla="*/ 1471159 h 2118859"/>
                <a:gd name="connsiteX155" fmla="*/ 2095500 w 3130550"/>
                <a:gd name="connsiteY155" fmla="*/ 1433059 h 2118859"/>
                <a:gd name="connsiteX156" fmla="*/ 2076450 w 3130550"/>
                <a:gd name="connsiteY156" fmla="*/ 1382259 h 2118859"/>
                <a:gd name="connsiteX157" fmla="*/ 2063750 w 3130550"/>
                <a:gd name="connsiteY157" fmla="*/ 1363209 h 2118859"/>
                <a:gd name="connsiteX158" fmla="*/ 2038350 w 3130550"/>
                <a:gd name="connsiteY158" fmla="*/ 1344159 h 2118859"/>
                <a:gd name="connsiteX159" fmla="*/ 2025650 w 3130550"/>
                <a:gd name="connsiteY159" fmla="*/ 1306059 h 2118859"/>
                <a:gd name="connsiteX160" fmla="*/ 2006600 w 3130550"/>
                <a:gd name="connsiteY160" fmla="*/ 1280659 h 2118859"/>
                <a:gd name="connsiteX161" fmla="*/ 1993900 w 3130550"/>
                <a:gd name="connsiteY161" fmla="*/ 1261609 h 2118859"/>
                <a:gd name="connsiteX162" fmla="*/ 1962150 w 3130550"/>
                <a:gd name="connsiteY162" fmla="*/ 1223509 h 2118859"/>
                <a:gd name="connsiteX163" fmla="*/ 1968500 w 3130550"/>
                <a:gd name="connsiteY163" fmla="*/ 1191759 h 2118859"/>
                <a:gd name="connsiteX164" fmla="*/ 1949450 w 3130550"/>
                <a:gd name="connsiteY164" fmla="*/ 1121909 h 2118859"/>
                <a:gd name="connsiteX165" fmla="*/ 1943100 w 3130550"/>
                <a:gd name="connsiteY165" fmla="*/ 1090159 h 2118859"/>
                <a:gd name="connsiteX166" fmla="*/ 1955800 w 3130550"/>
                <a:gd name="connsiteY166" fmla="*/ 963159 h 2118859"/>
                <a:gd name="connsiteX167" fmla="*/ 1962150 w 3130550"/>
                <a:gd name="connsiteY167" fmla="*/ 944109 h 2118859"/>
                <a:gd name="connsiteX168" fmla="*/ 1949450 w 3130550"/>
                <a:gd name="connsiteY168" fmla="*/ 823459 h 2118859"/>
                <a:gd name="connsiteX169" fmla="*/ 1924050 w 3130550"/>
                <a:gd name="connsiteY169" fmla="*/ 715509 h 2118859"/>
                <a:gd name="connsiteX170" fmla="*/ 1917700 w 3130550"/>
                <a:gd name="connsiteY170" fmla="*/ 696459 h 2118859"/>
                <a:gd name="connsiteX171" fmla="*/ 1898650 w 3130550"/>
                <a:gd name="connsiteY171" fmla="*/ 683759 h 2118859"/>
                <a:gd name="connsiteX172" fmla="*/ 1879600 w 3130550"/>
                <a:gd name="connsiteY172" fmla="*/ 664709 h 2118859"/>
                <a:gd name="connsiteX173" fmla="*/ 1860550 w 3130550"/>
                <a:gd name="connsiteY173" fmla="*/ 639309 h 2118859"/>
                <a:gd name="connsiteX174" fmla="*/ 1797050 w 3130550"/>
                <a:gd name="connsiteY174" fmla="*/ 601209 h 2118859"/>
                <a:gd name="connsiteX175" fmla="*/ 1784350 w 3130550"/>
                <a:gd name="connsiteY175" fmla="*/ 588509 h 2118859"/>
                <a:gd name="connsiteX176" fmla="*/ 1778000 w 3130550"/>
                <a:gd name="connsiteY176" fmla="*/ 556759 h 2118859"/>
                <a:gd name="connsiteX177" fmla="*/ 1758950 w 3130550"/>
                <a:gd name="connsiteY177" fmla="*/ 544059 h 2118859"/>
                <a:gd name="connsiteX178" fmla="*/ 1752600 w 3130550"/>
                <a:gd name="connsiteY178" fmla="*/ 525009 h 2118859"/>
                <a:gd name="connsiteX179" fmla="*/ 1746250 w 3130550"/>
                <a:gd name="connsiteY179" fmla="*/ 499609 h 2118859"/>
                <a:gd name="connsiteX180" fmla="*/ 1733550 w 3130550"/>
                <a:gd name="connsiteY180" fmla="*/ 474209 h 2118859"/>
                <a:gd name="connsiteX181" fmla="*/ 1708150 w 3130550"/>
                <a:gd name="connsiteY181" fmla="*/ 461509 h 2118859"/>
                <a:gd name="connsiteX182" fmla="*/ 1701800 w 3130550"/>
                <a:gd name="connsiteY182" fmla="*/ 442459 h 2118859"/>
                <a:gd name="connsiteX183" fmla="*/ 1689100 w 3130550"/>
                <a:gd name="connsiteY183" fmla="*/ 378959 h 2118859"/>
                <a:gd name="connsiteX184" fmla="*/ 1644650 w 3130550"/>
                <a:gd name="connsiteY184" fmla="*/ 309109 h 2118859"/>
                <a:gd name="connsiteX185" fmla="*/ 1612900 w 3130550"/>
                <a:gd name="connsiteY185" fmla="*/ 264659 h 2118859"/>
                <a:gd name="connsiteX186" fmla="*/ 1606550 w 3130550"/>
                <a:gd name="connsiteY186" fmla="*/ 232909 h 2118859"/>
                <a:gd name="connsiteX187" fmla="*/ 1600200 w 3130550"/>
                <a:gd name="connsiteY187" fmla="*/ 182109 h 2118859"/>
                <a:gd name="connsiteX188" fmla="*/ 1517650 w 3130550"/>
                <a:gd name="connsiteY188" fmla="*/ 124959 h 2118859"/>
                <a:gd name="connsiteX189" fmla="*/ 1498600 w 3130550"/>
                <a:gd name="connsiteY189" fmla="*/ 118609 h 2118859"/>
                <a:gd name="connsiteX190" fmla="*/ 1333500 w 3130550"/>
                <a:gd name="connsiteY190" fmla="*/ 105909 h 2118859"/>
                <a:gd name="connsiteX191" fmla="*/ 1225550 w 3130550"/>
                <a:gd name="connsiteY191" fmla="*/ 99559 h 2118859"/>
                <a:gd name="connsiteX192" fmla="*/ 1155700 w 3130550"/>
                <a:gd name="connsiteY192" fmla="*/ 80509 h 2118859"/>
                <a:gd name="connsiteX193" fmla="*/ 1143000 w 3130550"/>
                <a:gd name="connsiteY193" fmla="*/ 61459 h 2118859"/>
                <a:gd name="connsiteX194" fmla="*/ 1123950 w 3130550"/>
                <a:gd name="connsiteY194" fmla="*/ 55109 h 2118859"/>
                <a:gd name="connsiteX195" fmla="*/ 1022350 w 3130550"/>
                <a:gd name="connsiteY195" fmla="*/ 42409 h 2118859"/>
                <a:gd name="connsiteX196" fmla="*/ 908050 w 3130550"/>
                <a:gd name="connsiteY196" fmla="*/ 29709 h 2118859"/>
                <a:gd name="connsiteX197" fmla="*/ 857250 w 3130550"/>
                <a:gd name="connsiteY197" fmla="*/ 17009 h 2118859"/>
                <a:gd name="connsiteX198" fmla="*/ 838200 w 3130550"/>
                <a:gd name="connsiteY198" fmla="*/ 4309 h 2118859"/>
                <a:gd name="connsiteX199" fmla="*/ 901700 w 3130550"/>
                <a:gd name="connsiteY199" fmla="*/ 4309 h 2118859"/>
                <a:gd name="connsiteX0" fmla="*/ 901700 w 3130550"/>
                <a:gd name="connsiteY0" fmla="*/ 4309 h 2118859"/>
                <a:gd name="connsiteX1" fmla="*/ 901700 w 3130550"/>
                <a:gd name="connsiteY1" fmla="*/ 4309 h 2118859"/>
                <a:gd name="connsiteX2" fmla="*/ 857250 w 3130550"/>
                <a:gd name="connsiteY2" fmla="*/ 48759 h 2118859"/>
                <a:gd name="connsiteX3" fmla="*/ 831850 w 3130550"/>
                <a:gd name="connsiteY3" fmla="*/ 74159 h 2118859"/>
                <a:gd name="connsiteX4" fmla="*/ 812800 w 3130550"/>
                <a:gd name="connsiteY4" fmla="*/ 124959 h 2118859"/>
                <a:gd name="connsiteX5" fmla="*/ 793750 w 3130550"/>
                <a:gd name="connsiteY5" fmla="*/ 131309 h 2118859"/>
                <a:gd name="connsiteX6" fmla="*/ 787400 w 3130550"/>
                <a:gd name="connsiteY6" fmla="*/ 150359 h 2118859"/>
                <a:gd name="connsiteX7" fmla="*/ 768350 w 3130550"/>
                <a:gd name="connsiteY7" fmla="*/ 156709 h 2118859"/>
                <a:gd name="connsiteX8" fmla="*/ 723900 w 3130550"/>
                <a:gd name="connsiteY8" fmla="*/ 175759 h 2118859"/>
                <a:gd name="connsiteX9" fmla="*/ 711200 w 3130550"/>
                <a:gd name="connsiteY9" fmla="*/ 194809 h 2118859"/>
                <a:gd name="connsiteX10" fmla="*/ 692150 w 3130550"/>
                <a:gd name="connsiteY10" fmla="*/ 207509 h 2118859"/>
                <a:gd name="connsiteX11" fmla="*/ 666750 w 3130550"/>
                <a:gd name="connsiteY11" fmla="*/ 251959 h 2118859"/>
                <a:gd name="connsiteX12" fmla="*/ 647700 w 3130550"/>
                <a:gd name="connsiteY12" fmla="*/ 258309 h 2118859"/>
                <a:gd name="connsiteX13" fmla="*/ 609600 w 3130550"/>
                <a:gd name="connsiteY13" fmla="*/ 309109 h 2118859"/>
                <a:gd name="connsiteX14" fmla="*/ 577850 w 3130550"/>
                <a:gd name="connsiteY14" fmla="*/ 359909 h 2118859"/>
                <a:gd name="connsiteX15" fmla="*/ 565150 w 3130550"/>
                <a:gd name="connsiteY15" fmla="*/ 378959 h 2118859"/>
                <a:gd name="connsiteX16" fmla="*/ 546100 w 3130550"/>
                <a:gd name="connsiteY16" fmla="*/ 385309 h 2118859"/>
                <a:gd name="connsiteX17" fmla="*/ 527050 w 3130550"/>
                <a:gd name="connsiteY17" fmla="*/ 398009 h 2118859"/>
                <a:gd name="connsiteX18" fmla="*/ 508000 w 3130550"/>
                <a:gd name="connsiteY18" fmla="*/ 404359 h 2118859"/>
                <a:gd name="connsiteX19" fmla="*/ 469900 w 3130550"/>
                <a:gd name="connsiteY19" fmla="*/ 423409 h 2118859"/>
                <a:gd name="connsiteX20" fmla="*/ 469900 w 3130550"/>
                <a:gd name="connsiteY20" fmla="*/ 467859 h 2118859"/>
                <a:gd name="connsiteX21" fmla="*/ 482600 w 3130550"/>
                <a:gd name="connsiteY21" fmla="*/ 505959 h 2118859"/>
                <a:gd name="connsiteX22" fmla="*/ 488950 w 3130550"/>
                <a:gd name="connsiteY22" fmla="*/ 550409 h 2118859"/>
                <a:gd name="connsiteX23" fmla="*/ 482600 w 3130550"/>
                <a:gd name="connsiteY23" fmla="*/ 569459 h 2118859"/>
                <a:gd name="connsiteX24" fmla="*/ 476250 w 3130550"/>
                <a:gd name="connsiteY24" fmla="*/ 620259 h 2118859"/>
                <a:gd name="connsiteX25" fmla="*/ 469900 w 3130550"/>
                <a:gd name="connsiteY25" fmla="*/ 645659 h 2118859"/>
                <a:gd name="connsiteX26" fmla="*/ 450850 w 3130550"/>
                <a:gd name="connsiteY26" fmla="*/ 664709 h 2118859"/>
                <a:gd name="connsiteX27" fmla="*/ 438150 w 3130550"/>
                <a:gd name="connsiteY27" fmla="*/ 683759 h 2118859"/>
                <a:gd name="connsiteX28" fmla="*/ 419100 w 3130550"/>
                <a:gd name="connsiteY28" fmla="*/ 753609 h 2118859"/>
                <a:gd name="connsiteX29" fmla="*/ 412750 w 3130550"/>
                <a:gd name="connsiteY29" fmla="*/ 772659 h 2118859"/>
                <a:gd name="connsiteX30" fmla="*/ 393700 w 3130550"/>
                <a:gd name="connsiteY30" fmla="*/ 785359 h 2118859"/>
                <a:gd name="connsiteX31" fmla="*/ 374650 w 3130550"/>
                <a:gd name="connsiteY31" fmla="*/ 823459 h 2118859"/>
                <a:gd name="connsiteX32" fmla="*/ 317500 w 3130550"/>
                <a:gd name="connsiteY32" fmla="*/ 867909 h 2118859"/>
                <a:gd name="connsiteX33" fmla="*/ 273050 w 3130550"/>
                <a:gd name="connsiteY33" fmla="*/ 899659 h 2118859"/>
                <a:gd name="connsiteX34" fmla="*/ 228600 w 3130550"/>
                <a:gd name="connsiteY34" fmla="*/ 931409 h 2118859"/>
                <a:gd name="connsiteX35" fmla="*/ 184150 w 3130550"/>
                <a:gd name="connsiteY35" fmla="*/ 937759 h 2118859"/>
                <a:gd name="connsiteX36" fmla="*/ 152400 w 3130550"/>
                <a:gd name="connsiteY36" fmla="*/ 950459 h 2118859"/>
                <a:gd name="connsiteX37" fmla="*/ 114300 w 3130550"/>
                <a:gd name="connsiteY37" fmla="*/ 956809 h 2118859"/>
                <a:gd name="connsiteX38" fmla="*/ 88900 w 3130550"/>
                <a:gd name="connsiteY38" fmla="*/ 975859 h 2118859"/>
                <a:gd name="connsiteX39" fmla="*/ 82550 w 3130550"/>
                <a:gd name="connsiteY39" fmla="*/ 1007609 h 2118859"/>
                <a:gd name="connsiteX40" fmla="*/ 57150 w 3130550"/>
                <a:gd name="connsiteY40" fmla="*/ 1020309 h 2118859"/>
                <a:gd name="connsiteX41" fmla="*/ 19050 w 3130550"/>
                <a:gd name="connsiteY41" fmla="*/ 1033009 h 2118859"/>
                <a:gd name="connsiteX42" fmla="*/ 0 w 3130550"/>
                <a:gd name="connsiteY42" fmla="*/ 1077459 h 2118859"/>
                <a:gd name="connsiteX43" fmla="*/ 6350 w 3130550"/>
                <a:gd name="connsiteY43" fmla="*/ 1096509 h 2118859"/>
                <a:gd name="connsiteX44" fmla="*/ 44450 w 3130550"/>
                <a:gd name="connsiteY44" fmla="*/ 1121909 h 2118859"/>
                <a:gd name="connsiteX45" fmla="*/ 82550 w 3130550"/>
                <a:gd name="connsiteY45" fmla="*/ 1140959 h 2118859"/>
                <a:gd name="connsiteX46" fmla="*/ 88900 w 3130550"/>
                <a:gd name="connsiteY46" fmla="*/ 1160009 h 2118859"/>
                <a:gd name="connsiteX47" fmla="*/ 101600 w 3130550"/>
                <a:gd name="connsiteY47" fmla="*/ 1179059 h 2118859"/>
                <a:gd name="connsiteX48" fmla="*/ 127000 w 3130550"/>
                <a:gd name="connsiteY48" fmla="*/ 1185409 h 2118859"/>
                <a:gd name="connsiteX49" fmla="*/ 158750 w 3130550"/>
                <a:gd name="connsiteY49" fmla="*/ 1179059 h 2118859"/>
                <a:gd name="connsiteX50" fmla="*/ 177800 w 3130550"/>
                <a:gd name="connsiteY50" fmla="*/ 1172709 h 2118859"/>
                <a:gd name="connsiteX51" fmla="*/ 228600 w 3130550"/>
                <a:gd name="connsiteY51" fmla="*/ 1153659 h 2118859"/>
                <a:gd name="connsiteX52" fmla="*/ 247650 w 3130550"/>
                <a:gd name="connsiteY52" fmla="*/ 1140959 h 2118859"/>
                <a:gd name="connsiteX53" fmla="*/ 292100 w 3130550"/>
                <a:gd name="connsiteY53" fmla="*/ 1128259 h 2118859"/>
                <a:gd name="connsiteX54" fmla="*/ 400050 w 3130550"/>
                <a:gd name="connsiteY54" fmla="*/ 1102859 h 2118859"/>
                <a:gd name="connsiteX55" fmla="*/ 457200 w 3130550"/>
                <a:gd name="connsiteY55" fmla="*/ 1115559 h 2118859"/>
                <a:gd name="connsiteX56" fmla="*/ 469900 w 3130550"/>
                <a:gd name="connsiteY56" fmla="*/ 1083809 h 2118859"/>
                <a:gd name="connsiteX57" fmla="*/ 508000 w 3130550"/>
                <a:gd name="connsiteY57" fmla="*/ 1090159 h 2118859"/>
                <a:gd name="connsiteX58" fmla="*/ 527050 w 3130550"/>
                <a:gd name="connsiteY58" fmla="*/ 1128259 h 2118859"/>
                <a:gd name="connsiteX59" fmla="*/ 546100 w 3130550"/>
                <a:gd name="connsiteY59" fmla="*/ 1140959 h 2118859"/>
                <a:gd name="connsiteX60" fmla="*/ 603250 w 3130550"/>
                <a:gd name="connsiteY60" fmla="*/ 1185409 h 2118859"/>
                <a:gd name="connsiteX61" fmla="*/ 615950 w 3130550"/>
                <a:gd name="connsiteY61" fmla="*/ 1210809 h 2118859"/>
                <a:gd name="connsiteX62" fmla="*/ 622300 w 3130550"/>
                <a:gd name="connsiteY62" fmla="*/ 1261609 h 2118859"/>
                <a:gd name="connsiteX63" fmla="*/ 654050 w 3130550"/>
                <a:gd name="connsiteY63" fmla="*/ 1267959 h 2118859"/>
                <a:gd name="connsiteX64" fmla="*/ 755650 w 3130550"/>
                <a:gd name="connsiteY64" fmla="*/ 1255259 h 2118859"/>
                <a:gd name="connsiteX65" fmla="*/ 774700 w 3130550"/>
                <a:gd name="connsiteY65" fmla="*/ 1242559 h 2118859"/>
                <a:gd name="connsiteX66" fmla="*/ 850900 w 3130550"/>
                <a:gd name="connsiteY66" fmla="*/ 1255259 h 2118859"/>
                <a:gd name="connsiteX67" fmla="*/ 889000 w 3130550"/>
                <a:gd name="connsiteY67" fmla="*/ 1242559 h 2118859"/>
                <a:gd name="connsiteX68" fmla="*/ 939800 w 3130550"/>
                <a:gd name="connsiteY68" fmla="*/ 1229859 h 2118859"/>
                <a:gd name="connsiteX69" fmla="*/ 984250 w 3130550"/>
                <a:gd name="connsiteY69" fmla="*/ 1210809 h 2118859"/>
                <a:gd name="connsiteX70" fmla="*/ 1009650 w 3130550"/>
                <a:gd name="connsiteY70" fmla="*/ 1179059 h 2118859"/>
                <a:gd name="connsiteX71" fmla="*/ 1047750 w 3130550"/>
                <a:gd name="connsiteY71" fmla="*/ 1166359 h 2118859"/>
                <a:gd name="connsiteX72" fmla="*/ 1060450 w 3130550"/>
                <a:gd name="connsiteY72" fmla="*/ 1147309 h 2118859"/>
                <a:gd name="connsiteX73" fmla="*/ 1066800 w 3130550"/>
                <a:gd name="connsiteY73" fmla="*/ 1115559 h 2118859"/>
                <a:gd name="connsiteX74" fmla="*/ 1104900 w 3130550"/>
                <a:gd name="connsiteY74" fmla="*/ 1102859 h 2118859"/>
                <a:gd name="connsiteX75" fmla="*/ 1136650 w 3130550"/>
                <a:gd name="connsiteY75" fmla="*/ 1109209 h 2118859"/>
                <a:gd name="connsiteX76" fmla="*/ 1149350 w 3130550"/>
                <a:gd name="connsiteY76" fmla="*/ 1128259 h 2118859"/>
                <a:gd name="connsiteX77" fmla="*/ 1155700 w 3130550"/>
                <a:gd name="connsiteY77" fmla="*/ 1223509 h 2118859"/>
                <a:gd name="connsiteX78" fmla="*/ 1168400 w 3130550"/>
                <a:gd name="connsiteY78" fmla="*/ 1274309 h 2118859"/>
                <a:gd name="connsiteX79" fmla="*/ 1181100 w 3130550"/>
                <a:gd name="connsiteY79" fmla="*/ 1318759 h 2118859"/>
                <a:gd name="connsiteX80" fmla="*/ 1212850 w 3130550"/>
                <a:gd name="connsiteY80" fmla="*/ 1426709 h 2118859"/>
                <a:gd name="connsiteX81" fmla="*/ 1238250 w 3130550"/>
                <a:gd name="connsiteY81" fmla="*/ 1420359 h 2118859"/>
                <a:gd name="connsiteX82" fmla="*/ 1289050 w 3130550"/>
                <a:gd name="connsiteY82" fmla="*/ 1433059 h 2118859"/>
                <a:gd name="connsiteX83" fmla="*/ 1295400 w 3130550"/>
                <a:gd name="connsiteY83" fmla="*/ 1458459 h 2118859"/>
                <a:gd name="connsiteX84" fmla="*/ 1308100 w 3130550"/>
                <a:gd name="connsiteY84" fmla="*/ 1477509 h 2118859"/>
                <a:gd name="connsiteX85" fmla="*/ 1327150 w 3130550"/>
                <a:gd name="connsiteY85" fmla="*/ 1560059 h 2118859"/>
                <a:gd name="connsiteX86" fmla="*/ 1352550 w 3130550"/>
                <a:gd name="connsiteY86" fmla="*/ 1598159 h 2118859"/>
                <a:gd name="connsiteX87" fmla="*/ 1358900 w 3130550"/>
                <a:gd name="connsiteY87" fmla="*/ 1623559 h 2118859"/>
                <a:gd name="connsiteX88" fmla="*/ 1422400 w 3130550"/>
                <a:gd name="connsiteY88" fmla="*/ 1648959 h 2118859"/>
                <a:gd name="connsiteX89" fmla="*/ 1441450 w 3130550"/>
                <a:gd name="connsiteY89" fmla="*/ 1642609 h 2118859"/>
                <a:gd name="connsiteX90" fmla="*/ 1479550 w 3130550"/>
                <a:gd name="connsiteY90" fmla="*/ 1668009 h 2118859"/>
                <a:gd name="connsiteX91" fmla="*/ 1498600 w 3130550"/>
                <a:gd name="connsiteY91" fmla="*/ 1674359 h 2118859"/>
                <a:gd name="connsiteX92" fmla="*/ 1517650 w 3130550"/>
                <a:gd name="connsiteY92" fmla="*/ 1712459 h 2118859"/>
                <a:gd name="connsiteX93" fmla="*/ 1524000 w 3130550"/>
                <a:gd name="connsiteY93" fmla="*/ 1731509 h 2118859"/>
                <a:gd name="connsiteX94" fmla="*/ 1543050 w 3130550"/>
                <a:gd name="connsiteY94" fmla="*/ 1744209 h 2118859"/>
                <a:gd name="connsiteX95" fmla="*/ 1574800 w 3130550"/>
                <a:gd name="connsiteY95" fmla="*/ 1807709 h 2118859"/>
                <a:gd name="connsiteX96" fmla="*/ 1581150 w 3130550"/>
                <a:gd name="connsiteY96" fmla="*/ 1833109 h 2118859"/>
                <a:gd name="connsiteX97" fmla="*/ 1600200 w 3130550"/>
                <a:gd name="connsiteY97" fmla="*/ 1845809 h 2118859"/>
                <a:gd name="connsiteX98" fmla="*/ 1619250 w 3130550"/>
                <a:gd name="connsiteY98" fmla="*/ 1883909 h 2118859"/>
                <a:gd name="connsiteX99" fmla="*/ 1638300 w 3130550"/>
                <a:gd name="connsiteY99" fmla="*/ 1896609 h 2118859"/>
                <a:gd name="connsiteX100" fmla="*/ 1644650 w 3130550"/>
                <a:gd name="connsiteY100" fmla="*/ 1922009 h 2118859"/>
                <a:gd name="connsiteX101" fmla="*/ 1682750 w 3130550"/>
                <a:gd name="connsiteY101" fmla="*/ 1960109 h 2118859"/>
                <a:gd name="connsiteX102" fmla="*/ 1714500 w 3130550"/>
                <a:gd name="connsiteY102" fmla="*/ 1985509 h 2118859"/>
                <a:gd name="connsiteX103" fmla="*/ 1727200 w 3130550"/>
                <a:gd name="connsiteY103" fmla="*/ 2004559 h 2118859"/>
                <a:gd name="connsiteX104" fmla="*/ 1784350 w 3130550"/>
                <a:gd name="connsiteY104" fmla="*/ 2017259 h 2118859"/>
                <a:gd name="connsiteX105" fmla="*/ 1854200 w 3130550"/>
                <a:gd name="connsiteY105" fmla="*/ 2055359 h 2118859"/>
                <a:gd name="connsiteX106" fmla="*/ 1911350 w 3130550"/>
                <a:gd name="connsiteY106" fmla="*/ 2074409 h 2118859"/>
                <a:gd name="connsiteX107" fmla="*/ 2012950 w 3130550"/>
                <a:gd name="connsiteY107" fmla="*/ 2080759 h 2118859"/>
                <a:gd name="connsiteX108" fmla="*/ 2032000 w 3130550"/>
                <a:gd name="connsiteY108" fmla="*/ 2093459 h 2118859"/>
                <a:gd name="connsiteX109" fmla="*/ 2082800 w 3130550"/>
                <a:gd name="connsiteY109" fmla="*/ 2106159 h 2118859"/>
                <a:gd name="connsiteX110" fmla="*/ 2152650 w 3130550"/>
                <a:gd name="connsiteY110" fmla="*/ 2118859 h 2118859"/>
                <a:gd name="connsiteX111" fmla="*/ 2254250 w 3130550"/>
                <a:gd name="connsiteY111" fmla="*/ 2112509 h 2118859"/>
                <a:gd name="connsiteX112" fmla="*/ 2273300 w 3130550"/>
                <a:gd name="connsiteY112" fmla="*/ 2099809 h 2118859"/>
                <a:gd name="connsiteX113" fmla="*/ 2330450 w 3130550"/>
                <a:gd name="connsiteY113" fmla="*/ 2087109 h 2118859"/>
                <a:gd name="connsiteX114" fmla="*/ 2362200 w 3130550"/>
                <a:gd name="connsiteY114" fmla="*/ 2068059 h 2118859"/>
                <a:gd name="connsiteX115" fmla="*/ 2381250 w 3130550"/>
                <a:gd name="connsiteY115" fmla="*/ 2061709 h 2118859"/>
                <a:gd name="connsiteX116" fmla="*/ 2393950 w 3130550"/>
                <a:gd name="connsiteY116" fmla="*/ 2042659 h 2118859"/>
                <a:gd name="connsiteX117" fmla="*/ 2457450 w 3130550"/>
                <a:gd name="connsiteY117" fmla="*/ 2036309 h 2118859"/>
                <a:gd name="connsiteX118" fmla="*/ 2435860 w 3130550"/>
                <a:gd name="connsiteY118" fmla="*/ 1976619 h 2118859"/>
                <a:gd name="connsiteX119" fmla="*/ 2571750 w 3130550"/>
                <a:gd name="connsiteY119" fmla="*/ 2029959 h 2118859"/>
                <a:gd name="connsiteX120" fmla="*/ 2590800 w 3130550"/>
                <a:gd name="connsiteY120" fmla="*/ 2036309 h 2118859"/>
                <a:gd name="connsiteX121" fmla="*/ 2641600 w 3130550"/>
                <a:gd name="connsiteY121" fmla="*/ 2055359 h 2118859"/>
                <a:gd name="connsiteX122" fmla="*/ 2692400 w 3130550"/>
                <a:gd name="connsiteY122" fmla="*/ 2061709 h 2118859"/>
                <a:gd name="connsiteX123" fmla="*/ 2743200 w 3130550"/>
                <a:gd name="connsiteY123" fmla="*/ 2074409 h 2118859"/>
                <a:gd name="connsiteX124" fmla="*/ 2781300 w 3130550"/>
                <a:gd name="connsiteY124" fmla="*/ 2080759 h 2118859"/>
                <a:gd name="connsiteX125" fmla="*/ 2806700 w 3130550"/>
                <a:gd name="connsiteY125" fmla="*/ 2087109 h 2118859"/>
                <a:gd name="connsiteX126" fmla="*/ 2838450 w 3130550"/>
                <a:gd name="connsiteY126" fmla="*/ 2080759 h 2118859"/>
                <a:gd name="connsiteX127" fmla="*/ 2940050 w 3130550"/>
                <a:gd name="connsiteY127" fmla="*/ 2080759 h 2118859"/>
                <a:gd name="connsiteX128" fmla="*/ 2971800 w 3130550"/>
                <a:gd name="connsiteY128" fmla="*/ 2087109 h 2118859"/>
                <a:gd name="connsiteX129" fmla="*/ 2997200 w 3130550"/>
                <a:gd name="connsiteY129" fmla="*/ 2093459 h 2118859"/>
                <a:gd name="connsiteX130" fmla="*/ 3041650 w 3130550"/>
                <a:gd name="connsiteY130" fmla="*/ 2080759 h 2118859"/>
                <a:gd name="connsiteX131" fmla="*/ 3079750 w 3130550"/>
                <a:gd name="connsiteY131" fmla="*/ 2055359 h 2118859"/>
                <a:gd name="connsiteX132" fmla="*/ 3086100 w 3130550"/>
                <a:gd name="connsiteY132" fmla="*/ 2036309 h 2118859"/>
                <a:gd name="connsiteX133" fmla="*/ 3098800 w 3130550"/>
                <a:gd name="connsiteY133" fmla="*/ 1985509 h 2118859"/>
                <a:gd name="connsiteX134" fmla="*/ 3105150 w 3130550"/>
                <a:gd name="connsiteY134" fmla="*/ 1864859 h 2118859"/>
                <a:gd name="connsiteX135" fmla="*/ 3117850 w 3130550"/>
                <a:gd name="connsiteY135" fmla="*/ 1814059 h 2118859"/>
                <a:gd name="connsiteX136" fmla="*/ 3130550 w 3130550"/>
                <a:gd name="connsiteY136" fmla="*/ 1718809 h 2118859"/>
                <a:gd name="connsiteX137" fmla="*/ 3124200 w 3130550"/>
                <a:gd name="connsiteY137" fmla="*/ 1668009 h 2118859"/>
                <a:gd name="connsiteX138" fmla="*/ 3105150 w 3130550"/>
                <a:gd name="connsiteY138" fmla="*/ 1655309 h 2118859"/>
                <a:gd name="connsiteX139" fmla="*/ 3028950 w 3130550"/>
                <a:gd name="connsiteY139" fmla="*/ 1648959 h 2118859"/>
                <a:gd name="connsiteX140" fmla="*/ 2857500 w 3130550"/>
                <a:gd name="connsiteY140" fmla="*/ 1655309 h 2118859"/>
                <a:gd name="connsiteX141" fmla="*/ 2794000 w 3130550"/>
                <a:gd name="connsiteY141" fmla="*/ 1661659 h 2118859"/>
                <a:gd name="connsiteX142" fmla="*/ 2390140 w 3130550"/>
                <a:gd name="connsiteY142" fmla="*/ 1902959 h 2118859"/>
                <a:gd name="connsiteX143" fmla="*/ 2395220 w 3130550"/>
                <a:gd name="connsiteY143" fmla="*/ 1802629 h 2118859"/>
                <a:gd name="connsiteX144" fmla="*/ 2336800 w 3130550"/>
                <a:gd name="connsiteY144" fmla="*/ 1687059 h 2118859"/>
                <a:gd name="connsiteX145" fmla="*/ 2292350 w 3130550"/>
                <a:gd name="connsiteY145" fmla="*/ 1680709 h 2118859"/>
                <a:gd name="connsiteX146" fmla="*/ 2273300 w 3130550"/>
                <a:gd name="connsiteY146" fmla="*/ 1668009 h 2118859"/>
                <a:gd name="connsiteX147" fmla="*/ 2254250 w 3130550"/>
                <a:gd name="connsiteY147" fmla="*/ 1661659 h 2118859"/>
                <a:gd name="connsiteX148" fmla="*/ 2235200 w 3130550"/>
                <a:gd name="connsiteY148" fmla="*/ 1636259 h 2118859"/>
                <a:gd name="connsiteX149" fmla="*/ 2216150 w 3130550"/>
                <a:gd name="connsiteY149" fmla="*/ 1598159 h 2118859"/>
                <a:gd name="connsiteX150" fmla="*/ 2197100 w 3130550"/>
                <a:gd name="connsiteY150" fmla="*/ 1591809 h 2118859"/>
                <a:gd name="connsiteX151" fmla="*/ 2152650 w 3130550"/>
                <a:gd name="connsiteY151" fmla="*/ 1547359 h 2118859"/>
                <a:gd name="connsiteX152" fmla="*/ 2127250 w 3130550"/>
                <a:gd name="connsiteY152" fmla="*/ 1490209 h 2118859"/>
                <a:gd name="connsiteX153" fmla="*/ 2120900 w 3130550"/>
                <a:gd name="connsiteY153" fmla="*/ 1471159 h 2118859"/>
                <a:gd name="connsiteX154" fmla="*/ 2095500 w 3130550"/>
                <a:gd name="connsiteY154" fmla="*/ 1433059 h 2118859"/>
                <a:gd name="connsiteX155" fmla="*/ 2076450 w 3130550"/>
                <a:gd name="connsiteY155" fmla="*/ 1382259 h 2118859"/>
                <a:gd name="connsiteX156" fmla="*/ 2063750 w 3130550"/>
                <a:gd name="connsiteY156" fmla="*/ 1363209 h 2118859"/>
                <a:gd name="connsiteX157" fmla="*/ 2038350 w 3130550"/>
                <a:gd name="connsiteY157" fmla="*/ 1344159 h 2118859"/>
                <a:gd name="connsiteX158" fmla="*/ 2025650 w 3130550"/>
                <a:gd name="connsiteY158" fmla="*/ 1306059 h 2118859"/>
                <a:gd name="connsiteX159" fmla="*/ 2006600 w 3130550"/>
                <a:gd name="connsiteY159" fmla="*/ 1280659 h 2118859"/>
                <a:gd name="connsiteX160" fmla="*/ 1993900 w 3130550"/>
                <a:gd name="connsiteY160" fmla="*/ 1261609 h 2118859"/>
                <a:gd name="connsiteX161" fmla="*/ 1962150 w 3130550"/>
                <a:gd name="connsiteY161" fmla="*/ 1223509 h 2118859"/>
                <a:gd name="connsiteX162" fmla="*/ 1968500 w 3130550"/>
                <a:gd name="connsiteY162" fmla="*/ 1191759 h 2118859"/>
                <a:gd name="connsiteX163" fmla="*/ 1949450 w 3130550"/>
                <a:gd name="connsiteY163" fmla="*/ 1121909 h 2118859"/>
                <a:gd name="connsiteX164" fmla="*/ 1943100 w 3130550"/>
                <a:gd name="connsiteY164" fmla="*/ 1090159 h 2118859"/>
                <a:gd name="connsiteX165" fmla="*/ 1955800 w 3130550"/>
                <a:gd name="connsiteY165" fmla="*/ 963159 h 2118859"/>
                <a:gd name="connsiteX166" fmla="*/ 1962150 w 3130550"/>
                <a:gd name="connsiteY166" fmla="*/ 944109 h 2118859"/>
                <a:gd name="connsiteX167" fmla="*/ 1949450 w 3130550"/>
                <a:gd name="connsiteY167" fmla="*/ 823459 h 2118859"/>
                <a:gd name="connsiteX168" fmla="*/ 1924050 w 3130550"/>
                <a:gd name="connsiteY168" fmla="*/ 715509 h 2118859"/>
                <a:gd name="connsiteX169" fmla="*/ 1917700 w 3130550"/>
                <a:gd name="connsiteY169" fmla="*/ 696459 h 2118859"/>
                <a:gd name="connsiteX170" fmla="*/ 1898650 w 3130550"/>
                <a:gd name="connsiteY170" fmla="*/ 683759 h 2118859"/>
                <a:gd name="connsiteX171" fmla="*/ 1879600 w 3130550"/>
                <a:gd name="connsiteY171" fmla="*/ 664709 h 2118859"/>
                <a:gd name="connsiteX172" fmla="*/ 1860550 w 3130550"/>
                <a:gd name="connsiteY172" fmla="*/ 639309 h 2118859"/>
                <a:gd name="connsiteX173" fmla="*/ 1797050 w 3130550"/>
                <a:gd name="connsiteY173" fmla="*/ 601209 h 2118859"/>
                <a:gd name="connsiteX174" fmla="*/ 1784350 w 3130550"/>
                <a:gd name="connsiteY174" fmla="*/ 588509 h 2118859"/>
                <a:gd name="connsiteX175" fmla="*/ 1778000 w 3130550"/>
                <a:gd name="connsiteY175" fmla="*/ 556759 h 2118859"/>
                <a:gd name="connsiteX176" fmla="*/ 1758950 w 3130550"/>
                <a:gd name="connsiteY176" fmla="*/ 544059 h 2118859"/>
                <a:gd name="connsiteX177" fmla="*/ 1752600 w 3130550"/>
                <a:gd name="connsiteY177" fmla="*/ 525009 h 2118859"/>
                <a:gd name="connsiteX178" fmla="*/ 1746250 w 3130550"/>
                <a:gd name="connsiteY178" fmla="*/ 499609 h 2118859"/>
                <a:gd name="connsiteX179" fmla="*/ 1733550 w 3130550"/>
                <a:gd name="connsiteY179" fmla="*/ 474209 h 2118859"/>
                <a:gd name="connsiteX180" fmla="*/ 1708150 w 3130550"/>
                <a:gd name="connsiteY180" fmla="*/ 461509 h 2118859"/>
                <a:gd name="connsiteX181" fmla="*/ 1701800 w 3130550"/>
                <a:gd name="connsiteY181" fmla="*/ 442459 h 2118859"/>
                <a:gd name="connsiteX182" fmla="*/ 1689100 w 3130550"/>
                <a:gd name="connsiteY182" fmla="*/ 378959 h 2118859"/>
                <a:gd name="connsiteX183" fmla="*/ 1644650 w 3130550"/>
                <a:gd name="connsiteY183" fmla="*/ 309109 h 2118859"/>
                <a:gd name="connsiteX184" fmla="*/ 1612900 w 3130550"/>
                <a:gd name="connsiteY184" fmla="*/ 264659 h 2118859"/>
                <a:gd name="connsiteX185" fmla="*/ 1606550 w 3130550"/>
                <a:gd name="connsiteY185" fmla="*/ 232909 h 2118859"/>
                <a:gd name="connsiteX186" fmla="*/ 1600200 w 3130550"/>
                <a:gd name="connsiteY186" fmla="*/ 182109 h 2118859"/>
                <a:gd name="connsiteX187" fmla="*/ 1517650 w 3130550"/>
                <a:gd name="connsiteY187" fmla="*/ 124959 h 2118859"/>
                <a:gd name="connsiteX188" fmla="*/ 1498600 w 3130550"/>
                <a:gd name="connsiteY188" fmla="*/ 118609 h 2118859"/>
                <a:gd name="connsiteX189" fmla="*/ 1333500 w 3130550"/>
                <a:gd name="connsiteY189" fmla="*/ 105909 h 2118859"/>
                <a:gd name="connsiteX190" fmla="*/ 1225550 w 3130550"/>
                <a:gd name="connsiteY190" fmla="*/ 99559 h 2118859"/>
                <a:gd name="connsiteX191" fmla="*/ 1155700 w 3130550"/>
                <a:gd name="connsiteY191" fmla="*/ 80509 h 2118859"/>
                <a:gd name="connsiteX192" fmla="*/ 1143000 w 3130550"/>
                <a:gd name="connsiteY192" fmla="*/ 61459 h 2118859"/>
                <a:gd name="connsiteX193" fmla="*/ 1123950 w 3130550"/>
                <a:gd name="connsiteY193" fmla="*/ 55109 h 2118859"/>
                <a:gd name="connsiteX194" fmla="*/ 1022350 w 3130550"/>
                <a:gd name="connsiteY194" fmla="*/ 42409 h 2118859"/>
                <a:gd name="connsiteX195" fmla="*/ 908050 w 3130550"/>
                <a:gd name="connsiteY195" fmla="*/ 29709 h 2118859"/>
                <a:gd name="connsiteX196" fmla="*/ 857250 w 3130550"/>
                <a:gd name="connsiteY196" fmla="*/ 17009 h 2118859"/>
                <a:gd name="connsiteX197" fmla="*/ 838200 w 3130550"/>
                <a:gd name="connsiteY197" fmla="*/ 4309 h 2118859"/>
                <a:gd name="connsiteX198" fmla="*/ 901700 w 3130550"/>
                <a:gd name="connsiteY198" fmla="*/ 4309 h 2118859"/>
                <a:gd name="connsiteX0" fmla="*/ 901700 w 3130550"/>
                <a:gd name="connsiteY0" fmla="*/ 4309 h 2118859"/>
                <a:gd name="connsiteX1" fmla="*/ 901700 w 3130550"/>
                <a:gd name="connsiteY1" fmla="*/ 4309 h 2118859"/>
                <a:gd name="connsiteX2" fmla="*/ 857250 w 3130550"/>
                <a:gd name="connsiteY2" fmla="*/ 48759 h 2118859"/>
                <a:gd name="connsiteX3" fmla="*/ 831850 w 3130550"/>
                <a:gd name="connsiteY3" fmla="*/ 74159 h 2118859"/>
                <a:gd name="connsiteX4" fmla="*/ 812800 w 3130550"/>
                <a:gd name="connsiteY4" fmla="*/ 124959 h 2118859"/>
                <a:gd name="connsiteX5" fmla="*/ 793750 w 3130550"/>
                <a:gd name="connsiteY5" fmla="*/ 131309 h 2118859"/>
                <a:gd name="connsiteX6" fmla="*/ 787400 w 3130550"/>
                <a:gd name="connsiteY6" fmla="*/ 150359 h 2118859"/>
                <a:gd name="connsiteX7" fmla="*/ 768350 w 3130550"/>
                <a:gd name="connsiteY7" fmla="*/ 156709 h 2118859"/>
                <a:gd name="connsiteX8" fmla="*/ 723900 w 3130550"/>
                <a:gd name="connsiteY8" fmla="*/ 175759 h 2118859"/>
                <a:gd name="connsiteX9" fmla="*/ 711200 w 3130550"/>
                <a:gd name="connsiteY9" fmla="*/ 194809 h 2118859"/>
                <a:gd name="connsiteX10" fmla="*/ 692150 w 3130550"/>
                <a:gd name="connsiteY10" fmla="*/ 207509 h 2118859"/>
                <a:gd name="connsiteX11" fmla="*/ 666750 w 3130550"/>
                <a:gd name="connsiteY11" fmla="*/ 251959 h 2118859"/>
                <a:gd name="connsiteX12" fmla="*/ 647700 w 3130550"/>
                <a:gd name="connsiteY12" fmla="*/ 258309 h 2118859"/>
                <a:gd name="connsiteX13" fmla="*/ 609600 w 3130550"/>
                <a:gd name="connsiteY13" fmla="*/ 309109 h 2118859"/>
                <a:gd name="connsiteX14" fmla="*/ 577850 w 3130550"/>
                <a:gd name="connsiteY14" fmla="*/ 359909 h 2118859"/>
                <a:gd name="connsiteX15" fmla="*/ 565150 w 3130550"/>
                <a:gd name="connsiteY15" fmla="*/ 378959 h 2118859"/>
                <a:gd name="connsiteX16" fmla="*/ 546100 w 3130550"/>
                <a:gd name="connsiteY16" fmla="*/ 385309 h 2118859"/>
                <a:gd name="connsiteX17" fmla="*/ 527050 w 3130550"/>
                <a:gd name="connsiteY17" fmla="*/ 398009 h 2118859"/>
                <a:gd name="connsiteX18" fmla="*/ 508000 w 3130550"/>
                <a:gd name="connsiteY18" fmla="*/ 404359 h 2118859"/>
                <a:gd name="connsiteX19" fmla="*/ 469900 w 3130550"/>
                <a:gd name="connsiteY19" fmla="*/ 423409 h 2118859"/>
                <a:gd name="connsiteX20" fmla="*/ 469900 w 3130550"/>
                <a:gd name="connsiteY20" fmla="*/ 467859 h 2118859"/>
                <a:gd name="connsiteX21" fmla="*/ 482600 w 3130550"/>
                <a:gd name="connsiteY21" fmla="*/ 505959 h 2118859"/>
                <a:gd name="connsiteX22" fmla="*/ 488950 w 3130550"/>
                <a:gd name="connsiteY22" fmla="*/ 550409 h 2118859"/>
                <a:gd name="connsiteX23" fmla="*/ 482600 w 3130550"/>
                <a:gd name="connsiteY23" fmla="*/ 569459 h 2118859"/>
                <a:gd name="connsiteX24" fmla="*/ 476250 w 3130550"/>
                <a:gd name="connsiteY24" fmla="*/ 620259 h 2118859"/>
                <a:gd name="connsiteX25" fmla="*/ 469900 w 3130550"/>
                <a:gd name="connsiteY25" fmla="*/ 645659 h 2118859"/>
                <a:gd name="connsiteX26" fmla="*/ 450850 w 3130550"/>
                <a:gd name="connsiteY26" fmla="*/ 664709 h 2118859"/>
                <a:gd name="connsiteX27" fmla="*/ 438150 w 3130550"/>
                <a:gd name="connsiteY27" fmla="*/ 683759 h 2118859"/>
                <a:gd name="connsiteX28" fmla="*/ 419100 w 3130550"/>
                <a:gd name="connsiteY28" fmla="*/ 753609 h 2118859"/>
                <a:gd name="connsiteX29" fmla="*/ 412750 w 3130550"/>
                <a:gd name="connsiteY29" fmla="*/ 772659 h 2118859"/>
                <a:gd name="connsiteX30" fmla="*/ 393700 w 3130550"/>
                <a:gd name="connsiteY30" fmla="*/ 785359 h 2118859"/>
                <a:gd name="connsiteX31" fmla="*/ 374650 w 3130550"/>
                <a:gd name="connsiteY31" fmla="*/ 823459 h 2118859"/>
                <a:gd name="connsiteX32" fmla="*/ 317500 w 3130550"/>
                <a:gd name="connsiteY32" fmla="*/ 867909 h 2118859"/>
                <a:gd name="connsiteX33" fmla="*/ 273050 w 3130550"/>
                <a:gd name="connsiteY33" fmla="*/ 899659 h 2118859"/>
                <a:gd name="connsiteX34" fmla="*/ 228600 w 3130550"/>
                <a:gd name="connsiteY34" fmla="*/ 931409 h 2118859"/>
                <a:gd name="connsiteX35" fmla="*/ 184150 w 3130550"/>
                <a:gd name="connsiteY35" fmla="*/ 937759 h 2118859"/>
                <a:gd name="connsiteX36" fmla="*/ 152400 w 3130550"/>
                <a:gd name="connsiteY36" fmla="*/ 950459 h 2118859"/>
                <a:gd name="connsiteX37" fmla="*/ 114300 w 3130550"/>
                <a:gd name="connsiteY37" fmla="*/ 956809 h 2118859"/>
                <a:gd name="connsiteX38" fmla="*/ 88900 w 3130550"/>
                <a:gd name="connsiteY38" fmla="*/ 975859 h 2118859"/>
                <a:gd name="connsiteX39" fmla="*/ 82550 w 3130550"/>
                <a:gd name="connsiteY39" fmla="*/ 1007609 h 2118859"/>
                <a:gd name="connsiteX40" fmla="*/ 57150 w 3130550"/>
                <a:gd name="connsiteY40" fmla="*/ 1020309 h 2118859"/>
                <a:gd name="connsiteX41" fmla="*/ 19050 w 3130550"/>
                <a:gd name="connsiteY41" fmla="*/ 1033009 h 2118859"/>
                <a:gd name="connsiteX42" fmla="*/ 0 w 3130550"/>
                <a:gd name="connsiteY42" fmla="*/ 1077459 h 2118859"/>
                <a:gd name="connsiteX43" fmla="*/ 6350 w 3130550"/>
                <a:gd name="connsiteY43" fmla="*/ 1096509 h 2118859"/>
                <a:gd name="connsiteX44" fmla="*/ 44450 w 3130550"/>
                <a:gd name="connsiteY44" fmla="*/ 1121909 h 2118859"/>
                <a:gd name="connsiteX45" fmla="*/ 82550 w 3130550"/>
                <a:gd name="connsiteY45" fmla="*/ 1140959 h 2118859"/>
                <a:gd name="connsiteX46" fmla="*/ 88900 w 3130550"/>
                <a:gd name="connsiteY46" fmla="*/ 1160009 h 2118859"/>
                <a:gd name="connsiteX47" fmla="*/ 101600 w 3130550"/>
                <a:gd name="connsiteY47" fmla="*/ 1179059 h 2118859"/>
                <a:gd name="connsiteX48" fmla="*/ 127000 w 3130550"/>
                <a:gd name="connsiteY48" fmla="*/ 1185409 h 2118859"/>
                <a:gd name="connsiteX49" fmla="*/ 158750 w 3130550"/>
                <a:gd name="connsiteY49" fmla="*/ 1179059 h 2118859"/>
                <a:gd name="connsiteX50" fmla="*/ 177800 w 3130550"/>
                <a:gd name="connsiteY50" fmla="*/ 1172709 h 2118859"/>
                <a:gd name="connsiteX51" fmla="*/ 228600 w 3130550"/>
                <a:gd name="connsiteY51" fmla="*/ 1153659 h 2118859"/>
                <a:gd name="connsiteX52" fmla="*/ 247650 w 3130550"/>
                <a:gd name="connsiteY52" fmla="*/ 1140959 h 2118859"/>
                <a:gd name="connsiteX53" fmla="*/ 292100 w 3130550"/>
                <a:gd name="connsiteY53" fmla="*/ 1128259 h 2118859"/>
                <a:gd name="connsiteX54" fmla="*/ 400050 w 3130550"/>
                <a:gd name="connsiteY54" fmla="*/ 1102859 h 2118859"/>
                <a:gd name="connsiteX55" fmla="*/ 457200 w 3130550"/>
                <a:gd name="connsiteY55" fmla="*/ 1115559 h 2118859"/>
                <a:gd name="connsiteX56" fmla="*/ 469900 w 3130550"/>
                <a:gd name="connsiteY56" fmla="*/ 1083809 h 2118859"/>
                <a:gd name="connsiteX57" fmla="*/ 508000 w 3130550"/>
                <a:gd name="connsiteY57" fmla="*/ 1090159 h 2118859"/>
                <a:gd name="connsiteX58" fmla="*/ 527050 w 3130550"/>
                <a:gd name="connsiteY58" fmla="*/ 1128259 h 2118859"/>
                <a:gd name="connsiteX59" fmla="*/ 546100 w 3130550"/>
                <a:gd name="connsiteY59" fmla="*/ 1140959 h 2118859"/>
                <a:gd name="connsiteX60" fmla="*/ 603250 w 3130550"/>
                <a:gd name="connsiteY60" fmla="*/ 1185409 h 2118859"/>
                <a:gd name="connsiteX61" fmla="*/ 615950 w 3130550"/>
                <a:gd name="connsiteY61" fmla="*/ 1210809 h 2118859"/>
                <a:gd name="connsiteX62" fmla="*/ 622300 w 3130550"/>
                <a:gd name="connsiteY62" fmla="*/ 1261609 h 2118859"/>
                <a:gd name="connsiteX63" fmla="*/ 654050 w 3130550"/>
                <a:gd name="connsiteY63" fmla="*/ 1267959 h 2118859"/>
                <a:gd name="connsiteX64" fmla="*/ 755650 w 3130550"/>
                <a:gd name="connsiteY64" fmla="*/ 1255259 h 2118859"/>
                <a:gd name="connsiteX65" fmla="*/ 774700 w 3130550"/>
                <a:gd name="connsiteY65" fmla="*/ 1242559 h 2118859"/>
                <a:gd name="connsiteX66" fmla="*/ 850900 w 3130550"/>
                <a:gd name="connsiteY66" fmla="*/ 1255259 h 2118859"/>
                <a:gd name="connsiteX67" fmla="*/ 889000 w 3130550"/>
                <a:gd name="connsiteY67" fmla="*/ 1242559 h 2118859"/>
                <a:gd name="connsiteX68" fmla="*/ 939800 w 3130550"/>
                <a:gd name="connsiteY68" fmla="*/ 1229859 h 2118859"/>
                <a:gd name="connsiteX69" fmla="*/ 984250 w 3130550"/>
                <a:gd name="connsiteY69" fmla="*/ 1210809 h 2118859"/>
                <a:gd name="connsiteX70" fmla="*/ 1009650 w 3130550"/>
                <a:gd name="connsiteY70" fmla="*/ 1179059 h 2118859"/>
                <a:gd name="connsiteX71" fmla="*/ 1047750 w 3130550"/>
                <a:gd name="connsiteY71" fmla="*/ 1166359 h 2118859"/>
                <a:gd name="connsiteX72" fmla="*/ 1060450 w 3130550"/>
                <a:gd name="connsiteY72" fmla="*/ 1147309 h 2118859"/>
                <a:gd name="connsiteX73" fmla="*/ 1066800 w 3130550"/>
                <a:gd name="connsiteY73" fmla="*/ 1115559 h 2118859"/>
                <a:gd name="connsiteX74" fmla="*/ 1104900 w 3130550"/>
                <a:gd name="connsiteY74" fmla="*/ 1102859 h 2118859"/>
                <a:gd name="connsiteX75" fmla="*/ 1136650 w 3130550"/>
                <a:gd name="connsiteY75" fmla="*/ 1109209 h 2118859"/>
                <a:gd name="connsiteX76" fmla="*/ 1149350 w 3130550"/>
                <a:gd name="connsiteY76" fmla="*/ 1128259 h 2118859"/>
                <a:gd name="connsiteX77" fmla="*/ 1155700 w 3130550"/>
                <a:gd name="connsiteY77" fmla="*/ 1223509 h 2118859"/>
                <a:gd name="connsiteX78" fmla="*/ 1168400 w 3130550"/>
                <a:gd name="connsiteY78" fmla="*/ 1274309 h 2118859"/>
                <a:gd name="connsiteX79" fmla="*/ 1181100 w 3130550"/>
                <a:gd name="connsiteY79" fmla="*/ 1318759 h 2118859"/>
                <a:gd name="connsiteX80" fmla="*/ 1212850 w 3130550"/>
                <a:gd name="connsiteY80" fmla="*/ 1426709 h 2118859"/>
                <a:gd name="connsiteX81" fmla="*/ 1238250 w 3130550"/>
                <a:gd name="connsiteY81" fmla="*/ 1420359 h 2118859"/>
                <a:gd name="connsiteX82" fmla="*/ 1289050 w 3130550"/>
                <a:gd name="connsiteY82" fmla="*/ 1433059 h 2118859"/>
                <a:gd name="connsiteX83" fmla="*/ 1295400 w 3130550"/>
                <a:gd name="connsiteY83" fmla="*/ 1458459 h 2118859"/>
                <a:gd name="connsiteX84" fmla="*/ 1308100 w 3130550"/>
                <a:gd name="connsiteY84" fmla="*/ 1477509 h 2118859"/>
                <a:gd name="connsiteX85" fmla="*/ 1327150 w 3130550"/>
                <a:gd name="connsiteY85" fmla="*/ 1560059 h 2118859"/>
                <a:gd name="connsiteX86" fmla="*/ 1352550 w 3130550"/>
                <a:gd name="connsiteY86" fmla="*/ 1598159 h 2118859"/>
                <a:gd name="connsiteX87" fmla="*/ 1358900 w 3130550"/>
                <a:gd name="connsiteY87" fmla="*/ 1623559 h 2118859"/>
                <a:gd name="connsiteX88" fmla="*/ 1422400 w 3130550"/>
                <a:gd name="connsiteY88" fmla="*/ 1648959 h 2118859"/>
                <a:gd name="connsiteX89" fmla="*/ 1441450 w 3130550"/>
                <a:gd name="connsiteY89" fmla="*/ 1642609 h 2118859"/>
                <a:gd name="connsiteX90" fmla="*/ 1479550 w 3130550"/>
                <a:gd name="connsiteY90" fmla="*/ 1668009 h 2118859"/>
                <a:gd name="connsiteX91" fmla="*/ 1498600 w 3130550"/>
                <a:gd name="connsiteY91" fmla="*/ 1674359 h 2118859"/>
                <a:gd name="connsiteX92" fmla="*/ 1517650 w 3130550"/>
                <a:gd name="connsiteY92" fmla="*/ 1712459 h 2118859"/>
                <a:gd name="connsiteX93" fmla="*/ 1524000 w 3130550"/>
                <a:gd name="connsiteY93" fmla="*/ 1731509 h 2118859"/>
                <a:gd name="connsiteX94" fmla="*/ 1543050 w 3130550"/>
                <a:gd name="connsiteY94" fmla="*/ 1744209 h 2118859"/>
                <a:gd name="connsiteX95" fmla="*/ 1574800 w 3130550"/>
                <a:gd name="connsiteY95" fmla="*/ 1807709 h 2118859"/>
                <a:gd name="connsiteX96" fmla="*/ 1581150 w 3130550"/>
                <a:gd name="connsiteY96" fmla="*/ 1833109 h 2118859"/>
                <a:gd name="connsiteX97" fmla="*/ 1600200 w 3130550"/>
                <a:gd name="connsiteY97" fmla="*/ 1845809 h 2118859"/>
                <a:gd name="connsiteX98" fmla="*/ 1619250 w 3130550"/>
                <a:gd name="connsiteY98" fmla="*/ 1883909 h 2118859"/>
                <a:gd name="connsiteX99" fmla="*/ 1638300 w 3130550"/>
                <a:gd name="connsiteY99" fmla="*/ 1896609 h 2118859"/>
                <a:gd name="connsiteX100" fmla="*/ 1644650 w 3130550"/>
                <a:gd name="connsiteY100" fmla="*/ 1922009 h 2118859"/>
                <a:gd name="connsiteX101" fmla="*/ 1682750 w 3130550"/>
                <a:gd name="connsiteY101" fmla="*/ 1960109 h 2118859"/>
                <a:gd name="connsiteX102" fmla="*/ 1714500 w 3130550"/>
                <a:gd name="connsiteY102" fmla="*/ 1985509 h 2118859"/>
                <a:gd name="connsiteX103" fmla="*/ 1727200 w 3130550"/>
                <a:gd name="connsiteY103" fmla="*/ 2004559 h 2118859"/>
                <a:gd name="connsiteX104" fmla="*/ 1784350 w 3130550"/>
                <a:gd name="connsiteY104" fmla="*/ 2017259 h 2118859"/>
                <a:gd name="connsiteX105" fmla="*/ 1854200 w 3130550"/>
                <a:gd name="connsiteY105" fmla="*/ 2055359 h 2118859"/>
                <a:gd name="connsiteX106" fmla="*/ 1911350 w 3130550"/>
                <a:gd name="connsiteY106" fmla="*/ 2074409 h 2118859"/>
                <a:gd name="connsiteX107" fmla="*/ 2012950 w 3130550"/>
                <a:gd name="connsiteY107" fmla="*/ 2080759 h 2118859"/>
                <a:gd name="connsiteX108" fmla="*/ 2032000 w 3130550"/>
                <a:gd name="connsiteY108" fmla="*/ 2093459 h 2118859"/>
                <a:gd name="connsiteX109" fmla="*/ 2082800 w 3130550"/>
                <a:gd name="connsiteY109" fmla="*/ 2106159 h 2118859"/>
                <a:gd name="connsiteX110" fmla="*/ 2152650 w 3130550"/>
                <a:gd name="connsiteY110" fmla="*/ 2118859 h 2118859"/>
                <a:gd name="connsiteX111" fmla="*/ 2254250 w 3130550"/>
                <a:gd name="connsiteY111" fmla="*/ 2112509 h 2118859"/>
                <a:gd name="connsiteX112" fmla="*/ 2273300 w 3130550"/>
                <a:gd name="connsiteY112" fmla="*/ 2099809 h 2118859"/>
                <a:gd name="connsiteX113" fmla="*/ 2330450 w 3130550"/>
                <a:gd name="connsiteY113" fmla="*/ 2087109 h 2118859"/>
                <a:gd name="connsiteX114" fmla="*/ 2362200 w 3130550"/>
                <a:gd name="connsiteY114" fmla="*/ 2068059 h 2118859"/>
                <a:gd name="connsiteX115" fmla="*/ 2381250 w 3130550"/>
                <a:gd name="connsiteY115" fmla="*/ 2061709 h 2118859"/>
                <a:gd name="connsiteX116" fmla="*/ 2393950 w 3130550"/>
                <a:gd name="connsiteY116" fmla="*/ 2042659 h 2118859"/>
                <a:gd name="connsiteX117" fmla="*/ 2457450 w 3130550"/>
                <a:gd name="connsiteY117" fmla="*/ 2036309 h 2118859"/>
                <a:gd name="connsiteX118" fmla="*/ 2435860 w 3130550"/>
                <a:gd name="connsiteY118" fmla="*/ 1976619 h 2118859"/>
                <a:gd name="connsiteX119" fmla="*/ 2571750 w 3130550"/>
                <a:gd name="connsiteY119" fmla="*/ 2029959 h 2118859"/>
                <a:gd name="connsiteX120" fmla="*/ 2590800 w 3130550"/>
                <a:gd name="connsiteY120" fmla="*/ 2036309 h 2118859"/>
                <a:gd name="connsiteX121" fmla="*/ 2692400 w 3130550"/>
                <a:gd name="connsiteY121" fmla="*/ 2061709 h 2118859"/>
                <a:gd name="connsiteX122" fmla="*/ 2743200 w 3130550"/>
                <a:gd name="connsiteY122" fmla="*/ 2074409 h 2118859"/>
                <a:gd name="connsiteX123" fmla="*/ 2781300 w 3130550"/>
                <a:gd name="connsiteY123" fmla="*/ 2080759 h 2118859"/>
                <a:gd name="connsiteX124" fmla="*/ 2806700 w 3130550"/>
                <a:gd name="connsiteY124" fmla="*/ 2087109 h 2118859"/>
                <a:gd name="connsiteX125" fmla="*/ 2838450 w 3130550"/>
                <a:gd name="connsiteY125" fmla="*/ 2080759 h 2118859"/>
                <a:gd name="connsiteX126" fmla="*/ 2940050 w 3130550"/>
                <a:gd name="connsiteY126" fmla="*/ 2080759 h 2118859"/>
                <a:gd name="connsiteX127" fmla="*/ 2971800 w 3130550"/>
                <a:gd name="connsiteY127" fmla="*/ 2087109 h 2118859"/>
                <a:gd name="connsiteX128" fmla="*/ 2997200 w 3130550"/>
                <a:gd name="connsiteY128" fmla="*/ 2093459 h 2118859"/>
                <a:gd name="connsiteX129" fmla="*/ 3041650 w 3130550"/>
                <a:gd name="connsiteY129" fmla="*/ 2080759 h 2118859"/>
                <a:gd name="connsiteX130" fmla="*/ 3079750 w 3130550"/>
                <a:gd name="connsiteY130" fmla="*/ 2055359 h 2118859"/>
                <a:gd name="connsiteX131" fmla="*/ 3086100 w 3130550"/>
                <a:gd name="connsiteY131" fmla="*/ 2036309 h 2118859"/>
                <a:gd name="connsiteX132" fmla="*/ 3098800 w 3130550"/>
                <a:gd name="connsiteY132" fmla="*/ 1985509 h 2118859"/>
                <a:gd name="connsiteX133" fmla="*/ 3105150 w 3130550"/>
                <a:gd name="connsiteY133" fmla="*/ 1864859 h 2118859"/>
                <a:gd name="connsiteX134" fmla="*/ 3117850 w 3130550"/>
                <a:gd name="connsiteY134" fmla="*/ 1814059 h 2118859"/>
                <a:gd name="connsiteX135" fmla="*/ 3130550 w 3130550"/>
                <a:gd name="connsiteY135" fmla="*/ 1718809 h 2118859"/>
                <a:gd name="connsiteX136" fmla="*/ 3124200 w 3130550"/>
                <a:gd name="connsiteY136" fmla="*/ 1668009 h 2118859"/>
                <a:gd name="connsiteX137" fmla="*/ 3105150 w 3130550"/>
                <a:gd name="connsiteY137" fmla="*/ 1655309 h 2118859"/>
                <a:gd name="connsiteX138" fmla="*/ 3028950 w 3130550"/>
                <a:gd name="connsiteY138" fmla="*/ 1648959 h 2118859"/>
                <a:gd name="connsiteX139" fmla="*/ 2857500 w 3130550"/>
                <a:gd name="connsiteY139" fmla="*/ 1655309 h 2118859"/>
                <a:gd name="connsiteX140" fmla="*/ 2794000 w 3130550"/>
                <a:gd name="connsiteY140" fmla="*/ 1661659 h 2118859"/>
                <a:gd name="connsiteX141" fmla="*/ 2390140 w 3130550"/>
                <a:gd name="connsiteY141" fmla="*/ 1902959 h 2118859"/>
                <a:gd name="connsiteX142" fmla="*/ 2395220 w 3130550"/>
                <a:gd name="connsiteY142" fmla="*/ 1802629 h 2118859"/>
                <a:gd name="connsiteX143" fmla="*/ 2336800 w 3130550"/>
                <a:gd name="connsiteY143" fmla="*/ 1687059 h 2118859"/>
                <a:gd name="connsiteX144" fmla="*/ 2292350 w 3130550"/>
                <a:gd name="connsiteY144" fmla="*/ 1680709 h 2118859"/>
                <a:gd name="connsiteX145" fmla="*/ 2273300 w 3130550"/>
                <a:gd name="connsiteY145" fmla="*/ 1668009 h 2118859"/>
                <a:gd name="connsiteX146" fmla="*/ 2254250 w 3130550"/>
                <a:gd name="connsiteY146" fmla="*/ 1661659 h 2118859"/>
                <a:gd name="connsiteX147" fmla="*/ 2235200 w 3130550"/>
                <a:gd name="connsiteY147" fmla="*/ 1636259 h 2118859"/>
                <a:gd name="connsiteX148" fmla="*/ 2216150 w 3130550"/>
                <a:gd name="connsiteY148" fmla="*/ 1598159 h 2118859"/>
                <a:gd name="connsiteX149" fmla="*/ 2197100 w 3130550"/>
                <a:gd name="connsiteY149" fmla="*/ 1591809 h 2118859"/>
                <a:gd name="connsiteX150" fmla="*/ 2152650 w 3130550"/>
                <a:gd name="connsiteY150" fmla="*/ 1547359 h 2118859"/>
                <a:gd name="connsiteX151" fmla="*/ 2127250 w 3130550"/>
                <a:gd name="connsiteY151" fmla="*/ 1490209 h 2118859"/>
                <a:gd name="connsiteX152" fmla="*/ 2120900 w 3130550"/>
                <a:gd name="connsiteY152" fmla="*/ 1471159 h 2118859"/>
                <a:gd name="connsiteX153" fmla="*/ 2095500 w 3130550"/>
                <a:gd name="connsiteY153" fmla="*/ 1433059 h 2118859"/>
                <a:gd name="connsiteX154" fmla="*/ 2076450 w 3130550"/>
                <a:gd name="connsiteY154" fmla="*/ 1382259 h 2118859"/>
                <a:gd name="connsiteX155" fmla="*/ 2063750 w 3130550"/>
                <a:gd name="connsiteY155" fmla="*/ 1363209 h 2118859"/>
                <a:gd name="connsiteX156" fmla="*/ 2038350 w 3130550"/>
                <a:gd name="connsiteY156" fmla="*/ 1344159 h 2118859"/>
                <a:gd name="connsiteX157" fmla="*/ 2025650 w 3130550"/>
                <a:gd name="connsiteY157" fmla="*/ 1306059 h 2118859"/>
                <a:gd name="connsiteX158" fmla="*/ 2006600 w 3130550"/>
                <a:gd name="connsiteY158" fmla="*/ 1280659 h 2118859"/>
                <a:gd name="connsiteX159" fmla="*/ 1993900 w 3130550"/>
                <a:gd name="connsiteY159" fmla="*/ 1261609 h 2118859"/>
                <a:gd name="connsiteX160" fmla="*/ 1962150 w 3130550"/>
                <a:gd name="connsiteY160" fmla="*/ 1223509 h 2118859"/>
                <a:gd name="connsiteX161" fmla="*/ 1968500 w 3130550"/>
                <a:gd name="connsiteY161" fmla="*/ 1191759 h 2118859"/>
                <a:gd name="connsiteX162" fmla="*/ 1949450 w 3130550"/>
                <a:gd name="connsiteY162" fmla="*/ 1121909 h 2118859"/>
                <a:gd name="connsiteX163" fmla="*/ 1943100 w 3130550"/>
                <a:gd name="connsiteY163" fmla="*/ 1090159 h 2118859"/>
                <a:gd name="connsiteX164" fmla="*/ 1955800 w 3130550"/>
                <a:gd name="connsiteY164" fmla="*/ 963159 h 2118859"/>
                <a:gd name="connsiteX165" fmla="*/ 1962150 w 3130550"/>
                <a:gd name="connsiteY165" fmla="*/ 944109 h 2118859"/>
                <a:gd name="connsiteX166" fmla="*/ 1949450 w 3130550"/>
                <a:gd name="connsiteY166" fmla="*/ 823459 h 2118859"/>
                <a:gd name="connsiteX167" fmla="*/ 1924050 w 3130550"/>
                <a:gd name="connsiteY167" fmla="*/ 715509 h 2118859"/>
                <a:gd name="connsiteX168" fmla="*/ 1917700 w 3130550"/>
                <a:gd name="connsiteY168" fmla="*/ 696459 h 2118859"/>
                <a:gd name="connsiteX169" fmla="*/ 1898650 w 3130550"/>
                <a:gd name="connsiteY169" fmla="*/ 683759 h 2118859"/>
                <a:gd name="connsiteX170" fmla="*/ 1879600 w 3130550"/>
                <a:gd name="connsiteY170" fmla="*/ 664709 h 2118859"/>
                <a:gd name="connsiteX171" fmla="*/ 1860550 w 3130550"/>
                <a:gd name="connsiteY171" fmla="*/ 639309 h 2118859"/>
                <a:gd name="connsiteX172" fmla="*/ 1797050 w 3130550"/>
                <a:gd name="connsiteY172" fmla="*/ 601209 h 2118859"/>
                <a:gd name="connsiteX173" fmla="*/ 1784350 w 3130550"/>
                <a:gd name="connsiteY173" fmla="*/ 588509 h 2118859"/>
                <a:gd name="connsiteX174" fmla="*/ 1778000 w 3130550"/>
                <a:gd name="connsiteY174" fmla="*/ 556759 h 2118859"/>
                <a:gd name="connsiteX175" fmla="*/ 1758950 w 3130550"/>
                <a:gd name="connsiteY175" fmla="*/ 544059 h 2118859"/>
                <a:gd name="connsiteX176" fmla="*/ 1752600 w 3130550"/>
                <a:gd name="connsiteY176" fmla="*/ 525009 h 2118859"/>
                <a:gd name="connsiteX177" fmla="*/ 1746250 w 3130550"/>
                <a:gd name="connsiteY177" fmla="*/ 499609 h 2118859"/>
                <a:gd name="connsiteX178" fmla="*/ 1733550 w 3130550"/>
                <a:gd name="connsiteY178" fmla="*/ 474209 h 2118859"/>
                <a:gd name="connsiteX179" fmla="*/ 1708150 w 3130550"/>
                <a:gd name="connsiteY179" fmla="*/ 461509 h 2118859"/>
                <a:gd name="connsiteX180" fmla="*/ 1701800 w 3130550"/>
                <a:gd name="connsiteY180" fmla="*/ 442459 h 2118859"/>
                <a:gd name="connsiteX181" fmla="*/ 1689100 w 3130550"/>
                <a:gd name="connsiteY181" fmla="*/ 378959 h 2118859"/>
                <a:gd name="connsiteX182" fmla="*/ 1644650 w 3130550"/>
                <a:gd name="connsiteY182" fmla="*/ 309109 h 2118859"/>
                <a:gd name="connsiteX183" fmla="*/ 1612900 w 3130550"/>
                <a:gd name="connsiteY183" fmla="*/ 264659 h 2118859"/>
                <a:gd name="connsiteX184" fmla="*/ 1606550 w 3130550"/>
                <a:gd name="connsiteY184" fmla="*/ 232909 h 2118859"/>
                <a:gd name="connsiteX185" fmla="*/ 1600200 w 3130550"/>
                <a:gd name="connsiteY185" fmla="*/ 182109 h 2118859"/>
                <a:gd name="connsiteX186" fmla="*/ 1517650 w 3130550"/>
                <a:gd name="connsiteY186" fmla="*/ 124959 h 2118859"/>
                <a:gd name="connsiteX187" fmla="*/ 1498600 w 3130550"/>
                <a:gd name="connsiteY187" fmla="*/ 118609 h 2118859"/>
                <a:gd name="connsiteX188" fmla="*/ 1333500 w 3130550"/>
                <a:gd name="connsiteY188" fmla="*/ 105909 h 2118859"/>
                <a:gd name="connsiteX189" fmla="*/ 1225550 w 3130550"/>
                <a:gd name="connsiteY189" fmla="*/ 99559 h 2118859"/>
                <a:gd name="connsiteX190" fmla="*/ 1155700 w 3130550"/>
                <a:gd name="connsiteY190" fmla="*/ 80509 h 2118859"/>
                <a:gd name="connsiteX191" fmla="*/ 1143000 w 3130550"/>
                <a:gd name="connsiteY191" fmla="*/ 61459 h 2118859"/>
                <a:gd name="connsiteX192" fmla="*/ 1123950 w 3130550"/>
                <a:gd name="connsiteY192" fmla="*/ 55109 h 2118859"/>
                <a:gd name="connsiteX193" fmla="*/ 1022350 w 3130550"/>
                <a:gd name="connsiteY193" fmla="*/ 42409 h 2118859"/>
                <a:gd name="connsiteX194" fmla="*/ 908050 w 3130550"/>
                <a:gd name="connsiteY194" fmla="*/ 29709 h 2118859"/>
                <a:gd name="connsiteX195" fmla="*/ 857250 w 3130550"/>
                <a:gd name="connsiteY195" fmla="*/ 17009 h 2118859"/>
                <a:gd name="connsiteX196" fmla="*/ 838200 w 3130550"/>
                <a:gd name="connsiteY196" fmla="*/ 4309 h 2118859"/>
                <a:gd name="connsiteX197" fmla="*/ 901700 w 3130550"/>
                <a:gd name="connsiteY197" fmla="*/ 4309 h 2118859"/>
                <a:gd name="connsiteX0" fmla="*/ 901700 w 3130550"/>
                <a:gd name="connsiteY0" fmla="*/ 4309 h 2118859"/>
                <a:gd name="connsiteX1" fmla="*/ 901700 w 3130550"/>
                <a:gd name="connsiteY1" fmla="*/ 4309 h 2118859"/>
                <a:gd name="connsiteX2" fmla="*/ 857250 w 3130550"/>
                <a:gd name="connsiteY2" fmla="*/ 48759 h 2118859"/>
                <a:gd name="connsiteX3" fmla="*/ 831850 w 3130550"/>
                <a:gd name="connsiteY3" fmla="*/ 74159 h 2118859"/>
                <a:gd name="connsiteX4" fmla="*/ 812800 w 3130550"/>
                <a:gd name="connsiteY4" fmla="*/ 124959 h 2118859"/>
                <a:gd name="connsiteX5" fmla="*/ 793750 w 3130550"/>
                <a:gd name="connsiteY5" fmla="*/ 131309 h 2118859"/>
                <a:gd name="connsiteX6" fmla="*/ 787400 w 3130550"/>
                <a:gd name="connsiteY6" fmla="*/ 150359 h 2118859"/>
                <a:gd name="connsiteX7" fmla="*/ 768350 w 3130550"/>
                <a:gd name="connsiteY7" fmla="*/ 156709 h 2118859"/>
                <a:gd name="connsiteX8" fmla="*/ 723900 w 3130550"/>
                <a:gd name="connsiteY8" fmla="*/ 175759 h 2118859"/>
                <a:gd name="connsiteX9" fmla="*/ 711200 w 3130550"/>
                <a:gd name="connsiteY9" fmla="*/ 194809 h 2118859"/>
                <a:gd name="connsiteX10" fmla="*/ 692150 w 3130550"/>
                <a:gd name="connsiteY10" fmla="*/ 207509 h 2118859"/>
                <a:gd name="connsiteX11" fmla="*/ 666750 w 3130550"/>
                <a:gd name="connsiteY11" fmla="*/ 251959 h 2118859"/>
                <a:gd name="connsiteX12" fmla="*/ 647700 w 3130550"/>
                <a:gd name="connsiteY12" fmla="*/ 258309 h 2118859"/>
                <a:gd name="connsiteX13" fmla="*/ 609600 w 3130550"/>
                <a:gd name="connsiteY13" fmla="*/ 309109 h 2118859"/>
                <a:gd name="connsiteX14" fmla="*/ 577850 w 3130550"/>
                <a:gd name="connsiteY14" fmla="*/ 359909 h 2118859"/>
                <a:gd name="connsiteX15" fmla="*/ 565150 w 3130550"/>
                <a:gd name="connsiteY15" fmla="*/ 378959 h 2118859"/>
                <a:gd name="connsiteX16" fmla="*/ 546100 w 3130550"/>
                <a:gd name="connsiteY16" fmla="*/ 385309 h 2118859"/>
                <a:gd name="connsiteX17" fmla="*/ 527050 w 3130550"/>
                <a:gd name="connsiteY17" fmla="*/ 398009 h 2118859"/>
                <a:gd name="connsiteX18" fmla="*/ 508000 w 3130550"/>
                <a:gd name="connsiteY18" fmla="*/ 404359 h 2118859"/>
                <a:gd name="connsiteX19" fmla="*/ 469900 w 3130550"/>
                <a:gd name="connsiteY19" fmla="*/ 423409 h 2118859"/>
                <a:gd name="connsiteX20" fmla="*/ 469900 w 3130550"/>
                <a:gd name="connsiteY20" fmla="*/ 467859 h 2118859"/>
                <a:gd name="connsiteX21" fmla="*/ 482600 w 3130550"/>
                <a:gd name="connsiteY21" fmla="*/ 505959 h 2118859"/>
                <a:gd name="connsiteX22" fmla="*/ 488950 w 3130550"/>
                <a:gd name="connsiteY22" fmla="*/ 550409 h 2118859"/>
                <a:gd name="connsiteX23" fmla="*/ 482600 w 3130550"/>
                <a:gd name="connsiteY23" fmla="*/ 569459 h 2118859"/>
                <a:gd name="connsiteX24" fmla="*/ 476250 w 3130550"/>
                <a:gd name="connsiteY24" fmla="*/ 620259 h 2118859"/>
                <a:gd name="connsiteX25" fmla="*/ 469900 w 3130550"/>
                <a:gd name="connsiteY25" fmla="*/ 645659 h 2118859"/>
                <a:gd name="connsiteX26" fmla="*/ 450850 w 3130550"/>
                <a:gd name="connsiteY26" fmla="*/ 664709 h 2118859"/>
                <a:gd name="connsiteX27" fmla="*/ 438150 w 3130550"/>
                <a:gd name="connsiteY27" fmla="*/ 683759 h 2118859"/>
                <a:gd name="connsiteX28" fmla="*/ 419100 w 3130550"/>
                <a:gd name="connsiteY28" fmla="*/ 753609 h 2118859"/>
                <a:gd name="connsiteX29" fmla="*/ 412750 w 3130550"/>
                <a:gd name="connsiteY29" fmla="*/ 772659 h 2118859"/>
                <a:gd name="connsiteX30" fmla="*/ 393700 w 3130550"/>
                <a:gd name="connsiteY30" fmla="*/ 785359 h 2118859"/>
                <a:gd name="connsiteX31" fmla="*/ 374650 w 3130550"/>
                <a:gd name="connsiteY31" fmla="*/ 823459 h 2118859"/>
                <a:gd name="connsiteX32" fmla="*/ 317500 w 3130550"/>
                <a:gd name="connsiteY32" fmla="*/ 867909 h 2118859"/>
                <a:gd name="connsiteX33" fmla="*/ 273050 w 3130550"/>
                <a:gd name="connsiteY33" fmla="*/ 899659 h 2118859"/>
                <a:gd name="connsiteX34" fmla="*/ 228600 w 3130550"/>
                <a:gd name="connsiteY34" fmla="*/ 931409 h 2118859"/>
                <a:gd name="connsiteX35" fmla="*/ 184150 w 3130550"/>
                <a:gd name="connsiteY35" fmla="*/ 937759 h 2118859"/>
                <a:gd name="connsiteX36" fmla="*/ 152400 w 3130550"/>
                <a:gd name="connsiteY36" fmla="*/ 950459 h 2118859"/>
                <a:gd name="connsiteX37" fmla="*/ 114300 w 3130550"/>
                <a:gd name="connsiteY37" fmla="*/ 956809 h 2118859"/>
                <a:gd name="connsiteX38" fmla="*/ 88900 w 3130550"/>
                <a:gd name="connsiteY38" fmla="*/ 975859 h 2118859"/>
                <a:gd name="connsiteX39" fmla="*/ 82550 w 3130550"/>
                <a:gd name="connsiteY39" fmla="*/ 1007609 h 2118859"/>
                <a:gd name="connsiteX40" fmla="*/ 57150 w 3130550"/>
                <a:gd name="connsiteY40" fmla="*/ 1020309 h 2118859"/>
                <a:gd name="connsiteX41" fmla="*/ 19050 w 3130550"/>
                <a:gd name="connsiteY41" fmla="*/ 1033009 h 2118859"/>
                <a:gd name="connsiteX42" fmla="*/ 0 w 3130550"/>
                <a:gd name="connsiteY42" fmla="*/ 1077459 h 2118859"/>
                <a:gd name="connsiteX43" fmla="*/ 6350 w 3130550"/>
                <a:gd name="connsiteY43" fmla="*/ 1096509 h 2118859"/>
                <a:gd name="connsiteX44" fmla="*/ 44450 w 3130550"/>
                <a:gd name="connsiteY44" fmla="*/ 1121909 h 2118859"/>
                <a:gd name="connsiteX45" fmla="*/ 82550 w 3130550"/>
                <a:gd name="connsiteY45" fmla="*/ 1140959 h 2118859"/>
                <a:gd name="connsiteX46" fmla="*/ 88900 w 3130550"/>
                <a:gd name="connsiteY46" fmla="*/ 1160009 h 2118859"/>
                <a:gd name="connsiteX47" fmla="*/ 101600 w 3130550"/>
                <a:gd name="connsiteY47" fmla="*/ 1179059 h 2118859"/>
                <a:gd name="connsiteX48" fmla="*/ 127000 w 3130550"/>
                <a:gd name="connsiteY48" fmla="*/ 1185409 h 2118859"/>
                <a:gd name="connsiteX49" fmla="*/ 158750 w 3130550"/>
                <a:gd name="connsiteY49" fmla="*/ 1179059 h 2118859"/>
                <a:gd name="connsiteX50" fmla="*/ 177800 w 3130550"/>
                <a:gd name="connsiteY50" fmla="*/ 1172709 h 2118859"/>
                <a:gd name="connsiteX51" fmla="*/ 228600 w 3130550"/>
                <a:gd name="connsiteY51" fmla="*/ 1153659 h 2118859"/>
                <a:gd name="connsiteX52" fmla="*/ 247650 w 3130550"/>
                <a:gd name="connsiteY52" fmla="*/ 1140959 h 2118859"/>
                <a:gd name="connsiteX53" fmla="*/ 292100 w 3130550"/>
                <a:gd name="connsiteY53" fmla="*/ 1128259 h 2118859"/>
                <a:gd name="connsiteX54" fmla="*/ 400050 w 3130550"/>
                <a:gd name="connsiteY54" fmla="*/ 1102859 h 2118859"/>
                <a:gd name="connsiteX55" fmla="*/ 457200 w 3130550"/>
                <a:gd name="connsiteY55" fmla="*/ 1115559 h 2118859"/>
                <a:gd name="connsiteX56" fmla="*/ 469900 w 3130550"/>
                <a:gd name="connsiteY56" fmla="*/ 1083809 h 2118859"/>
                <a:gd name="connsiteX57" fmla="*/ 508000 w 3130550"/>
                <a:gd name="connsiteY57" fmla="*/ 1090159 h 2118859"/>
                <a:gd name="connsiteX58" fmla="*/ 527050 w 3130550"/>
                <a:gd name="connsiteY58" fmla="*/ 1128259 h 2118859"/>
                <a:gd name="connsiteX59" fmla="*/ 546100 w 3130550"/>
                <a:gd name="connsiteY59" fmla="*/ 1140959 h 2118859"/>
                <a:gd name="connsiteX60" fmla="*/ 603250 w 3130550"/>
                <a:gd name="connsiteY60" fmla="*/ 1185409 h 2118859"/>
                <a:gd name="connsiteX61" fmla="*/ 615950 w 3130550"/>
                <a:gd name="connsiteY61" fmla="*/ 1210809 h 2118859"/>
                <a:gd name="connsiteX62" fmla="*/ 622300 w 3130550"/>
                <a:gd name="connsiteY62" fmla="*/ 1261609 h 2118859"/>
                <a:gd name="connsiteX63" fmla="*/ 654050 w 3130550"/>
                <a:gd name="connsiteY63" fmla="*/ 1267959 h 2118859"/>
                <a:gd name="connsiteX64" fmla="*/ 755650 w 3130550"/>
                <a:gd name="connsiteY64" fmla="*/ 1255259 h 2118859"/>
                <a:gd name="connsiteX65" fmla="*/ 774700 w 3130550"/>
                <a:gd name="connsiteY65" fmla="*/ 1242559 h 2118859"/>
                <a:gd name="connsiteX66" fmla="*/ 850900 w 3130550"/>
                <a:gd name="connsiteY66" fmla="*/ 1255259 h 2118859"/>
                <a:gd name="connsiteX67" fmla="*/ 889000 w 3130550"/>
                <a:gd name="connsiteY67" fmla="*/ 1242559 h 2118859"/>
                <a:gd name="connsiteX68" fmla="*/ 939800 w 3130550"/>
                <a:gd name="connsiteY68" fmla="*/ 1229859 h 2118859"/>
                <a:gd name="connsiteX69" fmla="*/ 984250 w 3130550"/>
                <a:gd name="connsiteY69" fmla="*/ 1210809 h 2118859"/>
                <a:gd name="connsiteX70" fmla="*/ 1009650 w 3130550"/>
                <a:gd name="connsiteY70" fmla="*/ 1179059 h 2118859"/>
                <a:gd name="connsiteX71" fmla="*/ 1047750 w 3130550"/>
                <a:gd name="connsiteY71" fmla="*/ 1166359 h 2118859"/>
                <a:gd name="connsiteX72" fmla="*/ 1060450 w 3130550"/>
                <a:gd name="connsiteY72" fmla="*/ 1147309 h 2118859"/>
                <a:gd name="connsiteX73" fmla="*/ 1066800 w 3130550"/>
                <a:gd name="connsiteY73" fmla="*/ 1115559 h 2118859"/>
                <a:gd name="connsiteX74" fmla="*/ 1104900 w 3130550"/>
                <a:gd name="connsiteY74" fmla="*/ 1102859 h 2118859"/>
                <a:gd name="connsiteX75" fmla="*/ 1136650 w 3130550"/>
                <a:gd name="connsiteY75" fmla="*/ 1109209 h 2118859"/>
                <a:gd name="connsiteX76" fmla="*/ 1149350 w 3130550"/>
                <a:gd name="connsiteY76" fmla="*/ 1128259 h 2118859"/>
                <a:gd name="connsiteX77" fmla="*/ 1155700 w 3130550"/>
                <a:gd name="connsiteY77" fmla="*/ 1223509 h 2118859"/>
                <a:gd name="connsiteX78" fmla="*/ 1168400 w 3130550"/>
                <a:gd name="connsiteY78" fmla="*/ 1274309 h 2118859"/>
                <a:gd name="connsiteX79" fmla="*/ 1181100 w 3130550"/>
                <a:gd name="connsiteY79" fmla="*/ 1318759 h 2118859"/>
                <a:gd name="connsiteX80" fmla="*/ 1212850 w 3130550"/>
                <a:gd name="connsiteY80" fmla="*/ 1426709 h 2118859"/>
                <a:gd name="connsiteX81" fmla="*/ 1238250 w 3130550"/>
                <a:gd name="connsiteY81" fmla="*/ 1420359 h 2118859"/>
                <a:gd name="connsiteX82" fmla="*/ 1289050 w 3130550"/>
                <a:gd name="connsiteY82" fmla="*/ 1433059 h 2118859"/>
                <a:gd name="connsiteX83" fmla="*/ 1295400 w 3130550"/>
                <a:gd name="connsiteY83" fmla="*/ 1458459 h 2118859"/>
                <a:gd name="connsiteX84" fmla="*/ 1308100 w 3130550"/>
                <a:gd name="connsiteY84" fmla="*/ 1477509 h 2118859"/>
                <a:gd name="connsiteX85" fmla="*/ 1327150 w 3130550"/>
                <a:gd name="connsiteY85" fmla="*/ 1560059 h 2118859"/>
                <a:gd name="connsiteX86" fmla="*/ 1352550 w 3130550"/>
                <a:gd name="connsiteY86" fmla="*/ 1598159 h 2118859"/>
                <a:gd name="connsiteX87" fmla="*/ 1358900 w 3130550"/>
                <a:gd name="connsiteY87" fmla="*/ 1623559 h 2118859"/>
                <a:gd name="connsiteX88" fmla="*/ 1422400 w 3130550"/>
                <a:gd name="connsiteY88" fmla="*/ 1648959 h 2118859"/>
                <a:gd name="connsiteX89" fmla="*/ 1441450 w 3130550"/>
                <a:gd name="connsiteY89" fmla="*/ 1642609 h 2118859"/>
                <a:gd name="connsiteX90" fmla="*/ 1479550 w 3130550"/>
                <a:gd name="connsiteY90" fmla="*/ 1668009 h 2118859"/>
                <a:gd name="connsiteX91" fmla="*/ 1498600 w 3130550"/>
                <a:gd name="connsiteY91" fmla="*/ 1674359 h 2118859"/>
                <a:gd name="connsiteX92" fmla="*/ 1517650 w 3130550"/>
                <a:gd name="connsiteY92" fmla="*/ 1712459 h 2118859"/>
                <a:gd name="connsiteX93" fmla="*/ 1524000 w 3130550"/>
                <a:gd name="connsiteY93" fmla="*/ 1731509 h 2118859"/>
                <a:gd name="connsiteX94" fmla="*/ 1543050 w 3130550"/>
                <a:gd name="connsiteY94" fmla="*/ 1744209 h 2118859"/>
                <a:gd name="connsiteX95" fmla="*/ 1574800 w 3130550"/>
                <a:gd name="connsiteY95" fmla="*/ 1807709 h 2118859"/>
                <a:gd name="connsiteX96" fmla="*/ 1581150 w 3130550"/>
                <a:gd name="connsiteY96" fmla="*/ 1833109 h 2118859"/>
                <a:gd name="connsiteX97" fmla="*/ 1600200 w 3130550"/>
                <a:gd name="connsiteY97" fmla="*/ 1845809 h 2118859"/>
                <a:gd name="connsiteX98" fmla="*/ 1619250 w 3130550"/>
                <a:gd name="connsiteY98" fmla="*/ 1883909 h 2118859"/>
                <a:gd name="connsiteX99" fmla="*/ 1638300 w 3130550"/>
                <a:gd name="connsiteY99" fmla="*/ 1896609 h 2118859"/>
                <a:gd name="connsiteX100" fmla="*/ 1644650 w 3130550"/>
                <a:gd name="connsiteY100" fmla="*/ 1922009 h 2118859"/>
                <a:gd name="connsiteX101" fmla="*/ 1682750 w 3130550"/>
                <a:gd name="connsiteY101" fmla="*/ 1960109 h 2118859"/>
                <a:gd name="connsiteX102" fmla="*/ 1714500 w 3130550"/>
                <a:gd name="connsiteY102" fmla="*/ 1985509 h 2118859"/>
                <a:gd name="connsiteX103" fmla="*/ 1727200 w 3130550"/>
                <a:gd name="connsiteY103" fmla="*/ 2004559 h 2118859"/>
                <a:gd name="connsiteX104" fmla="*/ 1784350 w 3130550"/>
                <a:gd name="connsiteY104" fmla="*/ 2017259 h 2118859"/>
                <a:gd name="connsiteX105" fmla="*/ 1854200 w 3130550"/>
                <a:gd name="connsiteY105" fmla="*/ 2055359 h 2118859"/>
                <a:gd name="connsiteX106" fmla="*/ 1911350 w 3130550"/>
                <a:gd name="connsiteY106" fmla="*/ 2074409 h 2118859"/>
                <a:gd name="connsiteX107" fmla="*/ 2012950 w 3130550"/>
                <a:gd name="connsiteY107" fmla="*/ 2080759 h 2118859"/>
                <a:gd name="connsiteX108" fmla="*/ 2032000 w 3130550"/>
                <a:gd name="connsiteY108" fmla="*/ 2093459 h 2118859"/>
                <a:gd name="connsiteX109" fmla="*/ 2082800 w 3130550"/>
                <a:gd name="connsiteY109" fmla="*/ 2106159 h 2118859"/>
                <a:gd name="connsiteX110" fmla="*/ 2152650 w 3130550"/>
                <a:gd name="connsiteY110" fmla="*/ 2118859 h 2118859"/>
                <a:gd name="connsiteX111" fmla="*/ 2254250 w 3130550"/>
                <a:gd name="connsiteY111" fmla="*/ 2112509 h 2118859"/>
                <a:gd name="connsiteX112" fmla="*/ 2273300 w 3130550"/>
                <a:gd name="connsiteY112" fmla="*/ 2099809 h 2118859"/>
                <a:gd name="connsiteX113" fmla="*/ 2330450 w 3130550"/>
                <a:gd name="connsiteY113" fmla="*/ 2087109 h 2118859"/>
                <a:gd name="connsiteX114" fmla="*/ 2362200 w 3130550"/>
                <a:gd name="connsiteY114" fmla="*/ 2068059 h 2118859"/>
                <a:gd name="connsiteX115" fmla="*/ 2381250 w 3130550"/>
                <a:gd name="connsiteY115" fmla="*/ 2061709 h 2118859"/>
                <a:gd name="connsiteX116" fmla="*/ 2393950 w 3130550"/>
                <a:gd name="connsiteY116" fmla="*/ 2042659 h 2118859"/>
                <a:gd name="connsiteX117" fmla="*/ 2457450 w 3130550"/>
                <a:gd name="connsiteY117" fmla="*/ 2036309 h 2118859"/>
                <a:gd name="connsiteX118" fmla="*/ 2435860 w 3130550"/>
                <a:gd name="connsiteY118" fmla="*/ 1976619 h 2118859"/>
                <a:gd name="connsiteX119" fmla="*/ 2571750 w 3130550"/>
                <a:gd name="connsiteY119" fmla="*/ 2029959 h 2118859"/>
                <a:gd name="connsiteX120" fmla="*/ 2692400 w 3130550"/>
                <a:gd name="connsiteY120" fmla="*/ 2061709 h 2118859"/>
                <a:gd name="connsiteX121" fmla="*/ 2743200 w 3130550"/>
                <a:gd name="connsiteY121" fmla="*/ 2074409 h 2118859"/>
                <a:gd name="connsiteX122" fmla="*/ 2781300 w 3130550"/>
                <a:gd name="connsiteY122" fmla="*/ 2080759 h 2118859"/>
                <a:gd name="connsiteX123" fmla="*/ 2806700 w 3130550"/>
                <a:gd name="connsiteY123" fmla="*/ 2087109 h 2118859"/>
                <a:gd name="connsiteX124" fmla="*/ 2838450 w 3130550"/>
                <a:gd name="connsiteY124" fmla="*/ 2080759 h 2118859"/>
                <a:gd name="connsiteX125" fmla="*/ 2940050 w 3130550"/>
                <a:gd name="connsiteY125" fmla="*/ 2080759 h 2118859"/>
                <a:gd name="connsiteX126" fmla="*/ 2971800 w 3130550"/>
                <a:gd name="connsiteY126" fmla="*/ 2087109 h 2118859"/>
                <a:gd name="connsiteX127" fmla="*/ 2997200 w 3130550"/>
                <a:gd name="connsiteY127" fmla="*/ 2093459 h 2118859"/>
                <a:gd name="connsiteX128" fmla="*/ 3041650 w 3130550"/>
                <a:gd name="connsiteY128" fmla="*/ 2080759 h 2118859"/>
                <a:gd name="connsiteX129" fmla="*/ 3079750 w 3130550"/>
                <a:gd name="connsiteY129" fmla="*/ 2055359 h 2118859"/>
                <a:gd name="connsiteX130" fmla="*/ 3086100 w 3130550"/>
                <a:gd name="connsiteY130" fmla="*/ 2036309 h 2118859"/>
                <a:gd name="connsiteX131" fmla="*/ 3098800 w 3130550"/>
                <a:gd name="connsiteY131" fmla="*/ 1985509 h 2118859"/>
                <a:gd name="connsiteX132" fmla="*/ 3105150 w 3130550"/>
                <a:gd name="connsiteY132" fmla="*/ 1864859 h 2118859"/>
                <a:gd name="connsiteX133" fmla="*/ 3117850 w 3130550"/>
                <a:gd name="connsiteY133" fmla="*/ 1814059 h 2118859"/>
                <a:gd name="connsiteX134" fmla="*/ 3130550 w 3130550"/>
                <a:gd name="connsiteY134" fmla="*/ 1718809 h 2118859"/>
                <a:gd name="connsiteX135" fmla="*/ 3124200 w 3130550"/>
                <a:gd name="connsiteY135" fmla="*/ 1668009 h 2118859"/>
                <a:gd name="connsiteX136" fmla="*/ 3105150 w 3130550"/>
                <a:gd name="connsiteY136" fmla="*/ 1655309 h 2118859"/>
                <a:gd name="connsiteX137" fmla="*/ 3028950 w 3130550"/>
                <a:gd name="connsiteY137" fmla="*/ 1648959 h 2118859"/>
                <a:gd name="connsiteX138" fmla="*/ 2857500 w 3130550"/>
                <a:gd name="connsiteY138" fmla="*/ 1655309 h 2118859"/>
                <a:gd name="connsiteX139" fmla="*/ 2794000 w 3130550"/>
                <a:gd name="connsiteY139" fmla="*/ 1661659 h 2118859"/>
                <a:gd name="connsiteX140" fmla="*/ 2390140 w 3130550"/>
                <a:gd name="connsiteY140" fmla="*/ 1902959 h 2118859"/>
                <a:gd name="connsiteX141" fmla="*/ 2395220 w 3130550"/>
                <a:gd name="connsiteY141" fmla="*/ 1802629 h 2118859"/>
                <a:gd name="connsiteX142" fmla="*/ 2336800 w 3130550"/>
                <a:gd name="connsiteY142" fmla="*/ 1687059 h 2118859"/>
                <a:gd name="connsiteX143" fmla="*/ 2292350 w 3130550"/>
                <a:gd name="connsiteY143" fmla="*/ 1680709 h 2118859"/>
                <a:gd name="connsiteX144" fmla="*/ 2273300 w 3130550"/>
                <a:gd name="connsiteY144" fmla="*/ 1668009 h 2118859"/>
                <a:gd name="connsiteX145" fmla="*/ 2254250 w 3130550"/>
                <a:gd name="connsiteY145" fmla="*/ 1661659 h 2118859"/>
                <a:gd name="connsiteX146" fmla="*/ 2235200 w 3130550"/>
                <a:gd name="connsiteY146" fmla="*/ 1636259 h 2118859"/>
                <a:gd name="connsiteX147" fmla="*/ 2216150 w 3130550"/>
                <a:gd name="connsiteY147" fmla="*/ 1598159 h 2118859"/>
                <a:gd name="connsiteX148" fmla="*/ 2197100 w 3130550"/>
                <a:gd name="connsiteY148" fmla="*/ 1591809 h 2118859"/>
                <a:gd name="connsiteX149" fmla="*/ 2152650 w 3130550"/>
                <a:gd name="connsiteY149" fmla="*/ 1547359 h 2118859"/>
                <a:gd name="connsiteX150" fmla="*/ 2127250 w 3130550"/>
                <a:gd name="connsiteY150" fmla="*/ 1490209 h 2118859"/>
                <a:gd name="connsiteX151" fmla="*/ 2120900 w 3130550"/>
                <a:gd name="connsiteY151" fmla="*/ 1471159 h 2118859"/>
                <a:gd name="connsiteX152" fmla="*/ 2095500 w 3130550"/>
                <a:gd name="connsiteY152" fmla="*/ 1433059 h 2118859"/>
                <a:gd name="connsiteX153" fmla="*/ 2076450 w 3130550"/>
                <a:gd name="connsiteY153" fmla="*/ 1382259 h 2118859"/>
                <a:gd name="connsiteX154" fmla="*/ 2063750 w 3130550"/>
                <a:gd name="connsiteY154" fmla="*/ 1363209 h 2118859"/>
                <a:gd name="connsiteX155" fmla="*/ 2038350 w 3130550"/>
                <a:gd name="connsiteY155" fmla="*/ 1344159 h 2118859"/>
                <a:gd name="connsiteX156" fmla="*/ 2025650 w 3130550"/>
                <a:gd name="connsiteY156" fmla="*/ 1306059 h 2118859"/>
                <a:gd name="connsiteX157" fmla="*/ 2006600 w 3130550"/>
                <a:gd name="connsiteY157" fmla="*/ 1280659 h 2118859"/>
                <a:gd name="connsiteX158" fmla="*/ 1993900 w 3130550"/>
                <a:gd name="connsiteY158" fmla="*/ 1261609 h 2118859"/>
                <a:gd name="connsiteX159" fmla="*/ 1962150 w 3130550"/>
                <a:gd name="connsiteY159" fmla="*/ 1223509 h 2118859"/>
                <a:gd name="connsiteX160" fmla="*/ 1968500 w 3130550"/>
                <a:gd name="connsiteY160" fmla="*/ 1191759 h 2118859"/>
                <a:gd name="connsiteX161" fmla="*/ 1949450 w 3130550"/>
                <a:gd name="connsiteY161" fmla="*/ 1121909 h 2118859"/>
                <a:gd name="connsiteX162" fmla="*/ 1943100 w 3130550"/>
                <a:gd name="connsiteY162" fmla="*/ 1090159 h 2118859"/>
                <a:gd name="connsiteX163" fmla="*/ 1955800 w 3130550"/>
                <a:gd name="connsiteY163" fmla="*/ 963159 h 2118859"/>
                <a:gd name="connsiteX164" fmla="*/ 1962150 w 3130550"/>
                <a:gd name="connsiteY164" fmla="*/ 944109 h 2118859"/>
                <a:gd name="connsiteX165" fmla="*/ 1949450 w 3130550"/>
                <a:gd name="connsiteY165" fmla="*/ 823459 h 2118859"/>
                <a:gd name="connsiteX166" fmla="*/ 1924050 w 3130550"/>
                <a:gd name="connsiteY166" fmla="*/ 715509 h 2118859"/>
                <a:gd name="connsiteX167" fmla="*/ 1917700 w 3130550"/>
                <a:gd name="connsiteY167" fmla="*/ 696459 h 2118859"/>
                <a:gd name="connsiteX168" fmla="*/ 1898650 w 3130550"/>
                <a:gd name="connsiteY168" fmla="*/ 683759 h 2118859"/>
                <a:gd name="connsiteX169" fmla="*/ 1879600 w 3130550"/>
                <a:gd name="connsiteY169" fmla="*/ 664709 h 2118859"/>
                <a:gd name="connsiteX170" fmla="*/ 1860550 w 3130550"/>
                <a:gd name="connsiteY170" fmla="*/ 639309 h 2118859"/>
                <a:gd name="connsiteX171" fmla="*/ 1797050 w 3130550"/>
                <a:gd name="connsiteY171" fmla="*/ 601209 h 2118859"/>
                <a:gd name="connsiteX172" fmla="*/ 1784350 w 3130550"/>
                <a:gd name="connsiteY172" fmla="*/ 588509 h 2118859"/>
                <a:gd name="connsiteX173" fmla="*/ 1778000 w 3130550"/>
                <a:gd name="connsiteY173" fmla="*/ 556759 h 2118859"/>
                <a:gd name="connsiteX174" fmla="*/ 1758950 w 3130550"/>
                <a:gd name="connsiteY174" fmla="*/ 544059 h 2118859"/>
                <a:gd name="connsiteX175" fmla="*/ 1752600 w 3130550"/>
                <a:gd name="connsiteY175" fmla="*/ 525009 h 2118859"/>
                <a:gd name="connsiteX176" fmla="*/ 1746250 w 3130550"/>
                <a:gd name="connsiteY176" fmla="*/ 499609 h 2118859"/>
                <a:gd name="connsiteX177" fmla="*/ 1733550 w 3130550"/>
                <a:gd name="connsiteY177" fmla="*/ 474209 h 2118859"/>
                <a:gd name="connsiteX178" fmla="*/ 1708150 w 3130550"/>
                <a:gd name="connsiteY178" fmla="*/ 461509 h 2118859"/>
                <a:gd name="connsiteX179" fmla="*/ 1701800 w 3130550"/>
                <a:gd name="connsiteY179" fmla="*/ 442459 h 2118859"/>
                <a:gd name="connsiteX180" fmla="*/ 1689100 w 3130550"/>
                <a:gd name="connsiteY180" fmla="*/ 378959 h 2118859"/>
                <a:gd name="connsiteX181" fmla="*/ 1644650 w 3130550"/>
                <a:gd name="connsiteY181" fmla="*/ 309109 h 2118859"/>
                <a:gd name="connsiteX182" fmla="*/ 1612900 w 3130550"/>
                <a:gd name="connsiteY182" fmla="*/ 264659 h 2118859"/>
                <a:gd name="connsiteX183" fmla="*/ 1606550 w 3130550"/>
                <a:gd name="connsiteY183" fmla="*/ 232909 h 2118859"/>
                <a:gd name="connsiteX184" fmla="*/ 1600200 w 3130550"/>
                <a:gd name="connsiteY184" fmla="*/ 182109 h 2118859"/>
                <a:gd name="connsiteX185" fmla="*/ 1517650 w 3130550"/>
                <a:gd name="connsiteY185" fmla="*/ 124959 h 2118859"/>
                <a:gd name="connsiteX186" fmla="*/ 1498600 w 3130550"/>
                <a:gd name="connsiteY186" fmla="*/ 118609 h 2118859"/>
                <a:gd name="connsiteX187" fmla="*/ 1333500 w 3130550"/>
                <a:gd name="connsiteY187" fmla="*/ 105909 h 2118859"/>
                <a:gd name="connsiteX188" fmla="*/ 1225550 w 3130550"/>
                <a:gd name="connsiteY188" fmla="*/ 99559 h 2118859"/>
                <a:gd name="connsiteX189" fmla="*/ 1155700 w 3130550"/>
                <a:gd name="connsiteY189" fmla="*/ 80509 h 2118859"/>
                <a:gd name="connsiteX190" fmla="*/ 1143000 w 3130550"/>
                <a:gd name="connsiteY190" fmla="*/ 61459 h 2118859"/>
                <a:gd name="connsiteX191" fmla="*/ 1123950 w 3130550"/>
                <a:gd name="connsiteY191" fmla="*/ 55109 h 2118859"/>
                <a:gd name="connsiteX192" fmla="*/ 1022350 w 3130550"/>
                <a:gd name="connsiteY192" fmla="*/ 42409 h 2118859"/>
                <a:gd name="connsiteX193" fmla="*/ 908050 w 3130550"/>
                <a:gd name="connsiteY193" fmla="*/ 29709 h 2118859"/>
                <a:gd name="connsiteX194" fmla="*/ 857250 w 3130550"/>
                <a:gd name="connsiteY194" fmla="*/ 17009 h 2118859"/>
                <a:gd name="connsiteX195" fmla="*/ 838200 w 3130550"/>
                <a:gd name="connsiteY195" fmla="*/ 4309 h 2118859"/>
                <a:gd name="connsiteX196" fmla="*/ 901700 w 3130550"/>
                <a:gd name="connsiteY196" fmla="*/ 4309 h 2118859"/>
                <a:gd name="connsiteX0" fmla="*/ 901700 w 3130550"/>
                <a:gd name="connsiteY0" fmla="*/ 4309 h 2118859"/>
                <a:gd name="connsiteX1" fmla="*/ 901700 w 3130550"/>
                <a:gd name="connsiteY1" fmla="*/ 4309 h 2118859"/>
                <a:gd name="connsiteX2" fmla="*/ 857250 w 3130550"/>
                <a:gd name="connsiteY2" fmla="*/ 48759 h 2118859"/>
                <a:gd name="connsiteX3" fmla="*/ 831850 w 3130550"/>
                <a:gd name="connsiteY3" fmla="*/ 74159 h 2118859"/>
                <a:gd name="connsiteX4" fmla="*/ 812800 w 3130550"/>
                <a:gd name="connsiteY4" fmla="*/ 124959 h 2118859"/>
                <a:gd name="connsiteX5" fmla="*/ 793750 w 3130550"/>
                <a:gd name="connsiteY5" fmla="*/ 131309 h 2118859"/>
                <a:gd name="connsiteX6" fmla="*/ 787400 w 3130550"/>
                <a:gd name="connsiteY6" fmla="*/ 150359 h 2118859"/>
                <a:gd name="connsiteX7" fmla="*/ 768350 w 3130550"/>
                <a:gd name="connsiteY7" fmla="*/ 156709 h 2118859"/>
                <a:gd name="connsiteX8" fmla="*/ 723900 w 3130550"/>
                <a:gd name="connsiteY8" fmla="*/ 175759 h 2118859"/>
                <a:gd name="connsiteX9" fmla="*/ 711200 w 3130550"/>
                <a:gd name="connsiteY9" fmla="*/ 194809 h 2118859"/>
                <a:gd name="connsiteX10" fmla="*/ 692150 w 3130550"/>
                <a:gd name="connsiteY10" fmla="*/ 207509 h 2118859"/>
                <a:gd name="connsiteX11" fmla="*/ 666750 w 3130550"/>
                <a:gd name="connsiteY11" fmla="*/ 251959 h 2118859"/>
                <a:gd name="connsiteX12" fmla="*/ 647700 w 3130550"/>
                <a:gd name="connsiteY12" fmla="*/ 258309 h 2118859"/>
                <a:gd name="connsiteX13" fmla="*/ 609600 w 3130550"/>
                <a:gd name="connsiteY13" fmla="*/ 309109 h 2118859"/>
                <a:gd name="connsiteX14" fmla="*/ 577850 w 3130550"/>
                <a:gd name="connsiteY14" fmla="*/ 359909 h 2118859"/>
                <a:gd name="connsiteX15" fmla="*/ 565150 w 3130550"/>
                <a:gd name="connsiteY15" fmla="*/ 378959 h 2118859"/>
                <a:gd name="connsiteX16" fmla="*/ 546100 w 3130550"/>
                <a:gd name="connsiteY16" fmla="*/ 385309 h 2118859"/>
                <a:gd name="connsiteX17" fmla="*/ 527050 w 3130550"/>
                <a:gd name="connsiteY17" fmla="*/ 398009 h 2118859"/>
                <a:gd name="connsiteX18" fmla="*/ 508000 w 3130550"/>
                <a:gd name="connsiteY18" fmla="*/ 404359 h 2118859"/>
                <a:gd name="connsiteX19" fmla="*/ 469900 w 3130550"/>
                <a:gd name="connsiteY19" fmla="*/ 423409 h 2118859"/>
                <a:gd name="connsiteX20" fmla="*/ 469900 w 3130550"/>
                <a:gd name="connsiteY20" fmla="*/ 467859 h 2118859"/>
                <a:gd name="connsiteX21" fmla="*/ 482600 w 3130550"/>
                <a:gd name="connsiteY21" fmla="*/ 505959 h 2118859"/>
                <a:gd name="connsiteX22" fmla="*/ 488950 w 3130550"/>
                <a:gd name="connsiteY22" fmla="*/ 550409 h 2118859"/>
                <a:gd name="connsiteX23" fmla="*/ 482600 w 3130550"/>
                <a:gd name="connsiteY23" fmla="*/ 569459 h 2118859"/>
                <a:gd name="connsiteX24" fmla="*/ 476250 w 3130550"/>
                <a:gd name="connsiteY24" fmla="*/ 620259 h 2118859"/>
                <a:gd name="connsiteX25" fmla="*/ 469900 w 3130550"/>
                <a:gd name="connsiteY25" fmla="*/ 645659 h 2118859"/>
                <a:gd name="connsiteX26" fmla="*/ 450850 w 3130550"/>
                <a:gd name="connsiteY26" fmla="*/ 664709 h 2118859"/>
                <a:gd name="connsiteX27" fmla="*/ 438150 w 3130550"/>
                <a:gd name="connsiteY27" fmla="*/ 683759 h 2118859"/>
                <a:gd name="connsiteX28" fmla="*/ 419100 w 3130550"/>
                <a:gd name="connsiteY28" fmla="*/ 753609 h 2118859"/>
                <a:gd name="connsiteX29" fmla="*/ 412750 w 3130550"/>
                <a:gd name="connsiteY29" fmla="*/ 772659 h 2118859"/>
                <a:gd name="connsiteX30" fmla="*/ 393700 w 3130550"/>
                <a:gd name="connsiteY30" fmla="*/ 785359 h 2118859"/>
                <a:gd name="connsiteX31" fmla="*/ 374650 w 3130550"/>
                <a:gd name="connsiteY31" fmla="*/ 823459 h 2118859"/>
                <a:gd name="connsiteX32" fmla="*/ 317500 w 3130550"/>
                <a:gd name="connsiteY32" fmla="*/ 867909 h 2118859"/>
                <a:gd name="connsiteX33" fmla="*/ 273050 w 3130550"/>
                <a:gd name="connsiteY33" fmla="*/ 899659 h 2118859"/>
                <a:gd name="connsiteX34" fmla="*/ 228600 w 3130550"/>
                <a:gd name="connsiteY34" fmla="*/ 931409 h 2118859"/>
                <a:gd name="connsiteX35" fmla="*/ 184150 w 3130550"/>
                <a:gd name="connsiteY35" fmla="*/ 937759 h 2118859"/>
                <a:gd name="connsiteX36" fmla="*/ 152400 w 3130550"/>
                <a:gd name="connsiteY36" fmla="*/ 950459 h 2118859"/>
                <a:gd name="connsiteX37" fmla="*/ 114300 w 3130550"/>
                <a:gd name="connsiteY37" fmla="*/ 956809 h 2118859"/>
                <a:gd name="connsiteX38" fmla="*/ 88900 w 3130550"/>
                <a:gd name="connsiteY38" fmla="*/ 975859 h 2118859"/>
                <a:gd name="connsiteX39" fmla="*/ 82550 w 3130550"/>
                <a:gd name="connsiteY39" fmla="*/ 1007609 h 2118859"/>
                <a:gd name="connsiteX40" fmla="*/ 57150 w 3130550"/>
                <a:gd name="connsiteY40" fmla="*/ 1020309 h 2118859"/>
                <a:gd name="connsiteX41" fmla="*/ 19050 w 3130550"/>
                <a:gd name="connsiteY41" fmla="*/ 1033009 h 2118859"/>
                <a:gd name="connsiteX42" fmla="*/ 0 w 3130550"/>
                <a:gd name="connsiteY42" fmla="*/ 1077459 h 2118859"/>
                <a:gd name="connsiteX43" fmla="*/ 6350 w 3130550"/>
                <a:gd name="connsiteY43" fmla="*/ 1096509 h 2118859"/>
                <a:gd name="connsiteX44" fmla="*/ 44450 w 3130550"/>
                <a:gd name="connsiteY44" fmla="*/ 1121909 h 2118859"/>
                <a:gd name="connsiteX45" fmla="*/ 82550 w 3130550"/>
                <a:gd name="connsiteY45" fmla="*/ 1140959 h 2118859"/>
                <a:gd name="connsiteX46" fmla="*/ 88900 w 3130550"/>
                <a:gd name="connsiteY46" fmla="*/ 1160009 h 2118859"/>
                <a:gd name="connsiteX47" fmla="*/ 101600 w 3130550"/>
                <a:gd name="connsiteY47" fmla="*/ 1179059 h 2118859"/>
                <a:gd name="connsiteX48" fmla="*/ 127000 w 3130550"/>
                <a:gd name="connsiteY48" fmla="*/ 1185409 h 2118859"/>
                <a:gd name="connsiteX49" fmla="*/ 158750 w 3130550"/>
                <a:gd name="connsiteY49" fmla="*/ 1179059 h 2118859"/>
                <a:gd name="connsiteX50" fmla="*/ 177800 w 3130550"/>
                <a:gd name="connsiteY50" fmla="*/ 1172709 h 2118859"/>
                <a:gd name="connsiteX51" fmla="*/ 228600 w 3130550"/>
                <a:gd name="connsiteY51" fmla="*/ 1153659 h 2118859"/>
                <a:gd name="connsiteX52" fmla="*/ 247650 w 3130550"/>
                <a:gd name="connsiteY52" fmla="*/ 1140959 h 2118859"/>
                <a:gd name="connsiteX53" fmla="*/ 292100 w 3130550"/>
                <a:gd name="connsiteY53" fmla="*/ 1128259 h 2118859"/>
                <a:gd name="connsiteX54" fmla="*/ 400050 w 3130550"/>
                <a:gd name="connsiteY54" fmla="*/ 1102859 h 2118859"/>
                <a:gd name="connsiteX55" fmla="*/ 457200 w 3130550"/>
                <a:gd name="connsiteY55" fmla="*/ 1115559 h 2118859"/>
                <a:gd name="connsiteX56" fmla="*/ 469900 w 3130550"/>
                <a:gd name="connsiteY56" fmla="*/ 1083809 h 2118859"/>
                <a:gd name="connsiteX57" fmla="*/ 508000 w 3130550"/>
                <a:gd name="connsiteY57" fmla="*/ 1090159 h 2118859"/>
                <a:gd name="connsiteX58" fmla="*/ 527050 w 3130550"/>
                <a:gd name="connsiteY58" fmla="*/ 1128259 h 2118859"/>
                <a:gd name="connsiteX59" fmla="*/ 546100 w 3130550"/>
                <a:gd name="connsiteY59" fmla="*/ 1140959 h 2118859"/>
                <a:gd name="connsiteX60" fmla="*/ 603250 w 3130550"/>
                <a:gd name="connsiteY60" fmla="*/ 1185409 h 2118859"/>
                <a:gd name="connsiteX61" fmla="*/ 615950 w 3130550"/>
                <a:gd name="connsiteY61" fmla="*/ 1210809 h 2118859"/>
                <a:gd name="connsiteX62" fmla="*/ 622300 w 3130550"/>
                <a:gd name="connsiteY62" fmla="*/ 1261609 h 2118859"/>
                <a:gd name="connsiteX63" fmla="*/ 654050 w 3130550"/>
                <a:gd name="connsiteY63" fmla="*/ 1267959 h 2118859"/>
                <a:gd name="connsiteX64" fmla="*/ 755650 w 3130550"/>
                <a:gd name="connsiteY64" fmla="*/ 1255259 h 2118859"/>
                <a:gd name="connsiteX65" fmla="*/ 774700 w 3130550"/>
                <a:gd name="connsiteY65" fmla="*/ 1242559 h 2118859"/>
                <a:gd name="connsiteX66" fmla="*/ 850900 w 3130550"/>
                <a:gd name="connsiteY66" fmla="*/ 1255259 h 2118859"/>
                <a:gd name="connsiteX67" fmla="*/ 889000 w 3130550"/>
                <a:gd name="connsiteY67" fmla="*/ 1242559 h 2118859"/>
                <a:gd name="connsiteX68" fmla="*/ 939800 w 3130550"/>
                <a:gd name="connsiteY68" fmla="*/ 1229859 h 2118859"/>
                <a:gd name="connsiteX69" fmla="*/ 984250 w 3130550"/>
                <a:gd name="connsiteY69" fmla="*/ 1210809 h 2118859"/>
                <a:gd name="connsiteX70" fmla="*/ 1009650 w 3130550"/>
                <a:gd name="connsiteY70" fmla="*/ 1179059 h 2118859"/>
                <a:gd name="connsiteX71" fmla="*/ 1047750 w 3130550"/>
                <a:gd name="connsiteY71" fmla="*/ 1166359 h 2118859"/>
                <a:gd name="connsiteX72" fmla="*/ 1060450 w 3130550"/>
                <a:gd name="connsiteY72" fmla="*/ 1147309 h 2118859"/>
                <a:gd name="connsiteX73" fmla="*/ 1066800 w 3130550"/>
                <a:gd name="connsiteY73" fmla="*/ 1115559 h 2118859"/>
                <a:gd name="connsiteX74" fmla="*/ 1104900 w 3130550"/>
                <a:gd name="connsiteY74" fmla="*/ 1102859 h 2118859"/>
                <a:gd name="connsiteX75" fmla="*/ 1136650 w 3130550"/>
                <a:gd name="connsiteY75" fmla="*/ 1109209 h 2118859"/>
                <a:gd name="connsiteX76" fmla="*/ 1149350 w 3130550"/>
                <a:gd name="connsiteY76" fmla="*/ 1128259 h 2118859"/>
                <a:gd name="connsiteX77" fmla="*/ 1155700 w 3130550"/>
                <a:gd name="connsiteY77" fmla="*/ 1223509 h 2118859"/>
                <a:gd name="connsiteX78" fmla="*/ 1168400 w 3130550"/>
                <a:gd name="connsiteY78" fmla="*/ 1274309 h 2118859"/>
                <a:gd name="connsiteX79" fmla="*/ 1181100 w 3130550"/>
                <a:gd name="connsiteY79" fmla="*/ 1318759 h 2118859"/>
                <a:gd name="connsiteX80" fmla="*/ 1212850 w 3130550"/>
                <a:gd name="connsiteY80" fmla="*/ 1426709 h 2118859"/>
                <a:gd name="connsiteX81" fmla="*/ 1238250 w 3130550"/>
                <a:gd name="connsiteY81" fmla="*/ 1420359 h 2118859"/>
                <a:gd name="connsiteX82" fmla="*/ 1289050 w 3130550"/>
                <a:gd name="connsiteY82" fmla="*/ 1433059 h 2118859"/>
                <a:gd name="connsiteX83" fmla="*/ 1295400 w 3130550"/>
                <a:gd name="connsiteY83" fmla="*/ 1458459 h 2118859"/>
                <a:gd name="connsiteX84" fmla="*/ 1308100 w 3130550"/>
                <a:gd name="connsiteY84" fmla="*/ 1477509 h 2118859"/>
                <a:gd name="connsiteX85" fmla="*/ 1327150 w 3130550"/>
                <a:gd name="connsiteY85" fmla="*/ 1560059 h 2118859"/>
                <a:gd name="connsiteX86" fmla="*/ 1352550 w 3130550"/>
                <a:gd name="connsiteY86" fmla="*/ 1598159 h 2118859"/>
                <a:gd name="connsiteX87" fmla="*/ 1358900 w 3130550"/>
                <a:gd name="connsiteY87" fmla="*/ 1623559 h 2118859"/>
                <a:gd name="connsiteX88" fmla="*/ 1422400 w 3130550"/>
                <a:gd name="connsiteY88" fmla="*/ 1648959 h 2118859"/>
                <a:gd name="connsiteX89" fmla="*/ 1441450 w 3130550"/>
                <a:gd name="connsiteY89" fmla="*/ 1642609 h 2118859"/>
                <a:gd name="connsiteX90" fmla="*/ 1479550 w 3130550"/>
                <a:gd name="connsiteY90" fmla="*/ 1668009 h 2118859"/>
                <a:gd name="connsiteX91" fmla="*/ 1498600 w 3130550"/>
                <a:gd name="connsiteY91" fmla="*/ 1674359 h 2118859"/>
                <a:gd name="connsiteX92" fmla="*/ 1517650 w 3130550"/>
                <a:gd name="connsiteY92" fmla="*/ 1712459 h 2118859"/>
                <a:gd name="connsiteX93" fmla="*/ 1524000 w 3130550"/>
                <a:gd name="connsiteY93" fmla="*/ 1731509 h 2118859"/>
                <a:gd name="connsiteX94" fmla="*/ 1543050 w 3130550"/>
                <a:gd name="connsiteY94" fmla="*/ 1744209 h 2118859"/>
                <a:gd name="connsiteX95" fmla="*/ 1574800 w 3130550"/>
                <a:gd name="connsiteY95" fmla="*/ 1807709 h 2118859"/>
                <a:gd name="connsiteX96" fmla="*/ 1581150 w 3130550"/>
                <a:gd name="connsiteY96" fmla="*/ 1833109 h 2118859"/>
                <a:gd name="connsiteX97" fmla="*/ 1600200 w 3130550"/>
                <a:gd name="connsiteY97" fmla="*/ 1845809 h 2118859"/>
                <a:gd name="connsiteX98" fmla="*/ 1619250 w 3130550"/>
                <a:gd name="connsiteY98" fmla="*/ 1883909 h 2118859"/>
                <a:gd name="connsiteX99" fmla="*/ 1638300 w 3130550"/>
                <a:gd name="connsiteY99" fmla="*/ 1896609 h 2118859"/>
                <a:gd name="connsiteX100" fmla="*/ 1644650 w 3130550"/>
                <a:gd name="connsiteY100" fmla="*/ 1922009 h 2118859"/>
                <a:gd name="connsiteX101" fmla="*/ 1682750 w 3130550"/>
                <a:gd name="connsiteY101" fmla="*/ 1960109 h 2118859"/>
                <a:gd name="connsiteX102" fmla="*/ 1714500 w 3130550"/>
                <a:gd name="connsiteY102" fmla="*/ 1985509 h 2118859"/>
                <a:gd name="connsiteX103" fmla="*/ 1727200 w 3130550"/>
                <a:gd name="connsiteY103" fmla="*/ 2004559 h 2118859"/>
                <a:gd name="connsiteX104" fmla="*/ 1784350 w 3130550"/>
                <a:gd name="connsiteY104" fmla="*/ 2017259 h 2118859"/>
                <a:gd name="connsiteX105" fmla="*/ 1854200 w 3130550"/>
                <a:gd name="connsiteY105" fmla="*/ 2055359 h 2118859"/>
                <a:gd name="connsiteX106" fmla="*/ 1911350 w 3130550"/>
                <a:gd name="connsiteY106" fmla="*/ 2074409 h 2118859"/>
                <a:gd name="connsiteX107" fmla="*/ 2012950 w 3130550"/>
                <a:gd name="connsiteY107" fmla="*/ 2080759 h 2118859"/>
                <a:gd name="connsiteX108" fmla="*/ 2032000 w 3130550"/>
                <a:gd name="connsiteY108" fmla="*/ 2093459 h 2118859"/>
                <a:gd name="connsiteX109" fmla="*/ 2082800 w 3130550"/>
                <a:gd name="connsiteY109" fmla="*/ 2106159 h 2118859"/>
                <a:gd name="connsiteX110" fmla="*/ 2152650 w 3130550"/>
                <a:gd name="connsiteY110" fmla="*/ 2118859 h 2118859"/>
                <a:gd name="connsiteX111" fmla="*/ 2254250 w 3130550"/>
                <a:gd name="connsiteY111" fmla="*/ 2112509 h 2118859"/>
                <a:gd name="connsiteX112" fmla="*/ 2273300 w 3130550"/>
                <a:gd name="connsiteY112" fmla="*/ 2099809 h 2118859"/>
                <a:gd name="connsiteX113" fmla="*/ 2330450 w 3130550"/>
                <a:gd name="connsiteY113" fmla="*/ 2087109 h 2118859"/>
                <a:gd name="connsiteX114" fmla="*/ 2362200 w 3130550"/>
                <a:gd name="connsiteY114" fmla="*/ 2068059 h 2118859"/>
                <a:gd name="connsiteX115" fmla="*/ 2381250 w 3130550"/>
                <a:gd name="connsiteY115" fmla="*/ 2061709 h 2118859"/>
                <a:gd name="connsiteX116" fmla="*/ 2393950 w 3130550"/>
                <a:gd name="connsiteY116" fmla="*/ 2042659 h 2118859"/>
                <a:gd name="connsiteX117" fmla="*/ 2457450 w 3130550"/>
                <a:gd name="connsiteY117" fmla="*/ 2036309 h 2118859"/>
                <a:gd name="connsiteX118" fmla="*/ 2435860 w 3130550"/>
                <a:gd name="connsiteY118" fmla="*/ 1976619 h 2118859"/>
                <a:gd name="connsiteX119" fmla="*/ 2692400 w 3130550"/>
                <a:gd name="connsiteY119" fmla="*/ 2061709 h 2118859"/>
                <a:gd name="connsiteX120" fmla="*/ 2743200 w 3130550"/>
                <a:gd name="connsiteY120" fmla="*/ 2074409 h 2118859"/>
                <a:gd name="connsiteX121" fmla="*/ 2781300 w 3130550"/>
                <a:gd name="connsiteY121" fmla="*/ 2080759 h 2118859"/>
                <a:gd name="connsiteX122" fmla="*/ 2806700 w 3130550"/>
                <a:gd name="connsiteY122" fmla="*/ 2087109 h 2118859"/>
                <a:gd name="connsiteX123" fmla="*/ 2838450 w 3130550"/>
                <a:gd name="connsiteY123" fmla="*/ 2080759 h 2118859"/>
                <a:gd name="connsiteX124" fmla="*/ 2940050 w 3130550"/>
                <a:gd name="connsiteY124" fmla="*/ 2080759 h 2118859"/>
                <a:gd name="connsiteX125" fmla="*/ 2971800 w 3130550"/>
                <a:gd name="connsiteY125" fmla="*/ 2087109 h 2118859"/>
                <a:gd name="connsiteX126" fmla="*/ 2997200 w 3130550"/>
                <a:gd name="connsiteY126" fmla="*/ 2093459 h 2118859"/>
                <a:gd name="connsiteX127" fmla="*/ 3041650 w 3130550"/>
                <a:gd name="connsiteY127" fmla="*/ 2080759 h 2118859"/>
                <a:gd name="connsiteX128" fmla="*/ 3079750 w 3130550"/>
                <a:gd name="connsiteY128" fmla="*/ 2055359 h 2118859"/>
                <a:gd name="connsiteX129" fmla="*/ 3086100 w 3130550"/>
                <a:gd name="connsiteY129" fmla="*/ 2036309 h 2118859"/>
                <a:gd name="connsiteX130" fmla="*/ 3098800 w 3130550"/>
                <a:gd name="connsiteY130" fmla="*/ 1985509 h 2118859"/>
                <a:gd name="connsiteX131" fmla="*/ 3105150 w 3130550"/>
                <a:gd name="connsiteY131" fmla="*/ 1864859 h 2118859"/>
                <a:gd name="connsiteX132" fmla="*/ 3117850 w 3130550"/>
                <a:gd name="connsiteY132" fmla="*/ 1814059 h 2118859"/>
                <a:gd name="connsiteX133" fmla="*/ 3130550 w 3130550"/>
                <a:gd name="connsiteY133" fmla="*/ 1718809 h 2118859"/>
                <a:gd name="connsiteX134" fmla="*/ 3124200 w 3130550"/>
                <a:gd name="connsiteY134" fmla="*/ 1668009 h 2118859"/>
                <a:gd name="connsiteX135" fmla="*/ 3105150 w 3130550"/>
                <a:gd name="connsiteY135" fmla="*/ 1655309 h 2118859"/>
                <a:gd name="connsiteX136" fmla="*/ 3028950 w 3130550"/>
                <a:gd name="connsiteY136" fmla="*/ 1648959 h 2118859"/>
                <a:gd name="connsiteX137" fmla="*/ 2857500 w 3130550"/>
                <a:gd name="connsiteY137" fmla="*/ 1655309 h 2118859"/>
                <a:gd name="connsiteX138" fmla="*/ 2794000 w 3130550"/>
                <a:gd name="connsiteY138" fmla="*/ 1661659 h 2118859"/>
                <a:gd name="connsiteX139" fmla="*/ 2390140 w 3130550"/>
                <a:gd name="connsiteY139" fmla="*/ 1902959 h 2118859"/>
                <a:gd name="connsiteX140" fmla="*/ 2395220 w 3130550"/>
                <a:gd name="connsiteY140" fmla="*/ 1802629 h 2118859"/>
                <a:gd name="connsiteX141" fmla="*/ 2336800 w 3130550"/>
                <a:gd name="connsiteY141" fmla="*/ 1687059 h 2118859"/>
                <a:gd name="connsiteX142" fmla="*/ 2292350 w 3130550"/>
                <a:gd name="connsiteY142" fmla="*/ 1680709 h 2118859"/>
                <a:gd name="connsiteX143" fmla="*/ 2273300 w 3130550"/>
                <a:gd name="connsiteY143" fmla="*/ 1668009 h 2118859"/>
                <a:gd name="connsiteX144" fmla="*/ 2254250 w 3130550"/>
                <a:gd name="connsiteY144" fmla="*/ 1661659 h 2118859"/>
                <a:gd name="connsiteX145" fmla="*/ 2235200 w 3130550"/>
                <a:gd name="connsiteY145" fmla="*/ 1636259 h 2118859"/>
                <a:gd name="connsiteX146" fmla="*/ 2216150 w 3130550"/>
                <a:gd name="connsiteY146" fmla="*/ 1598159 h 2118859"/>
                <a:gd name="connsiteX147" fmla="*/ 2197100 w 3130550"/>
                <a:gd name="connsiteY147" fmla="*/ 1591809 h 2118859"/>
                <a:gd name="connsiteX148" fmla="*/ 2152650 w 3130550"/>
                <a:gd name="connsiteY148" fmla="*/ 1547359 h 2118859"/>
                <a:gd name="connsiteX149" fmla="*/ 2127250 w 3130550"/>
                <a:gd name="connsiteY149" fmla="*/ 1490209 h 2118859"/>
                <a:gd name="connsiteX150" fmla="*/ 2120900 w 3130550"/>
                <a:gd name="connsiteY150" fmla="*/ 1471159 h 2118859"/>
                <a:gd name="connsiteX151" fmla="*/ 2095500 w 3130550"/>
                <a:gd name="connsiteY151" fmla="*/ 1433059 h 2118859"/>
                <a:gd name="connsiteX152" fmla="*/ 2076450 w 3130550"/>
                <a:gd name="connsiteY152" fmla="*/ 1382259 h 2118859"/>
                <a:gd name="connsiteX153" fmla="*/ 2063750 w 3130550"/>
                <a:gd name="connsiteY153" fmla="*/ 1363209 h 2118859"/>
                <a:gd name="connsiteX154" fmla="*/ 2038350 w 3130550"/>
                <a:gd name="connsiteY154" fmla="*/ 1344159 h 2118859"/>
                <a:gd name="connsiteX155" fmla="*/ 2025650 w 3130550"/>
                <a:gd name="connsiteY155" fmla="*/ 1306059 h 2118859"/>
                <a:gd name="connsiteX156" fmla="*/ 2006600 w 3130550"/>
                <a:gd name="connsiteY156" fmla="*/ 1280659 h 2118859"/>
                <a:gd name="connsiteX157" fmla="*/ 1993900 w 3130550"/>
                <a:gd name="connsiteY157" fmla="*/ 1261609 h 2118859"/>
                <a:gd name="connsiteX158" fmla="*/ 1962150 w 3130550"/>
                <a:gd name="connsiteY158" fmla="*/ 1223509 h 2118859"/>
                <a:gd name="connsiteX159" fmla="*/ 1968500 w 3130550"/>
                <a:gd name="connsiteY159" fmla="*/ 1191759 h 2118859"/>
                <a:gd name="connsiteX160" fmla="*/ 1949450 w 3130550"/>
                <a:gd name="connsiteY160" fmla="*/ 1121909 h 2118859"/>
                <a:gd name="connsiteX161" fmla="*/ 1943100 w 3130550"/>
                <a:gd name="connsiteY161" fmla="*/ 1090159 h 2118859"/>
                <a:gd name="connsiteX162" fmla="*/ 1955800 w 3130550"/>
                <a:gd name="connsiteY162" fmla="*/ 963159 h 2118859"/>
                <a:gd name="connsiteX163" fmla="*/ 1962150 w 3130550"/>
                <a:gd name="connsiteY163" fmla="*/ 944109 h 2118859"/>
                <a:gd name="connsiteX164" fmla="*/ 1949450 w 3130550"/>
                <a:gd name="connsiteY164" fmla="*/ 823459 h 2118859"/>
                <a:gd name="connsiteX165" fmla="*/ 1924050 w 3130550"/>
                <a:gd name="connsiteY165" fmla="*/ 715509 h 2118859"/>
                <a:gd name="connsiteX166" fmla="*/ 1917700 w 3130550"/>
                <a:gd name="connsiteY166" fmla="*/ 696459 h 2118859"/>
                <a:gd name="connsiteX167" fmla="*/ 1898650 w 3130550"/>
                <a:gd name="connsiteY167" fmla="*/ 683759 h 2118859"/>
                <a:gd name="connsiteX168" fmla="*/ 1879600 w 3130550"/>
                <a:gd name="connsiteY168" fmla="*/ 664709 h 2118859"/>
                <a:gd name="connsiteX169" fmla="*/ 1860550 w 3130550"/>
                <a:gd name="connsiteY169" fmla="*/ 639309 h 2118859"/>
                <a:gd name="connsiteX170" fmla="*/ 1797050 w 3130550"/>
                <a:gd name="connsiteY170" fmla="*/ 601209 h 2118859"/>
                <a:gd name="connsiteX171" fmla="*/ 1784350 w 3130550"/>
                <a:gd name="connsiteY171" fmla="*/ 588509 h 2118859"/>
                <a:gd name="connsiteX172" fmla="*/ 1778000 w 3130550"/>
                <a:gd name="connsiteY172" fmla="*/ 556759 h 2118859"/>
                <a:gd name="connsiteX173" fmla="*/ 1758950 w 3130550"/>
                <a:gd name="connsiteY173" fmla="*/ 544059 h 2118859"/>
                <a:gd name="connsiteX174" fmla="*/ 1752600 w 3130550"/>
                <a:gd name="connsiteY174" fmla="*/ 525009 h 2118859"/>
                <a:gd name="connsiteX175" fmla="*/ 1746250 w 3130550"/>
                <a:gd name="connsiteY175" fmla="*/ 499609 h 2118859"/>
                <a:gd name="connsiteX176" fmla="*/ 1733550 w 3130550"/>
                <a:gd name="connsiteY176" fmla="*/ 474209 h 2118859"/>
                <a:gd name="connsiteX177" fmla="*/ 1708150 w 3130550"/>
                <a:gd name="connsiteY177" fmla="*/ 461509 h 2118859"/>
                <a:gd name="connsiteX178" fmla="*/ 1701800 w 3130550"/>
                <a:gd name="connsiteY178" fmla="*/ 442459 h 2118859"/>
                <a:gd name="connsiteX179" fmla="*/ 1689100 w 3130550"/>
                <a:gd name="connsiteY179" fmla="*/ 378959 h 2118859"/>
                <a:gd name="connsiteX180" fmla="*/ 1644650 w 3130550"/>
                <a:gd name="connsiteY180" fmla="*/ 309109 h 2118859"/>
                <a:gd name="connsiteX181" fmla="*/ 1612900 w 3130550"/>
                <a:gd name="connsiteY181" fmla="*/ 264659 h 2118859"/>
                <a:gd name="connsiteX182" fmla="*/ 1606550 w 3130550"/>
                <a:gd name="connsiteY182" fmla="*/ 232909 h 2118859"/>
                <a:gd name="connsiteX183" fmla="*/ 1600200 w 3130550"/>
                <a:gd name="connsiteY183" fmla="*/ 182109 h 2118859"/>
                <a:gd name="connsiteX184" fmla="*/ 1517650 w 3130550"/>
                <a:gd name="connsiteY184" fmla="*/ 124959 h 2118859"/>
                <a:gd name="connsiteX185" fmla="*/ 1498600 w 3130550"/>
                <a:gd name="connsiteY185" fmla="*/ 118609 h 2118859"/>
                <a:gd name="connsiteX186" fmla="*/ 1333500 w 3130550"/>
                <a:gd name="connsiteY186" fmla="*/ 105909 h 2118859"/>
                <a:gd name="connsiteX187" fmla="*/ 1225550 w 3130550"/>
                <a:gd name="connsiteY187" fmla="*/ 99559 h 2118859"/>
                <a:gd name="connsiteX188" fmla="*/ 1155700 w 3130550"/>
                <a:gd name="connsiteY188" fmla="*/ 80509 h 2118859"/>
                <a:gd name="connsiteX189" fmla="*/ 1143000 w 3130550"/>
                <a:gd name="connsiteY189" fmla="*/ 61459 h 2118859"/>
                <a:gd name="connsiteX190" fmla="*/ 1123950 w 3130550"/>
                <a:gd name="connsiteY190" fmla="*/ 55109 h 2118859"/>
                <a:gd name="connsiteX191" fmla="*/ 1022350 w 3130550"/>
                <a:gd name="connsiteY191" fmla="*/ 42409 h 2118859"/>
                <a:gd name="connsiteX192" fmla="*/ 908050 w 3130550"/>
                <a:gd name="connsiteY192" fmla="*/ 29709 h 2118859"/>
                <a:gd name="connsiteX193" fmla="*/ 857250 w 3130550"/>
                <a:gd name="connsiteY193" fmla="*/ 17009 h 2118859"/>
                <a:gd name="connsiteX194" fmla="*/ 838200 w 3130550"/>
                <a:gd name="connsiteY194" fmla="*/ 4309 h 2118859"/>
                <a:gd name="connsiteX195" fmla="*/ 901700 w 3130550"/>
                <a:gd name="connsiteY195" fmla="*/ 4309 h 2118859"/>
                <a:gd name="connsiteX0" fmla="*/ 901700 w 3130550"/>
                <a:gd name="connsiteY0" fmla="*/ 4309 h 2118859"/>
                <a:gd name="connsiteX1" fmla="*/ 901700 w 3130550"/>
                <a:gd name="connsiteY1" fmla="*/ 4309 h 2118859"/>
                <a:gd name="connsiteX2" fmla="*/ 857250 w 3130550"/>
                <a:gd name="connsiteY2" fmla="*/ 48759 h 2118859"/>
                <a:gd name="connsiteX3" fmla="*/ 831850 w 3130550"/>
                <a:gd name="connsiteY3" fmla="*/ 74159 h 2118859"/>
                <a:gd name="connsiteX4" fmla="*/ 812800 w 3130550"/>
                <a:gd name="connsiteY4" fmla="*/ 124959 h 2118859"/>
                <a:gd name="connsiteX5" fmla="*/ 793750 w 3130550"/>
                <a:gd name="connsiteY5" fmla="*/ 131309 h 2118859"/>
                <a:gd name="connsiteX6" fmla="*/ 787400 w 3130550"/>
                <a:gd name="connsiteY6" fmla="*/ 150359 h 2118859"/>
                <a:gd name="connsiteX7" fmla="*/ 768350 w 3130550"/>
                <a:gd name="connsiteY7" fmla="*/ 156709 h 2118859"/>
                <a:gd name="connsiteX8" fmla="*/ 723900 w 3130550"/>
                <a:gd name="connsiteY8" fmla="*/ 175759 h 2118859"/>
                <a:gd name="connsiteX9" fmla="*/ 711200 w 3130550"/>
                <a:gd name="connsiteY9" fmla="*/ 194809 h 2118859"/>
                <a:gd name="connsiteX10" fmla="*/ 692150 w 3130550"/>
                <a:gd name="connsiteY10" fmla="*/ 207509 h 2118859"/>
                <a:gd name="connsiteX11" fmla="*/ 666750 w 3130550"/>
                <a:gd name="connsiteY11" fmla="*/ 251959 h 2118859"/>
                <a:gd name="connsiteX12" fmla="*/ 647700 w 3130550"/>
                <a:gd name="connsiteY12" fmla="*/ 258309 h 2118859"/>
                <a:gd name="connsiteX13" fmla="*/ 609600 w 3130550"/>
                <a:gd name="connsiteY13" fmla="*/ 309109 h 2118859"/>
                <a:gd name="connsiteX14" fmla="*/ 577850 w 3130550"/>
                <a:gd name="connsiteY14" fmla="*/ 359909 h 2118859"/>
                <a:gd name="connsiteX15" fmla="*/ 565150 w 3130550"/>
                <a:gd name="connsiteY15" fmla="*/ 378959 h 2118859"/>
                <a:gd name="connsiteX16" fmla="*/ 546100 w 3130550"/>
                <a:gd name="connsiteY16" fmla="*/ 385309 h 2118859"/>
                <a:gd name="connsiteX17" fmla="*/ 527050 w 3130550"/>
                <a:gd name="connsiteY17" fmla="*/ 398009 h 2118859"/>
                <a:gd name="connsiteX18" fmla="*/ 508000 w 3130550"/>
                <a:gd name="connsiteY18" fmla="*/ 404359 h 2118859"/>
                <a:gd name="connsiteX19" fmla="*/ 469900 w 3130550"/>
                <a:gd name="connsiteY19" fmla="*/ 423409 h 2118859"/>
                <a:gd name="connsiteX20" fmla="*/ 469900 w 3130550"/>
                <a:gd name="connsiteY20" fmla="*/ 467859 h 2118859"/>
                <a:gd name="connsiteX21" fmla="*/ 482600 w 3130550"/>
                <a:gd name="connsiteY21" fmla="*/ 505959 h 2118859"/>
                <a:gd name="connsiteX22" fmla="*/ 488950 w 3130550"/>
                <a:gd name="connsiteY22" fmla="*/ 550409 h 2118859"/>
                <a:gd name="connsiteX23" fmla="*/ 482600 w 3130550"/>
                <a:gd name="connsiteY23" fmla="*/ 569459 h 2118859"/>
                <a:gd name="connsiteX24" fmla="*/ 476250 w 3130550"/>
                <a:gd name="connsiteY24" fmla="*/ 620259 h 2118859"/>
                <a:gd name="connsiteX25" fmla="*/ 469900 w 3130550"/>
                <a:gd name="connsiteY25" fmla="*/ 645659 h 2118859"/>
                <a:gd name="connsiteX26" fmla="*/ 450850 w 3130550"/>
                <a:gd name="connsiteY26" fmla="*/ 664709 h 2118859"/>
                <a:gd name="connsiteX27" fmla="*/ 438150 w 3130550"/>
                <a:gd name="connsiteY27" fmla="*/ 683759 h 2118859"/>
                <a:gd name="connsiteX28" fmla="*/ 419100 w 3130550"/>
                <a:gd name="connsiteY28" fmla="*/ 753609 h 2118859"/>
                <a:gd name="connsiteX29" fmla="*/ 412750 w 3130550"/>
                <a:gd name="connsiteY29" fmla="*/ 772659 h 2118859"/>
                <a:gd name="connsiteX30" fmla="*/ 393700 w 3130550"/>
                <a:gd name="connsiteY30" fmla="*/ 785359 h 2118859"/>
                <a:gd name="connsiteX31" fmla="*/ 374650 w 3130550"/>
                <a:gd name="connsiteY31" fmla="*/ 823459 h 2118859"/>
                <a:gd name="connsiteX32" fmla="*/ 317500 w 3130550"/>
                <a:gd name="connsiteY32" fmla="*/ 867909 h 2118859"/>
                <a:gd name="connsiteX33" fmla="*/ 273050 w 3130550"/>
                <a:gd name="connsiteY33" fmla="*/ 899659 h 2118859"/>
                <a:gd name="connsiteX34" fmla="*/ 228600 w 3130550"/>
                <a:gd name="connsiteY34" fmla="*/ 931409 h 2118859"/>
                <a:gd name="connsiteX35" fmla="*/ 184150 w 3130550"/>
                <a:gd name="connsiteY35" fmla="*/ 937759 h 2118859"/>
                <a:gd name="connsiteX36" fmla="*/ 152400 w 3130550"/>
                <a:gd name="connsiteY36" fmla="*/ 950459 h 2118859"/>
                <a:gd name="connsiteX37" fmla="*/ 114300 w 3130550"/>
                <a:gd name="connsiteY37" fmla="*/ 956809 h 2118859"/>
                <a:gd name="connsiteX38" fmla="*/ 88900 w 3130550"/>
                <a:gd name="connsiteY38" fmla="*/ 975859 h 2118859"/>
                <a:gd name="connsiteX39" fmla="*/ 82550 w 3130550"/>
                <a:gd name="connsiteY39" fmla="*/ 1007609 h 2118859"/>
                <a:gd name="connsiteX40" fmla="*/ 57150 w 3130550"/>
                <a:gd name="connsiteY40" fmla="*/ 1020309 h 2118859"/>
                <a:gd name="connsiteX41" fmla="*/ 19050 w 3130550"/>
                <a:gd name="connsiteY41" fmla="*/ 1033009 h 2118859"/>
                <a:gd name="connsiteX42" fmla="*/ 0 w 3130550"/>
                <a:gd name="connsiteY42" fmla="*/ 1077459 h 2118859"/>
                <a:gd name="connsiteX43" fmla="*/ 6350 w 3130550"/>
                <a:gd name="connsiteY43" fmla="*/ 1096509 h 2118859"/>
                <a:gd name="connsiteX44" fmla="*/ 44450 w 3130550"/>
                <a:gd name="connsiteY44" fmla="*/ 1121909 h 2118859"/>
                <a:gd name="connsiteX45" fmla="*/ 82550 w 3130550"/>
                <a:gd name="connsiteY45" fmla="*/ 1140959 h 2118859"/>
                <a:gd name="connsiteX46" fmla="*/ 88900 w 3130550"/>
                <a:gd name="connsiteY46" fmla="*/ 1160009 h 2118859"/>
                <a:gd name="connsiteX47" fmla="*/ 101600 w 3130550"/>
                <a:gd name="connsiteY47" fmla="*/ 1179059 h 2118859"/>
                <a:gd name="connsiteX48" fmla="*/ 127000 w 3130550"/>
                <a:gd name="connsiteY48" fmla="*/ 1185409 h 2118859"/>
                <a:gd name="connsiteX49" fmla="*/ 158750 w 3130550"/>
                <a:gd name="connsiteY49" fmla="*/ 1179059 h 2118859"/>
                <a:gd name="connsiteX50" fmla="*/ 177800 w 3130550"/>
                <a:gd name="connsiteY50" fmla="*/ 1172709 h 2118859"/>
                <a:gd name="connsiteX51" fmla="*/ 228600 w 3130550"/>
                <a:gd name="connsiteY51" fmla="*/ 1153659 h 2118859"/>
                <a:gd name="connsiteX52" fmla="*/ 247650 w 3130550"/>
                <a:gd name="connsiteY52" fmla="*/ 1140959 h 2118859"/>
                <a:gd name="connsiteX53" fmla="*/ 292100 w 3130550"/>
                <a:gd name="connsiteY53" fmla="*/ 1128259 h 2118859"/>
                <a:gd name="connsiteX54" fmla="*/ 400050 w 3130550"/>
                <a:gd name="connsiteY54" fmla="*/ 1102859 h 2118859"/>
                <a:gd name="connsiteX55" fmla="*/ 457200 w 3130550"/>
                <a:gd name="connsiteY55" fmla="*/ 1115559 h 2118859"/>
                <a:gd name="connsiteX56" fmla="*/ 469900 w 3130550"/>
                <a:gd name="connsiteY56" fmla="*/ 1083809 h 2118859"/>
                <a:gd name="connsiteX57" fmla="*/ 508000 w 3130550"/>
                <a:gd name="connsiteY57" fmla="*/ 1090159 h 2118859"/>
                <a:gd name="connsiteX58" fmla="*/ 527050 w 3130550"/>
                <a:gd name="connsiteY58" fmla="*/ 1128259 h 2118859"/>
                <a:gd name="connsiteX59" fmla="*/ 546100 w 3130550"/>
                <a:gd name="connsiteY59" fmla="*/ 1140959 h 2118859"/>
                <a:gd name="connsiteX60" fmla="*/ 603250 w 3130550"/>
                <a:gd name="connsiteY60" fmla="*/ 1185409 h 2118859"/>
                <a:gd name="connsiteX61" fmla="*/ 615950 w 3130550"/>
                <a:gd name="connsiteY61" fmla="*/ 1210809 h 2118859"/>
                <a:gd name="connsiteX62" fmla="*/ 622300 w 3130550"/>
                <a:gd name="connsiteY62" fmla="*/ 1261609 h 2118859"/>
                <a:gd name="connsiteX63" fmla="*/ 654050 w 3130550"/>
                <a:gd name="connsiteY63" fmla="*/ 1267959 h 2118859"/>
                <a:gd name="connsiteX64" fmla="*/ 755650 w 3130550"/>
                <a:gd name="connsiteY64" fmla="*/ 1255259 h 2118859"/>
                <a:gd name="connsiteX65" fmla="*/ 774700 w 3130550"/>
                <a:gd name="connsiteY65" fmla="*/ 1242559 h 2118859"/>
                <a:gd name="connsiteX66" fmla="*/ 850900 w 3130550"/>
                <a:gd name="connsiteY66" fmla="*/ 1255259 h 2118859"/>
                <a:gd name="connsiteX67" fmla="*/ 889000 w 3130550"/>
                <a:gd name="connsiteY67" fmla="*/ 1242559 h 2118859"/>
                <a:gd name="connsiteX68" fmla="*/ 939800 w 3130550"/>
                <a:gd name="connsiteY68" fmla="*/ 1229859 h 2118859"/>
                <a:gd name="connsiteX69" fmla="*/ 984250 w 3130550"/>
                <a:gd name="connsiteY69" fmla="*/ 1210809 h 2118859"/>
                <a:gd name="connsiteX70" fmla="*/ 1009650 w 3130550"/>
                <a:gd name="connsiteY70" fmla="*/ 1179059 h 2118859"/>
                <a:gd name="connsiteX71" fmla="*/ 1047750 w 3130550"/>
                <a:gd name="connsiteY71" fmla="*/ 1166359 h 2118859"/>
                <a:gd name="connsiteX72" fmla="*/ 1060450 w 3130550"/>
                <a:gd name="connsiteY72" fmla="*/ 1147309 h 2118859"/>
                <a:gd name="connsiteX73" fmla="*/ 1066800 w 3130550"/>
                <a:gd name="connsiteY73" fmla="*/ 1115559 h 2118859"/>
                <a:gd name="connsiteX74" fmla="*/ 1104900 w 3130550"/>
                <a:gd name="connsiteY74" fmla="*/ 1102859 h 2118859"/>
                <a:gd name="connsiteX75" fmla="*/ 1136650 w 3130550"/>
                <a:gd name="connsiteY75" fmla="*/ 1109209 h 2118859"/>
                <a:gd name="connsiteX76" fmla="*/ 1149350 w 3130550"/>
                <a:gd name="connsiteY76" fmla="*/ 1128259 h 2118859"/>
                <a:gd name="connsiteX77" fmla="*/ 1155700 w 3130550"/>
                <a:gd name="connsiteY77" fmla="*/ 1223509 h 2118859"/>
                <a:gd name="connsiteX78" fmla="*/ 1168400 w 3130550"/>
                <a:gd name="connsiteY78" fmla="*/ 1274309 h 2118859"/>
                <a:gd name="connsiteX79" fmla="*/ 1181100 w 3130550"/>
                <a:gd name="connsiteY79" fmla="*/ 1318759 h 2118859"/>
                <a:gd name="connsiteX80" fmla="*/ 1212850 w 3130550"/>
                <a:gd name="connsiteY80" fmla="*/ 1426709 h 2118859"/>
                <a:gd name="connsiteX81" fmla="*/ 1238250 w 3130550"/>
                <a:gd name="connsiteY81" fmla="*/ 1420359 h 2118859"/>
                <a:gd name="connsiteX82" fmla="*/ 1289050 w 3130550"/>
                <a:gd name="connsiteY82" fmla="*/ 1433059 h 2118859"/>
                <a:gd name="connsiteX83" fmla="*/ 1295400 w 3130550"/>
                <a:gd name="connsiteY83" fmla="*/ 1458459 h 2118859"/>
                <a:gd name="connsiteX84" fmla="*/ 1308100 w 3130550"/>
                <a:gd name="connsiteY84" fmla="*/ 1477509 h 2118859"/>
                <a:gd name="connsiteX85" fmla="*/ 1327150 w 3130550"/>
                <a:gd name="connsiteY85" fmla="*/ 1560059 h 2118859"/>
                <a:gd name="connsiteX86" fmla="*/ 1352550 w 3130550"/>
                <a:gd name="connsiteY86" fmla="*/ 1598159 h 2118859"/>
                <a:gd name="connsiteX87" fmla="*/ 1358900 w 3130550"/>
                <a:gd name="connsiteY87" fmla="*/ 1623559 h 2118859"/>
                <a:gd name="connsiteX88" fmla="*/ 1422400 w 3130550"/>
                <a:gd name="connsiteY88" fmla="*/ 1648959 h 2118859"/>
                <a:gd name="connsiteX89" fmla="*/ 1441450 w 3130550"/>
                <a:gd name="connsiteY89" fmla="*/ 1642609 h 2118859"/>
                <a:gd name="connsiteX90" fmla="*/ 1479550 w 3130550"/>
                <a:gd name="connsiteY90" fmla="*/ 1668009 h 2118859"/>
                <a:gd name="connsiteX91" fmla="*/ 1498600 w 3130550"/>
                <a:gd name="connsiteY91" fmla="*/ 1674359 h 2118859"/>
                <a:gd name="connsiteX92" fmla="*/ 1517650 w 3130550"/>
                <a:gd name="connsiteY92" fmla="*/ 1712459 h 2118859"/>
                <a:gd name="connsiteX93" fmla="*/ 1524000 w 3130550"/>
                <a:gd name="connsiteY93" fmla="*/ 1731509 h 2118859"/>
                <a:gd name="connsiteX94" fmla="*/ 1543050 w 3130550"/>
                <a:gd name="connsiteY94" fmla="*/ 1744209 h 2118859"/>
                <a:gd name="connsiteX95" fmla="*/ 1574800 w 3130550"/>
                <a:gd name="connsiteY95" fmla="*/ 1807709 h 2118859"/>
                <a:gd name="connsiteX96" fmla="*/ 1581150 w 3130550"/>
                <a:gd name="connsiteY96" fmla="*/ 1833109 h 2118859"/>
                <a:gd name="connsiteX97" fmla="*/ 1600200 w 3130550"/>
                <a:gd name="connsiteY97" fmla="*/ 1845809 h 2118859"/>
                <a:gd name="connsiteX98" fmla="*/ 1619250 w 3130550"/>
                <a:gd name="connsiteY98" fmla="*/ 1883909 h 2118859"/>
                <a:gd name="connsiteX99" fmla="*/ 1638300 w 3130550"/>
                <a:gd name="connsiteY99" fmla="*/ 1896609 h 2118859"/>
                <a:gd name="connsiteX100" fmla="*/ 1644650 w 3130550"/>
                <a:gd name="connsiteY100" fmla="*/ 1922009 h 2118859"/>
                <a:gd name="connsiteX101" fmla="*/ 1682750 w 3130550"/>
                <a:gd name="connsiteY101" fmla="*/ 1960109 h 2118859"/>
                <a:gd name="connsiteX102" fmla="*/ 1714500 w 3130550"/>
                <a:gd name="connsiteY102" fmla="*/ 1985509 h 2118859"/>
                <a:gd name="connsiteX103" fmla="*/ 1727200 w 3130550"/>
                <a:gd name="connsiteY103" fmla="*/ 2004559 h 2118859"/>
                <a:gd name="connsiteX104" fmla="*/ 1784350 w 3130550"/>
                <a:gd name="connsiteY104" fmla="*/ 2017259 h 2118859"/>
                <a:gd name="connsiteX105" fmla="*/ 1854200 w 3130550"/>
                <a:gd name="connsiteY105" fmla="*/ 2055359 h 2118859"/>
                <a:gd name="connsiteX106" fmla="*/ 1911350 w 3130550"/>
                <a:gd name="connsiteY106" fmla="*/ 2074409 h 2118859"/>
                <a:gd name="connsiteX107" fmla="*/ 2012950 w 3130550"/>
                <a:gd name="connsiteY107" fmla="*/ 2080759 h 2118859"/>
                <a:gd name="connsiteX108" fmla="*/ 2032000 w 3130550"/>
                <a:gd name="connsiteY108" fmla="*/ 2093459 h 2118859"/>
                <a:gd name="connsiteX109" fmla="*/ 2082800 w 3130550"/>
                <a:gd name="connsiteY109" fmla="*/ 2106159 h 2118859"/>
                <a:gd name="connsiteX110" fmla="*/ 2152650 w 3130550"/>
                <a:gd name="connsiteY110" fmla="*/ 2118859 h 2118859"/>
                <a:gd name="connsiteX111" fmla="*/ 2254250 w 3130550"/>
                <a:gd name="connsiteY111" fmla="*/ 2112509 h 2118859"/>
                <a:gd name="connsiteX112" fmla="*/ 2273300 w 3130550"/>
                <a:gd name="connsiteY112" fmla="*/ 2099809 h 2118859"/>
                <a:gd name="connsiteX113" fmla="*/ 2330450 w 3130550"/>
                <a:gd name="connsiteY113" fmla="*/ 2087109 h 2118859"/>
                <a:gd name="connsiteX114" fmla="*/ 2362200 w 3130550"/>
                <a:gd name="connsiteY114" fmla="*/ 2068059 h 2118859"/>
                <a:gd name="connsiteX115" fmla="*/ 2381250 w 3130550"/>
                <a:gd name="connsiteY115" fmla="*/ 2061709 h 2118859"/>
                <a:gd name="connsiteX116" fmla="*/ 2393950 w 3130550"/>
                <a:gd name="connsiteY116" fmla="*/ 2042659 h 2118859"/>
                <a:gd name="connsiteX117" fmla="*/ 2457450 w 3130550"/>
                <a:gd name="connsiteY117" fmla="*/ 2036309 h 2118859"/>
                <a:gd name="connsiteX118" fmla="*/ 2435860 w 3130550"/>
                <a:gd name="connsiteY118" fmla="*/ 1976619 h 2118859"/>
                <a:gd name="connsiteX119" fmla="*/ 2743200 w 3130550"/>
                <a:gd name="connsiteY119" fmla="*/ 2074409 h 2118859"/>
                <a:gd name="connsiteX120" fmla="*/ 2781300 w 3130550"/>
                <a:gd name="connsiteY120" fmla="*/ 2080759 h 2118859"/>
                <a:gd name="connsiteX121" fmla="*/ 2806700 w 3130550"/>
                <a:gd name="connsiteY121" fmla="*/ 2087109 h 2118859"/>
                <a:gd name="connsiteX122" fmla="*/ 2838450 w 3130550"/>
                <a:gd name="connsiteY122" fmla="*/ 2080759 h 2118859"/>
                <a:gd name="connsiteX123" fmla="*/ 2940050 w 3130550"/>
                <a:gd name="connsiteY123" fmla="*/ 2080759 h 2118859"/>
                <a:gd name="connsiteX124" fmla="*/ 2971800 w 3130550"/>
                <a:gd name="connsiteY124" fmla="*/ 2087109 h 2118859"/>
                <a:gd name="connsiteX125" fmla="*/ 2997200 w 3130550"/>
                <a:gd name="connsiteY125" fmla="*/ 2093459 h 2118859"/>
                <a:gd name="connsiteX126" fmla="*/ 3041650 w 3130550"/>
                <a:gd name="connsiteY126" fmla="*/ 2080759 h 2118859"/>
                <a:gd name="connsiteX127" fmla="*/ 3079750 w 3130550"/>
                <a:gd name="connsiteY127" fmla="*/ 2055359 h 2118859"/>
                <a:gd name="connsiteX128" fmla="*/ 3086100 w 3130550"/>
                <a:gd name="connsiteY128" fmla="*/ 2036309 h 2118859"/>
                <a:gd name="connsiteX129" fmla="*/ 3098800 w 3130550"/>
                <a:gd name="connsiteY129" fmla="*/ 1985509 h 2118859"/>
                <a:gd name="connsiteX130" fmla="*/ 3105150 w 3130550"/>
                <a:gd name="connsiteY130" fmla="*/ 1864859 h 2118859"/>
                <a:gd name="connsiteX131" fmla="*/ 3117850 w 3130550"/>
                <a:gd name="connsiteY131" fmla="*/ 1814059 h 2118859"/>
                <a:gd name="connsiteX132" fmla="*/ 3130550 w 3130550"/>
                <a:gd name="connsiteY132" fmla="*/ 1718809 h 2118859"/>
                <a:gd name="connsiteX133" fmla="*/ 3124200 w 3130550"/>
                <a:gd name="connsiteY133" fmla="*/ 1668009 h 2118859"/>
                <a:gd name="connsiteX134" fmla="*/ 3105150 w 3130550"/>
                <a:gd name="connsiteY134" fmla="*/ 1655309 h 2118859"/>
                <a:gd name="connsiteX135" fmla="*/ 3028950 w 3130550"/>
                <a:gd name="connsiteY135" fmla="*/ 1648959 h 2118859"/>
                <a:gd name="connsiteX136" fmla="*/ 2857500 w 3130550"/>
                <a:gd name="connsiteY136" fmla="*/ 1655309 h 2118859"/>
                <a:gd name="connsiteX137" fmla="*/ 2794000 w 3130550"/>
                <a:gd name="connsiteY137" fmla="*/ 1661659 h 2118859"/>
                <a:gd name="connsiteX138" fmla="*/ 2390140 w 3130550"/>
                <a:gd name="connsiteY138" fmla="*/ 1902959 h 2118859"/>
                <a:gd name="connsiteX139" fmla="*/ 2395220 w 3130550"/>
                <a:gd name="connsiteY139" fmla="*/ 1802629 h 2118859"/>
                <a:gd name="connsiteX140" fmla="*/ 2336800 w 3130550"/>
                <a:gd name="connsiteY140" fmla="*/ 1687059 h 2118859"/>
                <a:gd name="connsiteX141" fmla="*/ 2292350 w 3130550"/>
                <a:gd name="connsiteY141" fmla="*/ 1680709 h 2118859"/>
                <a:gd name="connsiteX142" fmla="*/ 2273300 w 3130550"/>
                <a:gd name="connsiteY142" fmla="*/ 1668009 h 2118859"/>
                <a:gd name="connsiteX143" fmla="*/ 2254250 w 3130550"/>
                <a:gd name="connsiteY143" fmla="*/ 1661659 h 2118859"/>
                <a:gd name="connsiteX144" fmla="*/ 2235200 w 3130550"/>
                <a:gd name="connsiteY144" fmla="*/ 1636259 h 2118859"/>
                <a:gd name="connsiteX145" fmla="*/ 2216150 w 3130550"/>
                <a:gd name="connsiteY145" fmla="*/ 1598159 h 2118859"/>
                <a:gd name="connsiteX146" fmla="*/ 2197100 w 3130550"/>
                <a:gd name="connsiteY146" fmla="*/ 1591809 h 2118859"/>
                <a:gd name="connsiteX147" fmla="*/ 2152650 w 3130550"/>
                <a:gd name="connsiteY147" fmla="*/ 1547359 h 2118859"/>
                <a:gd name="connsiteX148" fmla="*/ 2127250 w 3130550"/>
                <a:gd name="connsiteY148" fmla="*/ 1490209 h 2118859"/>
                <a:gd name="connsiteX149" fmla="*/ 2120900 w 3130550"/>
                <a:gd name="connsiteY149" fmla="*/ 1471159 h 2118859"/>
                <a:gd name="connsiteX150" fmla="*/ 2095500 w 3130550"/>
                <a:gd name="connsiteY150" fmla="*/ 1433059 h 2118859"/>
                <a:gd name="connsiteX151" fmla="*/ 2076450 w 3130550"/>
                <a:gd name="connsiteY151" fmla="*/ 1382259 h 2118859"/>
                <a:gd name="connsiteX152" fmla="*/ 2063750 w 3130550"/>
                <a:gd name="connsiteY152" fmla="*/ 1363209 h 2118859"/>
                <a:gd name="connsiteX153" fmla="*/ 2038350 w 3130550"/>
                <a:gd name="connsiteY153" fmla="*/ 1344159 h 2118859"/>
                <a:gd name="connsiteX154" fmla="*/ 2025650 w 3130550"/>
                <a:gd name="connsiteY154" fmla="*/ 1306059 h 2118859"/>
                <a:gd name="connsiteX155" fmla="*/ 2006600 w 3130550"/>
                <a:gd name="connsiteY155" fmla="*/ 1280659 h 2118859"/>
                <a:gd name="connsiteX156" fmla="*/ 1993900 w 3130550"/>
                <a:gd name="connsiteY156" fmla="*/ 1261609 h 2118859"/>
                <a:gd name="connsiteX157" fmla="*/ 1962150 w 3130550"/>
                <a:gd name="connsiteY157" fmla="*/ 1223509 h 2118859"/>
                <a:gd name="connsiteX158" fmla="*/ 1968500 w 3130550"/>
                <a:gd name="connsiteY158" fmla="*/ 1191759 h 2118859"/>
                <a:gd name="connsiteX159" fmla="*/ 1949450 w 3130550"/>
                <a:gd name="connsiteY159" fmla="*/ 1121909 h 2118859"/>
                <a:gd name="connsiteX160" fmla="*/ 1943100 w 3130550"/>
                <a:gd name="connsiteY160" fmla="*/ 1090159 h 2118859"/>
                <a:gd name="connsiteX161" fmla="*/ 1955800 w 3130550"/>
                <a:gd name="connsiteY161" fmla="*/ 963159 h 2118859"/>
                <a:gd name="connsiteX162" fmla="*/ 1962150 w 3130550"/>
                <a:gd name="connsiteY162" fmla="*/ 944109 h 2118859"/>
                <a:gd name="connsiteX163" fmla="*/ 1949450 w 3130550"/>
                <a:gd name="connsiteY163" fmla="*/ 823459 h 2118859"/>
                <a:gd name="connsiteX164" fmla="*/ 1924050 w 3130550"/>
                <a:gd name="connsiteY164" fmla="*/ 715509 h 2118859"/>
                <a:gd name="connsiteX165" fmla="*/ 1917700 w 3130550"/>
                <a:gd name="connsiteY165" fmla="*/ 696459 h 2118859"/>
                <a:gd name="connsiteX166" fmla="*/ 1898650 w 3130550"/>
                <a:gd name="connsiteY166" fmla="*/ 683759 h 2118859"/>
                <a:gd name="connsiteX167" fmla="*/ 1879600 w 3130550"/>
                <a:gd name="connsiteY167" fmla="*/ 664709 h 2118859"/>
                <a:gd name="connsiteX168" fmla="*/ 1860550 w 3130550"/>
                <a:gd name="connsiteY168" fmla="*/ 639309 h 2118859"/>
                <a:gd name="connsiteX169" fmla="*/ 1797050 w 3130550"/>
                <a:gd name="connsiteY169" fmla="*/ 601209 h 2118859"/>
                <a:gd name="connsiteX170" fmla="*/ 1784350 w 3130550"/>
                <a:gd name="connsiteY170" fmla="*/ 588509 h 2118859"/>
                <a:gd name="connsiteX171" fmla="*/ 1778000 w 3130550"/>
                <a:gd name="connsiteY171" fmla="*/ 556759 h 2118859"/>
                <a:gd name="connsiteX172" fmla="*/ 1758950 w 3130550"/>
                <a:gd name="connsiteY172" fmla="*/ 544059 h 2118859"/>
                <a:gd name="connsiteX173" fmla="*/ 1752600 w 3130550"/>
                <a:gd name="connsiteY173" fmla="*/ 525009 h 2118859"/>
                <a:gd name="connsiteX174" fmla="*/ 1746250 w 3130550"/>
                <a:gd name="connsiteY174" fmla="*/ 499609 h 2118859"/>
                <a:gd name="connsiteX175" fmla="*/ 1733550 w 3130550"/>
                <a:gd name="connsiteY175" fmla="*/ 474209 h 2118859"/>
                <a:gd name="connsiteX176" fmla="*/ 1708150 w 3130550"/>
                <a:gd name="connsiteY176" fmla="*/ 461509 h 2118859"/>
                <a:gd name="connsiteX177" fmla="*/ 1701800 w 3130550"/>
                <a:gd name="connsiteY177" fmla="*/ 442459 h 2118859"/>
                <a:gd name="connsiteX178" fmla="*/ 1689100 w 3130550"/>
                <a:gd name="connsiteY178" fmla="*/ 378959 h 2118859"/>
                <a:gd name="connsiteX179" fmla="*/ 1644650 w 3130550"/>
                <a:gd name="connsiteY179" fmla="*/ 309109 h 2118859"/>
                <a:gd name="connsiteX180" fmla="*/ 1612900 w 3130550"/>
                <a:gd name="connsiteY180" fmla="*/ 264659 h 2118859"/>
                <a:gd name="connsiteX181" fmla="*/ 1606550 w 3130550"/>
                <a:gd name="connsiteY181" fmla="*/ 232909 h 2118859"/>
                <a:gd name="connsiteX182" fmla="*/ 1600200 w 3130550"/>
                <a:gd name="connsiteY182" fmla="*/ 182109 h 2118859"/>
                <a:gd name="connsiteX183" fmla="*/ 1517650 w 3130550"/>
                <a:gd name="connsiteY183" fmla="*/ 124959 h 2118859"/>
                <a:gd name="connsiteX184" fmla="*/ 1498600 w 3130550"/>
                <a:gd name="connsiteY184" fmla="*/ 118609 h 2118859"/>
                <a:gd name="connsiteX185" fmla="*/ 1333500 w 3130550"/>
                <a:gd name="connsiteY185" fmla="*/ 105909 h 2118859"/>
                <a:gd name="connsiteX186" fmla="*/ 1225550 w 3130550"/>
                <a:gd name="connsiteY186" fmla="*/ 99559 h 2118859"/>
                <a:gd name="connsiteX187" fmla="*/ 1155700 w 3130550"/>
                <a:gd name="connsiteY187" fmla="*/ 80509 h 2118859"/>
                <a:gd name="connsiteX188" fmla="*/ 1143000 w 3130550"/>
                <a:gd name="connsiteY188" fmla="*/ 61459 h 2118859"/>
                <a:gd name="connsiteX189" fmla="*/ 1123950 w 3130550"/>
                <a:gd name="connsiteY189" fmla="*/ 55109 h 2118859"/>
                <a:gd name="connsiteX190" fmla="*/ 1022350 w 3130550"/>
                <a:gd name="connsiteY190" fmla="*/ 42409 h 2118859"/>
                <a:gd name="connsiteX191" fmla="*/ 908050 w 3130550"/>
                <a:gd name="connsiteY191" fmla="*/ 29709 h 2118859"/>
                <a:gd name="connsiteX192" fmla="*/ 857250 w 3130550"/>
                <a:gd name="connsiteY192" fmla="*/ 17009 h 2118859"/>
                <a:gd name="connsiteX193" fmla="*/ 838200 w 3130550"/>
                <a:gd name="connsiteY193" fmla="*/ 4309 h 2118859"/>
                <a:gd name="connsiteX194" fmla="*/ 901700 w 3130550"/>
                <a:gd name="connsiteY194" fmla="*/ 4309 h 2118859"/>
                <a:gd name="connsiteX0" fmla="*/ 901700 w 3130550"/>
                <a:gd name="connsiteY0" fmla="*/ 4309 h 2118859"/>
                <a:gd name="connsiteX1" fmla="*/ 901700 w 3130550"/>
                <a:gd name="connsiteY1" fmla="*/ 4309 h 2118859"/>
                <a:gd name="connsiteX2" fmla="*/ 857250 w 3130550"/>
                <a:gd name="connsiteY2" fmla="*/ 48759 h 2118859"/>
                <a:gd name="connsiteX3" fmla="*/ 831850 w 3130550"/>
                <a:gd name="connsiteY3" fmla="*/ 74159 h 2118859"/>
                <a:gd name="connsiteX4" fmla="*/ 812800 w 3130550"/>
                <a:gd name="connsiteY4" fmla="*/ 124959 h 2118859"/>
                <a:gd name="connsiteX5" fmla="*/ 793750 w 3130550"/>
                <a:gd name="connsiteY5" fmla="*/ 131309 h 2118859"/>
                <a:gd name="connsiteX6" fmla="*/ 787400 w 3130550"/>
                <a:gd name="connsiteY6" fmla="*/ 150359 h 2118859"/>
                <a:gd name="connsiteX7" fmla="*/ 768350 w 3130550"/>
                <a:gd name="connsiteY7" fmla="*/ 156709 h 2118859"/>
                <a:gd name="connsiteX8" fmla="*/ 723900 w 3130550"/>
                <a:gd name="connsiteY8" fmla="*/ 175759 h 2118859"/>
                <a:gd name="connsiteX9" fmla="*/ 711200 w 3130550"/>
                <a:gd name="connsiteY9" fmla="*/ 194809 h 2118859"/>
                <a:gd name="connsiteX10" fmla="*/ 692150 w 3130550"/>
                <a:gd name="connsiteY10" fmla="*/ 207509 h 2118859"/>
                <a:gd name="connsiteX11" fmla="*/ 666750 w 3130550"/>
                <a:gd name="connsiteY11" fmla="*/ 251959 h 2118859"/>
                <a:gd name="connsiteX12" fmla="*/ 647700 w 3130550"/>
                <a:gd name="connsiteY12" fmla="*/ 258309 h 2118859"/>
                <a:gd name="connsiteX13" fmla="*/ 609600 w 3130550"/>
                <a:gd name="connsiteY13" fmla="*/ 309109 h 2118859"/>
                <a:gd name="connsiteX14" fmla="*/ 577850 w 3130550"/>
                <a:gd name="connsiteY14" fmla="*/ 359909 h 2118859"/>
                <a:gd name="connsiteX15" fmla="*/ 565150 w 3130550"/>
                <a:gd name="connsiteY15" fmla="*/ 378959 h 2118859"/>
                <a:gd name="connsiteX16" fmla="*/ 546100 w 3130550"/>
                <a:gd name="connsiteY16" fmla="*/ 385309 h 2118859"/>
                <a:gd name="connsiteX17" fmla="*/ 527050 w 3130550"/>
                <a:gd name="connsiteY17" fmla="*/ 398009 h 2118859"/>
                <a:gd name="connsiteX18" fmla="*/ 508000 w 3130550"/>
                <a:gd name="connsiteY18" fmla="*/ 404359 h 2118859"/>
                <a:gd name="connsiteX19" fmla="*/ 469900 w 3130550"/>
                <a:gd name="connsiteY19" fmla="*/ 423409 h 2118859"/>
                <a:gd name="connsiteX20" fmla="*/ 469900 w 3130550"/>
                <a:gd name="connsiteY20" fmla="*/ 467859 h 2118859"/>
                <a:gd name="connsiteX21" fmla="*/ 482600 w 3130550"/>
                <a:gd name="connsiteY21" fmla="*/ 505959 h 2118859"/>
                <a:gd name="connsiteX22" fmla="*/ 488950 w 3130550"/>
                <a:gd name="connsiteY22" fmla="*/ 550409 h 2118859"/>
                <a:gd name="connsiteX23" fmla="*/ 482600 w 3130550"/>
                <a:gd name="connsiteY23" fmla="*/ 569459 h 2118859"/>
                <a:gd name="connsiteX24" fmla="*/ 476250 w 3130550"/>
                <a:gd name="connsiteY24" fmla="*/ 620259 h 2118859"/>
                <a:gd name="connsiteX25" fmla="*/ 469900 w 3130550"/>
                <a:gd name="connsiteY25" fmla="*/ 645659 h 2118859"/>
                <a:gd name="connsiteX26" fmla="*/ 450850 w 3130550"/>
                <a:gd name="connsiteY26" fmla="*/ 664709 h 2118859"/>
                <a:gd name="connsiteX27" fmla="*/ 438150 w 3130550"/>
                <a:gd name="connsiteY27" fmla="*/ 683759 h 2118859"/>
                <a:gd name="connsiteX28" fmla="*/ 419100 w 3130550"/>
                <a:gd name="connsiteY28" fmla="*/ 753609 h 2118859"/>
                <a:gd name="connsiteX29" fmla="*/ 412750 w 3130550"/>
                <a:gd name="connsiteY29" fmla="*/ 772659 h 2118859"/>
                <a:gd name="connsiteX30" fmla="*/ 393700 w 3130550"/>
                <a:gd name="connsiteY30" fmla="*/ 785359 h 2118859"/>
                <a:gd name="connsiteX31" fmla="*/ 374650 w 3130550"/>
                <a:gd name="connsiteY31" fmla="*/ 823459 h 2118859"/>
                <a:gd name="connsiteX32" fmla="*/ 317500 w 3130550"/>
                <a:gd name="connsiteY32" fmla="*/ 867909 h 2118859"/>
                <a:gd name="connsiteX33" fmla="*/ 273050 w 3130550"/>
                <a:gd name="connsiteY33" fmla="*/ 899659 h 2118859"/>
                <a:gd name="connsiteX34" fmla="*/ 228600 w 3130550"/>
                <a:gd name="connsiteY34" fmla="*/ 931409 h 2118859"/>
                <a:gd name="connsiteX35" fmla="*/ 184150 w 3130550"/>
                <a:gd name="connsiteY35" fmla="*/ 937759 h 2118859"/>
                <a:gd name="connsiteX36" fmla="*/ 152400 w 3130550"/>
                <a:gd name="connsiteY36" fmla="*/ 950459 h 2118859"/>
                <a:gd name="connsiteX37" fmla="*/ 114300 w 3130550"/>
                <a:gd name="connsiteY37" fmla="*/ 956809 h 2118859"/>
                <a:gd name="connsiteX38" fmla="*/ 88900 w 3130550"/>
                <a:gd name="connsiteY38" fmla="*/ 975859 h 2118859"/>
                <a:gd name="connsiteX39" fmla="*/ 82550 w 3130550"/>
                <a:gd name="connsiteY39" fmla="*/ 1007609 h 2118859"/>
                <a:gd name="connsiteX40" fmla="*/ 57150 w 3130550"/>
                <a:gd name="connsiteY40" fmla="*/ 1020309 h 2118859"/>
                <a:gd name="connsiteX41" fmla="*/ 19050 w 3130550"/>
                <a:gd name="connsiteY41" fmla="*/ 1033009 h 2118859"/>
                <a:gd name="connsiteX42" fmla="*/ 0 w 3130550"/>
                <a:gd name="connsiteY42" fmla="*/ 1077459 h 2118859"/>
                <a:gd name="connsiteX43" fmla="*/ 6350 w 3130550"/>
                <a:gd name="connsiteY43" fmla="*/ 1096509 h 2118859"/>
                <a:gd name="connsiteX44" fmla="*/ 44450 w 3130550"/>
                <a:gd name="connsiteY44" fmla="*/ 1121909 h 2118859"/>
                <a:gd name="connsiteX45" fmla="*/ 82550 w 3130550"/>
                <a:gd name="connsiteY45" fmla="*/ 1140959 h 2118859"/>
                <a:gd name="connsiteX46" fmla="*/ 88900 w 3130550"/>
                <a:gd name="connsiteY46" fmla="*/ 1160009 h 2118859"/>
                <a:gd name="connsiteX47" fmla="*/ 101600 w 3130550"/>
                <a:gd name="connsiteY47" fmla="*/ 1179059 h 2118859"/>
                <a:gd name="connsiteX48" fmla="*/ 127000 w 3130550"/>
                <a:gd name="connsiteY48" fmla="*/ 1185409 h 2118859"/>
                <a:gd name="connsiteX49" fmla="*/ 158750 w 3130550"/>
                <a:gd name="connsiteY49" fmla="*/ 1179059 h 2118859"/>
                <a:gd name="connsiteX50" fmla="*/ 177800 w 3130550"/>
                <a:gd name="connsiteY50" fmla="*/ 1172709 h 2118859"/>
                <a:gd name="connsiteX51" fmla="*/ 228600 w 3130550"/>
                <a:gd name="connsiteY51" fmla="*/ 1153659 h 2118859"/>
                <a:gd name="connsiteX52" fmla="*/ 247650 w 3130550"/>
                <a:gd name="connsiteY52" fmla="*/ 1140959 h 2118859"/>
                <a:gd name="connsiteX53" fmla="*/ 292100 w 3130550"/>
                <a:gd name="connsiteY53" fmla="*/ 1128259 h 2118859"/>
                <a:gd name="connsiteX54" fmla="*/ 400050 w 3130550"/>
                <a:gd name="connsiteY54" fmla="*/ 1102859 h 2118859"/>
                <a:gd name="connsiteX55" fmla="*/ 457200 w 3130550"/>
                <a:gd name="connsiteY55" fmla="*/ 1115559 h 2118859"/>
                <a:gd name="connsiteX56" fmla="*/ 469900 w 3130550"/>
                <a:gd name="connsiteY56" fmla="*/ 1083809 h 2118859"/>
                <a:gd name="connsiteX57" fmla="*/ 508000 w 3130550"/>
                <a:gd name="connsiteY57" fmla="*/ 1090159 h 2118859"/>
                <a:gd name="connsiteX58" fmla="*/ 527050 w 3130550"/>
                <a:gd name="connsiteY58" fmla="*/ 1128259 h 2118859"/>
                <a:gd name="connsiteX59" fmla="*/ 546100 w 3130550"/>
                <a:gd name="connsiteY59" fmla="*/ 1140959 h 2118859"/>
                <a:gd name="connsiteX60" fmla="*/ 603250 w 3130550"/>
                <a:gd name="connsiteY60" fmla="*/ 1185409 h 2118859"/>
                <a:gd name="connsiteX61" fmla="*/ 615950 w 3130550"/>
                <a:gd name="connsiteY61" fmla="*/ 1210809 h 2118859"/>
                <a:gd name="connsiteX62" fmla="*/ 622300 w 3130550"/>
                <a:gd name="connsiteY62" fmla="*/ 1261609 h 2118859"/>
                <a:gd name="connsiteX63" fmla="*/ 654050 w 3130550"/>
                <a:gd name="connsiteY63" fmla="*/ 1267959 h 2118859"/>
                <a:gd name="connsiteX64" fmla="*/ 755650 w 3130550"/>
                <a:gd name="connsiteY64" fmla="*/ 1255259 h 2118859"/>
                <a:gd name="connsiteX65" fmla="*/ 774700 w 3130550"/>
                <a:gd name="connsiteY65" fmla="*/ 1242559 h 2118859"/>
                <a:gd name="connsiteX66" fmla="*/ 850900 w 3130550"/>
                <a:gd name="connsiteY66" fmla="*/ 1255259 h 2118859"/>
                <a:gd name="connsiteX67" fmla="*/ 889000 w 3130550"/>
                <a:gd name="connsiteY67" fmla="*/ 1242559 h 2118859"/>
                <a:gd name="connsiteX68" fmla="*/ 939800 w 3130550"/>
                <a:gd name="connsiteY68" fmla="*/ 1229859 h 2118859"/>
                <a:gd name="connsiteX69" fmla="*/ 984250 w 3130550"/>
                <a:gd name="connsiteY69" fmla="*/ 1210809 h 2118859"/>
                <a:gd name="connsiteX70" fmla="*/ 1009650 w 3130550"/>
                <a:gd name="connsiteY70" fmla="*/ 1179059 h 2118859"/>
                <a:gd name="connsiteX71" fmla="*/ 1047750 w 3130550"/>
                <a:gd name="connsiteY71" fmla="*/ 1166359 h 2118859"/>
                <a:gd name="connsiteX72" fmla="*/ 1060450 w 3130550"/>
                <a:gd name="connsiteY72" fmla="*/ 1147309 h 2118859"/>
                <a:gd name="connsiteX73" fmla="*/ 1066800 w 3130550"/>
                <a:gd name="connsiteY73" fmla="*/ 1115559 h 2118859"/>
                <a:gd name="connsiteX74" fmla="*/ 1104900 w 3130550"/>
                <a:gd name="connsiteY74" fmla="*/ 1102859 h 2118859"/>
                <a:gd name="connsiteX75" fmla="*/ 1136650 w 3130550"/>
                <a:gd name="connsiteY75" fmla="*/ 1109209 h 2118859"/>
                <a:gd name="connsiteX76" fmla="*/ 1149350 w 3130550"/>
                <a:gd name="connsiteY76" fmla="*/ 1128259 h 2118859"/>
                <a:gd name="connsiteX77" fmla="*/ 1155700 w 3130550"/>
                <a:gd name="connsiteY77" fmla="*/ 1223509 h 2118859"/>
                <a:gd name="connsiteX78" fmla="*/ 1168400 w 3130550"/>
                <a:gd name="connsiteY78" fmla="*/ 1274309 h 2118859"/>
                <a:gd name="connsiteX79" fmla="*/ 1181100 w 3130550"/>
                <a:gd name="connsiteY79" fmla="*/ 1318759 h 2118859"/>
                <a:gd name="connsiteX80" fmla="*/ 1212850 w 3130550"/>
                <a:gd name="connsiteY80" fmla="*/ 1426709 h 2118859"/>
                <a:gd name="connsiteX81" fmla="*/ 1238250 w 3130550"/>
                <a:gd name="connsiteY81" fmla="*/ 1420359 h 2118859"/>
                <a:gd name="connsiteX82" fmla="*/ 1289050 w 3130550"/>
                <a:gd name="connsiteY82" fmla="*/ 1433059 h 2118859"/>
                <a:gd name="connsiteX83" fmla="*/ 1295400 w 3130550"/>
                <a:gd name="connsiteY83" fmla="*/ 1458459 h 2118859"/>
                <a:gd name="connsiteX84" fmla="*/ 1308100 w 3130550"/>
                <a:gd name="connsiteY84" fmla="*/ 1477509 h 2118859"/>
                <a:gd name="connsiteX85" fmla="*/ 1327150 w 3130550"/>
                <a:gd name="connsiteY85" fmla="*/ 1560059 h 2118859"/>
                <a:gd name="connsiteX86" fmla="*/ 1352550 w 3130550"/>
                <a:gd name="connsiteY86" fmla="*/ 1598159 h 2118859"/>
                <a:gd name="connsiteX87" fmla="*/ 1358900 w 3130550"/>
                <a:gd name="connsiteY87" fmla="*/ 1623559 h 2118859"/>
                <a:gd name="connsiteX88" fmla="*/ 1422400 w 3130550"/>
                <a:gd name="connsiteY88" fmla="*/ 1648959 h 2118859"/>
                <a:gd name="connsiteX89" fmla="*/ 1441450 w 3130550"/>
                <a:gd name="connsiteY89" fmla="*/ 1642609 h 2118859"/>
                <a:gd name="connsiteX90" fmla="*/ 1479550 w 3130550"/>
                <a:gd name="connsiteY90" fmla="*/ 1668009 h 2118859"/>
                <a:gd name="connsiteX91" fmla="*/ 1498600 w 3130550"/>
                <a:gd name="connsiteY91" fmla="*/ 1674359 h 2118859"/>
                <a:gd name="connsiteX92" fmla="*/ 1517650 w 3130550"/>
                <a:gd name="connsiteY92" fmla="*/ 1712459 h 2118859"/>
                <a:gd name="connsiteX93" fmla="*/ 1524000 w 3130550"/>
                <a:gd name="connsiteY93" fmla="*/ 1731509 h 2118859"/>
                <a:gd name="connsiteX94" fmla="*/ 1543050 w 3130550"/>
                <a:gd name="connsiteY94" fmla="*/ 1744209 h 2118859"/>
                <a:gd name="connsiteX95" fmla="*/ 1574800 w 3130550"/>
                <a:gd name="connsiteY95" fmla="*/ 1807709 h 2118859"/>
                <a:gd name="connsiteX96" fmla="*/ 1581150 w 3130550"/>
                <a:gd name="connsiteY96" fmla="*/ 1833109 h 2118859"/>
                <a:gd name="connsiteX97" fmla="*/ 1600200 w 3130550"/>
                <a:gd name="connsiteY97" fmla="*/ 1845809 h 2118859"/>
                <a:gd name="connsiteX98" fmla="*/ 1619250 w 3130550"/>
                <a:gd name="connsiteY98" fmla="*/ 1883909 h 2118859"/>
                <a:gd name="connsiteX99" fmla="*/ 1638300 w 3130550"/>
                <a:gd name="connsiteY99" fmla="*/ 1896609 h 2118859"/>
                <a:gd name="connsiteX100" fmla="*/ 1644650 w 3130550"/>
                <a:gd name="connsiteY100" fmla="*/ 1922009 h 2118859"/>
                <a:gd name="connsiteX101" fmla="*/ 1682750 w 3130550"/>
                <a:gd name="connsiteY101" fmla="*/ 1960109 h 2118859"/>
                <a:gd name="connsiteX102" fmla="*/ 1714500 w 3130550"/>
                <a:gd name="connsiteY102" fmla="*/ 1985509 h 2118859"/>
                <a:gd name="connsiteX103" fmla="*/ 1727200 w 3130550"/>
                <a:gd name="connsiteY103" fmla="*/ 2004559 h 2118859"/>
                <a:gd name="connsiteX104" fmla="*/ 1784350 w 3130550"/>
                <a:gd name="connsiteY104" fmla="*/ 2017259 h 2118859"/>
                <a:gd name="connsiteX105" fmla="*/ 1854200 w 3130550"/>
                <a:gd name="connsiteY105" fmla="*/ 2055359 h 2118859"/>
                <a:gd name="connsiteX106" fmla="*/ 1911350 w 3130550"/>
                <a:gd name="connsiteY106" fmla="*/ 2074409 h 2118859"/>
                <a:gd name="connsiteX107" fmla="*/ 2012950 w 3130550"/>
                <a:gd name="connsiteY107" fmla="*/ 2080759 h 2118859"/>
                <a:gd name="connsiteX108" fmla="*/ 2032000 w 3130550"/>
                <a:gd name="connsiteY108" fmla="*/ 2093459 h 2118859"/>
                <a:gd name="connsiteX109" fmla="*/ 2082800 w 3130550"/>
                <a:gd name="connsiteY109" fmla="*/ 2106159 h 2118859"/>
                <a:gd name="connsiteX110" fmla="*/ 2152650 w 3130550"/>
                <a:gd name="connsiteY110" fmla="*/ 2118859 h 2118859"/>
                <a:gd name="connsiteX111" fmla="*/ 2254250 w 3130550"/>
                <a:gd name="connsiteY111" fmla="*/ 2112509 h 2118859"/>
                <a:gd name="connsiteX112" fmla="*/ 2273300 w 3130550"/>
                <a:gd name="connsiteY112" fmla="*/ 2099809 h 2118859"/>
                <a:gd name="connsiteX113" fmla="*/ 2330450 w 3130550"/>
                <a:gd name="connsiteY113" fmla="*/ 2087109 h 2118859"/>
                <a:gd name="connsiteX114" fmla="*/ 2362200 w 3130550"/>
                <a:gd name="connsiteY114" fmla="*/ 2068059 h 2118859"/>
                <a:gd name="connsiteX115" fmla="*/ 2381250 w 3130550"/>
                <a:gd name="connsiteY115" fmla="*/ 2061709 h 2118859"/>
                <a:gd name="connsiteX116" fmla="*/ 2393950 w 3130550"/>
                <a:gd name="connsiteY116" fmla="*/ 2042659 h 2118859"/>
                <a:gd name="connsiteX117" fmla="*/ 2457450 w 3130550"/>
                <a:gd name="connsiteY117" fmla="*/ 2036309 h 2118859"/>
                <a:gd name="connsiteX118" fmla="*/ 2435860 w 3130550"/>
                <a:gd name="connsiteY118" fmla="*/ 1976619 h 2118859"/>
                <a:gd name="connsiteX119" fmla="*/ 2743200 w 3130550"/>
                <a:gd name="connsiteY119" fmla="*/ 2074409 h 2118859"/>
                <a:gd name="connsiteX120" fmla="*/ 2806700 w 3130550"/>
                <a:gd name="connsiteY120" fmla="*/ 2087109 h 2118859"/>
                <a:gd name="connsiteX121" fmla="*/ 2838450 w 3130550"/>
                <a:gd name="connsiteY121" fmla="*/ 2080759 h 2118859"/>
                <a:gd name="connsiteX122" fmla="*/ 2940050 w 3130550"/>
                <a:gd name="connsiteY122" fmla="*/ 2080759 h 2118859"/>
                <a:gd name="connsiteX123" fmla="*/ 2971800 w 3130550"/>
                <a:gd name="connsiteY123" fmla="*/ 2087109 h 2118859"/>
                <a:gd name="connsiteX124" fmla="*/ 2997200 w 3130550"/>
                <a:gd name="connsiteY124" fmla="*/ 2093459 h 2118859"/>
                <a:gd name="connsiteX125" fmla="*/ 3041650 w 3130550"/>
                <a:gd name="connsiteY125" fmla="*/ 2080759 h 2118859"/>
                <a:gd name="connsiteX126" fmla="*/ 3079750 w 3130550"/>
                <a:gd name="connsiteY126" fmla="*/ 2055359 h 2118859"/>
                <a:gd name="connsiteX127" fmla="*/ 3086100 w 3130550"/>
                <a:gd name="connsiteY127" fmla="*/ 2036309 h 2118859"/>
                <a:gd name="connsiteX128" fmla="*/ 3098800 w 3130550"/>
                <a:gd name="connsiteY128" fmla="*/ 1985509 h 2118859"/>
                <a:gd name="connsiteX129" fmla="*/ 3105150 w 3130550"/>
                <a:gd name="connsiteY129" fmla="*/ 1864859 h 2118859"/>
                <a:gd name="connsiteX130" fmla="*/ 3117850 w 3130550"/>
                <a:gd name="connsiteY130" fmla="*/ 1814059 h 2118859"/>
                <a:gd name="connsiteX131" fmla="*/ 3130550 w 3130550"/>
                <a:gd name="connsiteY131" fmla="*/ 1718809 h 2118859"/>
                <a:gd name="connsiteX132" fmla="*/ 3124200 w 3130550"/>
                <a:gd name="connsiteY132" fmla="*/ 1668009 h 2118859"/>
                <a:gd name="connsiteX133" fmla="*/ 3105150 w 3130550"/>
                <a:gd name="connsiteY133" fmla="*/ 1655309 h 2118859"/>
                <a:gd name="connsiteX134" fmla="*/ 3028950 w 3130550"/>
                <a:gd name="connsiteY134" fmla="*/ 1648959 h 2118859"/>
                <a:gd name="connsiteX135" fmla="*/ 2857500 w 3130550"/>
                <a:gd name="connsiteY135" fmla="*/ 1655309 h 2118859"/>
                <a:gd name="connsiteX136" fmla="*/ 2794000 w 3130550"/>
                <a:gd name="connsiteY136" fmla="*/ 1661659 h 2118859"/>
                <a:gd name="connsiteX137" fmla="*/ 2390140 w 3130550"/>
                <a:gd name="connsiteY137" fmla="*/ 1902959 h 2118859"/>
                <a:gd name="connsiteX138" fmla="*/ 2395220 w 3130550"/>
                <a:gd name="connsiteY138" fmla="*/ 1802629 h 2118859"/>
                <a:gd name="connsiteX139" fmla="*/ 2336800 w 3130550"/>
                <a:gd name="connsiteY139" fmla="*/ 1687059 h 2118859"/>
                <a:gd name="connsiteX140" fmla="*/ 2292350 w 3130550"/>
                <a:gd name="connsiteY140" fmla="*/ 1680709 h 2118859"/>
                <a:gd name="connsiteX141" fmla="*/ 2273300 w 3130550"/>
                <a:gd name="connsiteY141" fmla="*/ 1668009 h 2118859"/>
                <a:gd name="connsiteX142" fmla="*/ 2254250 w 3130550"/>
                <a:gd name="connsiteY142" fmla="*/ 1661659 h 2118859"/>
                <a:gd name="connsiteX143" fmla="*/ 2235200 w 3130550"/>
                <a:gd name="connsiteY143" fmla="*/ 1636259 h 2118859"/>
                <a:gd name="connsiteX144" fmla="*/ 2216150 w 3130550"/>
                <a:gd name="connsiteY144" fmla="*/ 1598159 h 2118859"/>
                <a:gd name="connsiteX145" fmla="*/ 2197100 w 3130550"/>
                <a:gd name="connsiteY145" fmla="*/ 1591809 h 2118859"/>
                <a:gd name="connsiteX146" fmla="*/ 2152650 w 3130550"/>
                <a:gd name="connsiteY146" fmla="*/ 1547359 h 2118859"/>
                <a:gd name="connsiteX147" fmla="*/ 2127250 w 3130550"/>
                <a:gd name="connsiteY147" fmla="*/ 1490209 h 2118859"/>
                <a:gd name="connsiteX148" fmla="*/ 2120900 w 3130550"/>
                <a:gd name="connsiteY148" fmla="*/ 1471159 h 2118859"/>
                <a:gd name="connsiteX149" fmla="*/ 2095500 w 3130550"/>
                <a:gd name="connsiteY149" fmla="*/ 1433059 h 2118859"/>
                <a:gd name="connsiteX150" fmla="*/ 2076450 w 3130550"/>
                <a:gd name="connsiteY150" fmla="*/ 1382259 h 2118859"/>
                <a:gd name="connsiteX151" fmla="*/ 2063750 w 3130550"/>
                <a:gd name="connsiteY151" fmla="*/ 1363209 h 2118859"/>
                <a:gd name="connsiteX152" fmla="*/ 2038350 w 3130550"/>
                <a:gd name="connsiteY152" fmla="*/ 1344159 h 2118859"/>
                <a:gd name="connsiteX153" fmla="*/ 2025650 w 3130550"/>
                <a:gd name="connsiteY153" fmla="*/ 1306059 h 2118859"/>
                <a:gd name="connsiteX154" fmla="*/ 2006600 w 3130550"/>
                <a:gd name="connsiteY154" fmla="*/ 1280659 h 2118859"/>
                <a:gd name="connsiteX155" fmla="*/ 1993900 w 3130550"/>
                <a:gd name="connsiteY155" fmla="*/ 1261609 h 2118859"/>
                <a:gd name="connsiteX156" fmla="*/ 1962150 w 3130550"/>
                <a:gd name="connsiteY156" fmla="*/ 1223509 h 2118859"/>
                <a:gd name="connsiteX157" fmla="*/ 1968500 w 3130550"/>
                <a:gd name="connsiteY157" fmla="*/ 1191759 h 2118859"/>
                <a:gd name="connsiteX158" fmla="*/ 1949450 w 3130550"/>
                <a:gd name="connsiteY158" fmla="*/ 1121909 h 2118859"/>
                <a:gd name="connsiteX159" fmla="*/ 1943100 w 3130550"/>
                <a:gd name="connsiteY159" fmla="*/ 1090159 h 2118859"/>
                <a:gd name="connsiteX160" fmla="*/ 1955800 w 3130550"/>
                <a:gd name="connsiteY160" fmla="*/ 963159 h 2118859"/>
                <a:gd name="connsiteX161" fmla="*/ 1962150 w 3130550"/>
                <a:gd name="connsiteY161" fmla="*/ 944109 h 2118859"/>
                <a:gd name="connsiteX162" fmla="*/ 1949450 w 3130550"/>
                <a:gd name="connsiteY162" fmla="*/ 823459 h 2118859"/>
                <a:gd name="connsiteX163" fmla="*/ 1924050 w 3130550"/>
                <a:gd name="connsiteY163" fmla="*/ 715509 h 2118859"/>
                <a:gd name="connsiteX164" fmla="*/ 1917700 w 3130550"/>
                <a:gd name="connsiteY164" fmla="*/ 696459 h 2118859"/>
                <a:gd name="connsiteX165" fmla="*/ 1898650 w 3130550"/>
                <a:gd name="connsiteY165" fmla="*/ 683759 h 2118859"/>
                <a:gd name="connsiteX166" fmla="*/ 1879600 w 3130550"/>
                <a:gd name="connsiteY166" fmla="*/ 664709 h 2118859"/>
                <a:gd name="connsiteX167" fmla="*/ 1860550 w 3130550"/>
                <a:gd name="connsiteY167" fmla="*/ 639309 h 2118859"/>
                <a:gd name="connsiteX168" fmla="*/ 1797050 w 3130550"/>
                <a:gd name="connsiteY168" fmla="*/ 601209 h 2118859"/>
                <a:gd name="connsiteX169" fmla="*/ 1784350 w 3130550"/>
                <a:gd name="connsiteY169" fmla="*/ 588509 h 2118859"/>
                <a:gd name="connsiteX170" fmla="*/ 1778000 w 3130550"/>
                <a:gd name="connsiteY170" fmla="*/ 556759 h 2118859"/>
                <a:gd name="connsiteX171" fmla="*/ 1758950 w 3130550"/>
                <a:gd name="connsiteY171" fmla="*/ 544059 h 2118859"/>
                <a:gd name="connsiteX172" fmla="*/ 1752600 w 3130550"/>
                <a:gd name="connsiteY172" fmla="*/ 525009 h 2118859"/>
                <a:gd name="connsiteX173" fmla="*/ 1746250 w 3130550"/>
                <a:gd name="connsiteY173" fmla="*/ 499609 h 2118859"/>
                <a:gd name="connsiteX174" fmla="*/ 1733550 w 3130550"/>
                <a:gd name="connsiteY174" fmla="*/ 474209 h 2118859"/>
                <a:gd name="connsiteX175" fmla="*/ 1708150 w 3130550"/>
                <a:gd name="connsiteY175" fmla="*/ 461509 h 2118859"/>
                <a:gd name="connsiteX176" fmla="*/ 1701800 w 3130550"/>
                <a:gd name="connsiteY176" fmla="*/ 442459 h 2118859"/>
                <a:gd name="connsiteX177" fmla="*/ 1689100 w 3130550"/>
                <a:gd name="connsiteY177" fmla="*/ 378959 h 2118859"/>
                <a:gd name="connsiteX178" fmla="*/ 1644650 w 3130550"/>
                <a:gd name="connsiteY178" fmla="*/ 309109 h 2118859"/>
                <a:gd name="connsiteX179" fmla="*/ 1612900 w 3130550"/>
                <a:gd name="connsiteY179" fmla="*/ 264659 h 2118859"/>
                <a:gd name="connsiteX180" fmla="*/ 1606550 w 3130550"/>
                <a:gd name="connsiteY180" fmla="*/ 232909 h 2118859"/>
                <a:gd name="connsiteX181" fmla="*/ 1600200 w 3130550"/>
                <a:gd name="connsiteY181" fmla="*/ 182109 h 2118859"/>
                <a:gd name="connsiteX182" fmla="*/ 1517650 w 3130550"/>
                <a:gd name="connsiteY182" fmla="*/ 124959 h 2118859"/>
                <a:gd name="connsiteX183" fmla="*/ 1498600 w 3130550"/>
                <a:gd name="connsiteY183" fmla="*/ 118609 h 2118859"/>
                <a:gd name="connsiteX184" fmla="*/ 1333500 w 3130550"/>
                <a:gd name="connsiteY184" fmla="*/ 105909 h 2118859"/>
                <a:gd name="connsiteX185" fmla="*/ 1225550 w 3130550"/>
                <a:gd name="connsiteY185" fmla="*/ 99559 h 2118859"/>
                <a:gd name="connsiteX186" fmla="*/ 1155700 w 3130550"/>
                <a:gd name="connsiteY186" fmla="*/ 80509 h 2118859"/>
                <a:gd name="connsiteX187" fmla="*/ 1143000 w 3130550"/>
                <a:gd name="connsiteY187" fmla="*/ 61459 h 2118859"/>
                <a:gd name="connsiteX188" fmla="*/ 1123950 w 3130550"/>
                <a:gd name="connsiteY188" fmla="*/ 55109 h 2118859"/>
                <a:gd name="connsiteX189" fmla="*/ 1022350 w 3130550"/>
                <a:gd name="connsiteY189" fmla="*/ 42409 h 2118859"/>
                <a:gd name="connsiteX190" fmla="*/ 908050 w 3130550"/>
                <a:gd name="connsiteY190" fmla="*/ 29709 h 2118859"/>
                <a:gd name="connsiteX191" fmla="*/ 857250 w 3130550"/>
                <a:gd name="connsiteY191" fmla="*/ 17009 h 2118859"/>
                <a:gd name="connsiteX192" fmla="*/ 838200 w 3130550"/>
                <a:gd name="connsiteY192" fmla="*/ 4309 h 2118859"/>
                <a:gd name="connsiteX193" fmla="*/ 901700 w 3130550"/>
                <a:gd name="connsiteY193" fmla="*/ 4309 h 2118859"/>
                <a:gd name="connsiteX0" fmla="*/ 901700 w 3130550"/>
                <a:gd name="connsiteY0" fmla="*/ 4309 h 2118859"/>
                <a:gd name="connsiteX1" fmla="*/ 901700 w 3130550"/>
                <a:gd name="connsiteY1" fmla="*/ 4309 h 2118859"/>
                <a:gd name="connsiteX2" fmla="*/ 857250 w 3130550"/>
                <a:gd name="connsiteY2" fmla="*/ 48759 h 2118859"/>
                <a:gd name="connsiteX3" fmla="*/ 831850 w 3130550"/>
                <a:gd name="connsiteY3" fmla="*/ 74159 h 2118859"/>
                <a:gd name="connsiteX4" fmla="*/ 812800 w 3130550"/>
                <a:gd name="connsiteY4" fmla="*/ 124959 h 2118859"/>
                <a:gd name="connsiteX5" fmla="*/ 793750 w 3130550"/>
                <a:gd name="connsiteY5" fmla="*/ 131309 h 2118859"/>
                <a:gd name="connsiteX6" fmla="*/ 787400 w 3130550"/>
                <a:gd name="connsiteY6" fmla="*/ 150359 h 2118859"/>
                <a:gd name="connsiteX7" fmla="*/ 768350 w 3130550"/>
                <a:gd name="connsiteY7" fmla="*/ 156709 h 2118859"/>
                <a:gd name="connsiteX8" fmla="*/ 723900 w 3130550"/>
                <a:gd name="connsiteY8" fmla="*/ 175759 h 2118859"/>
                <a:gd name="connsiteX9" fmla="*/ 711200 w 3130550"/>
                <a:gd name="connsiteY9" fmla="*/ 194809 h 2118859"/>
                <a:gd name="connsiteX10" fmla="*/ 692150 w 3130550"/>
                <a:gd name="connsiteY10" fmla="*/ 207509 h 2118859"/>
                <a:gd name="connsiteX11" fmla="*/ 666750 w 3130550"/>
                <a:gd name="connsiteY11" fmla="*/ 251959 h 2118859"/>
                <a:gd name="connsiteX12" fmla="*/ 647700 w 3130550"/>
                <a:gd name="connsiteY12" fmla="*/ 258309 h 2118859"/>
                <a:gd name="connsiteX13" fmla="*/ 609600 w 3130550"/>
                <a:gd name="connsiteY13" fmla="*/ 309109 h 2118859"/>
                <a:gd name="connsiteX14" fmla="*/ 577850 w 3130550"/>
                <a:gd name="connsiteY14" fmla="*/ 359909 h 2118859"/>
                <a:gd name="connsiteX15" fmla="*/ 565150 w 3130550"/>
                <a:gd name="connsiteY15" fmla="*/ 378959 h 2118859"/>
                <a:gd name="connsiteX16" fmla="*/ 546100 w 3130550"/>
                <a:gd name="connsiteY16" fmla="*/ 385309 h 2118859"/>
                <a:gd name="connsiteX17" fmla="*/ 527050 w 3130550"/>
                <a:gd name="connsiteY17" fmla="*/ 398009 h 2118859"/>
                <a:gd name="connsiteX18" fmla="*/ 508000 w 3130550"/>
                <a:gd name="connsiteY18" fmla="*/ 404359 h 2118859"/>
                <a:gd name="connsiteX19" fmla="*/ 469900 w 3130550"/>
                <a:gd name="connsiteY19" fmla="*/ 423409 h 2118859"/>
                <a:gd name="connsiteX20" fmla="*/ 469900 w 3130550"/>
                <a:gd name="connsiteY20" fmla="*/ 467859 h 2118859"/>
                <a:gd name="connsiteX21" fmla="*/ 482600 w 3130550"/>
                <a:gd name="connsiteY21" fmla="*/ 505959 h 2118859"/>
                <a:gd name="connsiteX22" fmla="*/ 488950 w 3130550"/>
                <a:gd name="connsiteY22" fmla="*/ 550409 h 2118859"/>
                <a:gd name="connsiteX23" fmla="*/ 482600 w 3130550"/>
                <a:gd name="connsiteY23" fmla="*/ 569459 h 2118859"/>
                <a:gd name="connsiteX24" fmla="*/ 476250 w 3130550"/>
                <a:gd name="connsiteY24" fmla="*/ 620259 h 2118859"/>
                <a:gd name="connsiteX25" fmla="*/ 469900 w 3130550"/>
                <a:gd name="connsiteY25" fmla="*/ 645659 h 2118859"/>
                <a:gd name="connsiteX26" fmla="*/ 450850 w 3130550"/>
                <a:gd name="connsiteY26" fmla="*/ 664709 h 2118859"/>
                <a:gd name="connsiteX27" fmla="*/ 438150 w 3130550"/>
                <a:gd name="connsiteY27" fmla="*/ 683759 h 2118859"/>
                <a:gd name="connsiteX28" fmla="*/ 419100 w 3130550"/>
                <a:gd name="connsiteY28" fmla="*/ 753609 h 2118859"/>
                <a:gd name="connsiteX29" fmla="*/ 412750 w 3130550"/>
                <a:gd name="connsiteY29" fmla="*/ 772659 h 2118859"/>
                <a:gd name="connsiteX30" fmla="*/ 393700 w 3130550"/>
                <a:gd name="connsiteY30" fmla="*/ 785359 h 2118859"/>
                <a:gd name="connsiteX31" fmla="*/ 374650 w 3130550"/>
                <a:gd name="connsiteY31" fmla="*/ 823459 h 2118859"/>
                <a:gd name="connsiteX32" fmla="*/ 317500 w 3130550"/>
                <a:gd name="connsiteY32" fmla="*/ 867909 h 2118859"/>
                <a:gd name="connsiteX33" fmla="*/ 273050 w 3130550"/>
                <a:gd name="connsiteY33" fmla="*/ 899659 h 2118859"/>
                <a:gd name="connsiteX34" fmla="*/ 228600 w 3130550"/>
                <a:gd name="connsiteY34" fmla="*/ 931409 h 2118859"/>
                <a:gd name="connsiteX35" fmla="*/ 184150 w 3130550"/>
                <a:gd name="connsiteY35" fmla="*/ 937759 h 2118859"/>
                <a:gd name="connsiteX36" fmla="*/ 152400 w 3130550"/>
                <a:gd name="connsiteY36" fmla="*/ 950459 h 2118859"/>
                <a:gd name="connsiteX37" fmla="*/ 114300 w 3130550"/>
                <a:gd name="connsiteY37" fmla="*/ 956809 h 2118859"/>
                <a:gd name="connsiteX38" fmla="*/ 88900 w 3130550"/>
                <a:gd name="connsiteY38" fmla="*/ 975859 h 2118859"/>
                <a:gd name="connsiteX39" fmla="*/ 82550 w 3130550"/>
                <a:gd name="connsiteY39" fmla="*/ 1007609 h 2118859"/>
                <a:gd name="connsiteX40" fmla="*/ 57150 w 3130550"/>
                <a:gd name="connsiteY40" fmla="*/ 1020309 h 2118859"/>
                <a:gd name="connsiteX41" fmla="*/ 19050 w 3130550"/>
                <a:gd name="connsiteY41" fmla="*/ 1033009 h 2118859"/>
                <a:gd name="connsiteX42" fmla="*/ 0 w 3130550"/>
                <a:gd name="connsiteY42" fmla="*/ 1077459 h 2118859"/>
                <a:gd name="connsiteX43" fmla="*/ 6350 w 3130550"/>
                <a:gd name="connsiteY43" fmla="*/ 1096509 h 2118859"/>
                <a:gd name="connsiteX44" fmla="*/ 44450 w 3130550"/>
                <a:gd name="connsiteY44" fmla="*/ 1121909 h 2118859"/>
                <a:gd name="connsiteX45" fmla="*/ 82550 w 3130550"/>
                <a:gd name="connsiteY45" fmla="*/ 1140959 h 2118859"/>
                <a:gd name="connsiteX46" fmla="*/ 88900 w 3130550"/>
                <a:gd name="connsiteY46" fmla="*/ 1160009 h 2118859"/>
                <a:gd name="connsiteX47" fmla="*/ 101600 w 3130550"/>
                <a:gd name="connsiteY47" fmla="*/ 1179059 h 2118859"/>
                <a:gd name="connsiteX48" fmla="*/ 127000 w 3130550"/>
                <a:gd name="connsiteY48" fmla="*/ 1185409 h 2118859"/>
                <a:gd name="connsiteX49" fmla="*/ 158750 w 3130550"/>
                <a:gd name="connsiteY49" fmla="*/ 1179059 h 2118859"/>
                <a:gd name="connsiteX50" fmla="*/ 177800 w 3130550"/>
                <a:gd name="connsiteY50" fmla="*/ 1172709 h 2118859"/>
                <a:gd name="connsiteX51" fmla="*/ 228600 w 3130550"/>
                <a:gd name="connsiteY51" fmla="*/ 1153659 h 2118859"/>
                <a:gd name="connsiteX52" fmla="*/ 247650 w 3130550"/>
                <a:gd name="connsiteY52" fmla="*/ 1140959 h 2118859"/>
                <a:gd name="connsiteX53" fmla="*/ 292100 w 3130550"/>
                <a:gd name="connsiteY53" fmla="*/ 1128259 h 2118859"/>
                <a:gd name="connsiteX54" fmla="*/ 400050 w 3130550"/>
                <a:gd name="connsiteY54" fmla="*/ 1102859 h 2118859"/>
                <a:gd name="connsiteX55" fmla="*/ 457200 w 3130550"/>
                <a:gd name="connsiteY55" fmla="*/ 1115559 h 2118859"/>
                <a:gd name="connsiteX56" fmla="*/ 469900 w 3130550"/>
                <a:gd name="connsiteY56" fmla="*/ 1083809 h 2118859"/>
                <a:gd name="connsiteX57" fmla="*/ 508000 w 3130550"/>
                <a:gd name="connsiteY57" fmla="*/ 1090159 h 2118859"/>
                <a:gd name="connsiteX58" fmla="*/ 527050 w 3130550"/>
                <a:gd name="connsiteY58" fmla="*/ 1128259 h 2118859"/>
                <a:gd name="connsiteX59" fmla="*/ 546100 w 3130550"/>
                <a:gd name="connsiteY59" fmla="*/ 1140959 h 2118859"/>
                <a:gd name="connsiteX60" fmla="*/ 603250 w 3130550"/>
                <a:gd name="connsiteY60" fmla="*/ 1185409 h 2118859"/>
                <a:gd name="connsiteX61" fmla="*/ 615950 w 3130550"/>
                <a:gd name="connsiteY61" fmla="*/ 1210809 h 2118859"/>
                <a:gd name="connsiteX62" fmla="*/ 622300 w 3130550"/>
                <a:gd name="connsiteY62" fmla="*/ 1261609 h 2118859"/>
                <a:gd name="connsiteX63" fmla="*/ 654050 w 3130550"/>
                <a:gd name="connsiteY63" fmla="*/ 1267959 h 2118859"/>
                <a:gd name="connsiteX64" fmla="*/ 755650 w 3130550"/>
                <a:gd name="connsiteY64" fmla="*/ 1255259 h 2118859"/>
                <a:gd name="connsiteX65" fmla="*/ 774700 w 3130550"/>
                <a:gd name="connsiteY65" fmla="*/ 1242559 h 2118859"/>
                <a:gd name="connsiteX66" fmla="*/ 850900 w 3130550"/>
                <a:gd name="connsiteY66" fmla="*/ 1255259 h 2118859"/>
                <a:gd name="connsiteX67" fmla="*/ 889000 w 3130550"/>
                <a:gd name="connsiteY67" fmla="*/ 1242559 h 2118859"/>
                <a:gd name="connsiteX68" fmla="*/ 939800 w 3130550"/>
                <a:gd name="connsiteY68" fmla="*/ 1229859 h 2118859"/>
                <a:gd name="connsiteX69" fmla="*/ 984250 w 3130550"/>
                <a:gd name="connsiteY69" fmla="*/ 1210809 h 2118859"/>
                <a:gd name="connsiteX70" fmla="*/ 1009650 w 3130550"/>
                <a:gd name="connsiteY70" fmla="*/ 1179059 h 2118859"/>
                <a:gd name="connsiteX71" fmla="*/ 1047750 w 3130550"/>
                <a:gd name="connsiteY71" fmla="*/ 1166359 h 2118859"/>
                <a:gd name="connsiteX72" fmla="*/ 1060450 w 3130550"/>
                <a:gd name="connsiteY72" fmla="*/ 1147309 h 2118859"/>
                <a:gd name="connsiteX73" fmla="*/ 1066800 w 3130550"/>
                <a:gd name="connsiteY73" fmla="*/ 1115559 h 2118859"/>
                <a:gd name="connsiteX74" fmla="*/ 1104900 w 3130550"/>
                <a:gd name="connsiteY74" fmla="*/ 1102859 h 2118859"/>
                <a:gd name="connsiteX75" fmla="*/ 1136650 w 3130550"/>
                <a:gd name="connsiteY75" fmla="*/ 1109209 h 2118859"/>
                <a:gd name="connsiteX76" fmla="*/ 1149350 w 3130550"/>
                <a:gd name="connsiteY76" fmla="*/ 1128259 h 2118859"/>
                <a:gd name="connsiteX77" fmla="*/ 1155700 w 3130550"/>
                <a:gd name="connsiteY77" fmla="*/ 1223509 h 2118859"/>
                <a:gd name="connsiteX78" fmla="*/ 1168400 w 3130550"/>
                <a:gd name="connsiteY78" fmla="*/ 1274309 h 2118859"/>
                <a:gd name="connsiteX79" fmla="*/ 1181100 w 3130550"/>
                <a:gd name="connsiteY79" fmla="*/ 1318759 h 2118859"/>
                <a:gd name="connsiteX80" fmla="*/ 1212850 w 3130550"/>
                <a:gd name="connsiteY80" fmla="*/ 1426709 h 2118859"/>
                <a:gd name="connsiteX81" fmla="*/ 1238250 w 3130550"/>
                <a:gd name="connsiteY81" fmla="*/ 1420359 h 2118859"/>
                <a:gd name="connsiteX82" fmla="*/ 1289050 w 3130550"/>
                <a:gd name="connsiteY82" fmla="*/ 1433059 h 2118859"/>
                <a:gd name="connsiteX83" fmla="*/ 1295400 w 3130550"/>
                <a:gd name="connsiteY83" fmla="*/ 1458459 h 2118859"/>
                <a:gd name="connsiteX84" fmla="*/ 1308100 w 3130550"/>
                <a:gd name="connsiteY84" fmla="*/ 1477509 h 2118859"/>
                <a:gd name="connsiteX85" fmla="*/ 1327150 w 3130550"/>
                <a:gd name="connsiteY85" fmla="*/ 1560059 h 2118859"/>
                <a:gd name="connsiteX86" fmla="*/ 1352550 w 3130550"/>
                <a:gd name="connsiteY86" fmla="*/ 1598159 h 2118859"/>
                <a:gd name="connsiteX87" fmla="*/ 1358900 w 3130550"/>
                <a:gd name="connsiteY87" fmla="*/ 1623559 h 2118859"/>
                <a:gd name="connsiteX88" fmla="*/ 1422400 w 3130550"/>
                <a:gd name="connsiteY88" fmla="*/ 1648959 h 2118859"/>
                <a:gd name="connsiteX89" fmla="*/ 1441450 w 3130550"/>
                <a:gd name="connsiteY89" fmla="*/ 1642609 h 2118859"/>
                <a:gd name="connsiteX90" fmla="*/ 1479550 w 3130550"/>
                <a:gd name="connsiteY90" fmla="*/ 1668009 h 2118859"/>
                <a:gd name="connsiteX91" fmla="*/ 1498600 w 3130550"/>
                <a:gd name="connsiteY91" fmla="*/ 1674359 h 2118859"/>
                <a:gd name="connsiteX92" fmla="*/ 1517650 w 3130550"/>
                <a:gd name="connsiteY92" fmla="*/ 1712459 h 2118859"/>
                <a:gd name="connsiteX93" fmla="*/ 1524000 w 3130550"/>
                <a:gd name="connsiteY93" fmla="*/ 1731509 h 2118859"/>
                <a:gd name="connsiteX94" fmla="*/ 1543050 w 3130550"/>
                <a:gd name="connsiteY94" fmla="*/ 1744209 h 2118859"/>
                <a:gd name="connsiteX95" fmla="*/ 1574800 w 3130550"/>
                <a:gd name="connsiteY95" fmla="*/ 1807709 h 2118859"/>
                <a:gd name="connsiteX96" fmla="*/ 1581150 w 3130550"/>
                <a:gd name="connsiteY96" fmla="*/ 1833109 h 2118859"/>
                <a:gd name="connsiteX97" fmla="*/ 1600200 w 3130550"/>
                <a:gd name="connsiteY97" fmla="*/ 1845809 h 2118859"/>
                <a:gd name="connsiteX98" fmla="*/ 1619250 w 3130550"/>
                <a:gd name="connsiteY98" fmla="*/ 1883909 h 2118859"/>
                <a:gd name="connsiteX99" fmla="*/ 1638300 w 3130550"/>
                <a:gd name="connsiteY99" fmla="*/ 1896609 h 2118859"/>
                <a:gd name="connsiteX100" fmla="*/ 1644650 w 3130550"/>
                <a:gd name="connsiteY100" fmla="*/ 1922009 h 2118859"/>
                <a:gd name="connsiteX101" fmla="*/ 1682750 w 3130550"/>
                <a:gd name="connsiteY101" fmla="*/ 1960109 h 2118859"/>
                <a:gd name="connsiteX102" fmla="*/ 1714500 w 3130550"/>
                <a:gd name="connsiteY102" fmla="*/ 1985509 h 2118859"/>
                <a:gd name="connsiteX103" fmla="*/ 1727200 w 3130550"/>
                <a:gd name="connsiteY103" fmla="*/ 2004559 h 2118859"/>
                <a:gd name="connsiteX104" fmla="*/ 1784350 w 3130550"/>
                <a:gd name="connsiteY104" fmla="*/ 2017259 h 2118859"/>
                <a:gd name="connsiteX105" fmla="*/ 1854200 w 3130550"/>
                <a:gd name="connsiteY105" fmla="*/ 2055359 h 2118859"/>
                <a:gd name="connsiteX106" fmla="*/ 1911350 w 3130550"/>
                <a:gd name="connsiteY106" fmla="*/ 2074409 h 2118859"/>
                <a:gd name="connsiteX107" fmla="*/ 2012950 w 3130550"/>
                <a:gd name="connsiteY107" fmla="*/ 2080759 h 2118859"/>
                <a:gd name="connsiteX108" fmla="*/ 2032000 w 3130550"/>
                <a:gd name="connsiteY108" fmla="*/ 2093459 h 2118859"/>
                <a:gd name="connsiteX109" fmla="*/ 2082800 w 3130550"/>
                <a:gd name="connsiteY109" fmla="*/ 2106159 h 2118859"/>
                <a:gd name="connsiteX110" fmla="*/ 2152650 w 3130550"/>
                <a:gd name="connsiteY110" fmla="*/ 2118859 h 2118859"/>
                <a:gd name="connsiteX111" fmla="*/ 2254250 w 3130550"/>
                <a:gd name="connsiteY111" fmla="*/ 2112509 h 2118859"/>
                <a:gd name="connsiteX112" fmla="*/ 2273300 w 3130550"/>
                <a:gd name="connsiteY112" fmla="*/ 2099809 h 2118859"/>
                <a:gd name="connsiteX113" fmla="*/ 2330450 w 3130550"/>
                <a:gd name="connsiteY113" fmla="*/ 2087109 h 2118859"/>
                <a:gd name="connsiteX114" fmla="*/ 2362200 w 3130550"/>
                <a:gd name="connsiteY114" fmla="*/ 2068059 h 2118859"/>
                <a:gd name="connsiteX115" fmla="*/ 2381250 w 3130550"/>
                <a:gd name="connsiteY115" fmla="*/ 2061709 h 2118859"/>
                <a:gd name="connsiteX116" fmla="*/ 2393950 w 3130550"/>
                <a:gd name="connsiteY116" fmla="*/ 2042659 h 2118859"/>
                <a:gd name="connsiteX117" fmla="*/ 2457450 w 3130550"/>
                <a:gd name="connsiteY117" fmla="*/ 2036309 h 2118859"/>
                <a:gd name="connsiteX118" fmla="*/ 2435860 w 3130550"/>
                <a:gd name="connsiteY118" fmla="*/ 1976619 h 2118859"/>
                <a:gd name="connsiteX119" fmla="*/ 2806700 w 3130550"/>
                <a:gd name="connsiteY119" fmla="*/ 2087109 h 2118859"/>
                <a:gd name="connsiteX120" fmla="*/ 2838450 w 3130550"/>
                <a:gd name="connsiteY120" fmla="*/ 2080759 h 2118859"/>
                <a:gd name="connsiteX121" fmla="*/ 2940050 w 3130550"/>
                <a:gd name="connsiteY121" fmla="*/ 2080759 h 2118859"/>
                <a:gd name="connsiteX122" fmla="*/ 2971800 w 3130550"/>
                <a:gd name="connsiteY122" fmla="*/ 2087109 h 2118859"/>
                <a:gd name="connsiteX123" fmla="*/ 2997200 w 3130550"/>
                <a:gd name="connsiteY123" fmla="*/ 2093459 h 2118859"/>
                <a:gd name="connsiteX124" fmla="*/ 3041650 w 3130550"/>
                <a:gd name="connsiteY124" fmla="*/ 2080759 h 2118859"/>
                <a:gd name="connsiteX125" fmla="*/ 3079750 w 3130550"/>
                <a:gd name="connsiteY125" fmla="*/ 2055359 h 2118859"/>
                <a:gd name="connsiteX126" fmla="*/ 3086100 w 3130550"/>
                <a:gd name="connsiteY126" fmla="*/ 2036309 h 2118859"/>
                <a:gd name="connsiteX127" fmla="*/ 3098800 w 3130550"/>
                <a:gd name="connsiteY127" fmla="*/ 1985509 h 2118859"/>
                <a:gd name="connsiteX128" fmla="*/ 3105150 w 3130550"/>
                <a:gd name="connsiteY128" fmla="*/ 1864859 h 2118859"/>
                <a:gd name="connsiteX129" fmla="*/ 3117850 w 3130550"/>
                <a:gd name="connsiteY129" fmla="*/ 1814059 h 2118859"/>
                <a:gd name="connsiteX130" fmla="*/ 3130550 w 3130550"/>
                <a:gd name="connsiteY130" fmla="*/ 1718809 h 2118859"/>
                <a:gd name="connsiteX131" fmla="*/ 3124200 w 3130550"/>
                <a:gd name="connsiteY131" fmla="*/ 1668009 h 2118859"/>
                <a:gd name="connsiteX132" fmla="*/ 3105150 w 3130550"/>
                <a:gd name="connsiteY132" fmla="*/ 1655309 h 2118859"/>
                <a:gd name="connsiteX133" fmla="*/ 3028950 w 3130550"/>
                <a:gd name="connsiteY133" fmla="*/ 1648959 h 2118859"/>
                <a:gd name="connsiteX134" fmla="*/ 2857500 w 3130550"/>
                <a:gd name="connsiteY134" fmla="*/ 1655309 h 2118859"/>
                <a:gd name="connsiteX135" fmla="*/ 2794000 w 3130550"/>
                <a:gd name="connsiteY135" fmla="*/ 1661659 h 2118859"/>
                <a:gd name="connsiteX136" fmla="*/ 2390140 w 3130550"/>
                <a:gd name="connsiteY136" fmla="*/ 1902959 h 2118859"/>
                <a:gd name="connsiteX137" fmla="*/ 2395220 w 3130550"/>
                <a:gd name="connsiteY137" fmla="*/ 1802629 h 2118859"/>
                <a:gd name="connsiteX138" fmla="*/ 2336800 w 3130550"/>
                <a:gd name="connsiteY138" fmla="*/ 1687059 h 2118859"/>
                <a:gd name="connsiteX139" fmla="*/ 2292350 w 3130550"/>
                <a:gd name="connsiteY139" fmla="*/ 1680709 h 2118859"/>
                <a:gd name="connsiteX140" fmla="*/ 2273300 w 3130550"/>
                <a:gd name="connsiteY140" fmla="*/ 1668009 h 2118859"/>
                <a:gd name="connsiteX141" fmla="*/ 2254250 w 3130550"/>
                <a:gd name="connsiteY141" fmla="*/ 1661659 h 2118859"/>
                <a:gd name="connsiteX142" fmla="*/ 2235200 w 3130550"/>
                <a:gd name="connsiteY142" fmla="*/ 1636259 h 2118859"/>
                <a:gd name="connsiteX143" fmla="*/ 2216150 w 3130550"/>
                <a:gd name="connsiteY143" fmla="*/ 1598159 h 2118859"/>
                <a:gd name="connsiteX144" fmla="*/ 2197100 w 3130550"/>
                <a:gd name="connsiteY144" fmla="*/ 1591809 h 2118859"/>
                <a:gd name="connsiteX145" fmla="*/ 2152650 w 3130550"/>
                <a:gd name="connsiteY145" fmla="*/ 1547359 h 2118859"/>
                <a:gd name="connsiteX146" fmla="*/ 2127250 w 3130550"/>
                <a:gd name="connsiteY146" fmla="*/ 1490209 h 2118859"/>
                <a:gd name="connsiteX147" fmla="*/ 2120900 w 3130550"/>
                <a:gd name="connsiteY147" fmla="*/ 1471159 h 2118859"/>
                <a:gd name="connsiteX148" fmla="*/ 2095500 w 3130550"/>
                <a:gd name="connsiteY148" fmla="*/ 1433059 h 2118859"/>
                <a:gd name="connsiteX149" fmla="*/ 2076450 w 3130550"/>
                <a:gd name="connsiteY149" fmla="*/ 1382259 h 2118859"/>
                <a:gd name="connsiteX150" fmla="*/ 2063750 w 3130550"/>
                <a:gd name="connsiteY150" fmla="*/ 1363209 h 2118859"/>
                <a:gd name="connsiteX151" fmla="*/ 2038350 w 3130550"/>
                <a:gd name="connsiteY151" fmla="*/ 1344159 h 2118859"/>
                <a:gd name="connsiteX152" fmla="*/ 2025650 w 3130550"/>
                <a:gd name="connsiteY152" fmla="*/ 1306059 h 2118859"/>
                <a:gd name="connsiteX153" fmla="*/ 2006600 w 3130550"/>
                <a:gd name="connsiteY153" fmla="*/ 1280659 h 2118859"/>
                <a:gd name="connsiteX154" fmla="*/ 1993900 w 3130550"/>
                <a:gd name="connsiteY154" fmla="*/ 1261609 h 2118859"/>
                <a:gd name="connsiteX155" fmla="*/ 1962150 w 3130550"/>
                <a:gd name="connsiteY155" fmla="*/ 1223509 h 2118859"/>
                <a:gd name="connsiteX156" fmla="*/ 1968500 w 3130550"/>
                <a:gd name="connsiteY156" fmla="*/ 1191759 h 2118859"/>
                <a:gd name="connsiteX157" fmla="*/ 1949450 w 3130550"/>
                <a:gd name="connsiteY157" fmla="*/ 1121909 h 2118859"/>
                <a:gd name="connsiteX158" fmla="*/ 1943100 w 3130550"/>
                <a:gd name="connsiteY158" fmla="*/ 1090159 h 2118859"/>
                <a:gd name="connsiteX159" fmla="*/ 1955800 w 3130550"/>
                <a:gd name="connsiteY159" fmla="*/ 963159 h 2118859"/>
                <a:gd name="connsiteX160" fmla="*/ 1962150 w 3130550"/>
                <a:gd name="connsiteY160" fmla="*/ 944109 h 2118859"/>
                <a:gd name="connsiteX161" fmla="*/ 1949450 w 3130550"/>
                <a:gd name="connsiteY161" fmla="*/ 823459 h 2118859"/>
                <a:gd name="connsiteX162" fmla="*/ 1924050 w 3130550"/>
                <a:gd name="connsiteY162" fmla="*/ 715509 h 2118859"/>
                <a:gd name="connsiteX163" fmla="*/ 1917700 w 3130550"/>
                <a:gd name="connsiteY163" fmla="*/ 696459 h 2118859"/>
                <a:gd name="connsiteX164" fmla="*/ 1898650 w 3130550"/>
                <a:gd name="connsiteY164" fmla="*/ 683759 h 2118859"/>
                <a:gd name="connsiteX165" fmla="*/ 1879600 w 3130550"/>
                <a:gd name="connsiteY165" fmla="*/ 664709 h 2118859"/>
                <a:gd name="connsiteX166" fmla="*/ 1860550 w 3130550"/>
                <a:gd name="connsiteY166" fmla="*/ 639309 h 2118859"/>
                <a:gd name="connsiteX167" fmla="*/ 1797050 w 3130550"/>
                <a:gd name="connsiteY167" fmla="*/ 601209 h 2118859"/>
                <a:gd name="connsiteX168" fmla="*/ 1784350 w 3130550"/>
                <a:gd name="connsiteY168" fmla="*/ 588509 h 2118859"/>
                <a:gd name="connsiteX169" fmla="*/ 1778000 w 3130550"/>
                <a:gd name="connsiteY169" fmla="*/ 556759 h 2118859"/>
                <a:gd name="connsiteX170" fmla="*/ 1758950 w 3130550"/>
                <a:gd name="connsiteY170" fmla="*/ 544059 h 2118859"/>
                <a:gd name="connsiteX171" fmla="*/ 1752600 w 3130550"/>
                <a:gd name="connsiteY171" fmla="*/ 525009 h 2118859"/>
                <a:gd name="connsiteX172" fmla="*/ 1746250 w 3130550"/>
                <a:gd name="connsiteY172" fmla="*/ 499609 h 2118859"/>
                <a:gd name="connsiteX173" fmla="*/ 1733550 w 3130550"/>
                <a:gd name="connsiteY173" fmla="*/ 474209 h 2118859"/>
                <a:gd name="connsiteX174" fmla="*/ 1708150 w 3130550"/>
                <a:gd name="connsiteY174" fmla="*/ 461509 h 2118859"/>
                <a:gd name="connsiteX175" fmla="*/ 1701800 w 3130550"/>
                <a:gd name="connsiteY175" fmla="*/ 442459 h 2118859"/>
                <a:gd name="connsiteX176" fmla="*/ 1689100 w 3130550"/>
                <a:gd name="connsiteY176" fmla="*/ 378959 h 2118859"/>
                <a:gd name="connsiteX177" fmla="*/ 1644650 w 3130550"/>
                <a:gd name="connsiteY177" fmla="*/ 309109 h 2118859"/>
                <a:gd name="connsiteX178" fmla="*/ 1612900 w 3130550"/>
                <a:gd name="connsiteY178" fmla="*/ 264659 h 2118859"/>
                <a:gd name="connsiteX179" fmla="*/ 1606550 w 3130550"/>
                <a:gd name="connsiteY179" fmla="*/ 232909 h 2118859"/>
                <a:gd name="connsiteX180" fmla="*/ 1600200 w 3130550"/>
                <a:gd name="connsiteY180" fmla="*/ 182109 h 2118859"/>
                <a:gd name="connsiteX181" fmla="*/ 1517650 w 3130550"/>
                <a:gd name="connsiteY181" fmla="*/ 124959 h 2118859"/>
                <a:gd name="connsiteX182" fmla="*/ 1498600 w 3130550"/>
                <a:gd name="connsiteY182" fmla="*/ 118609 h 2118859"/>
                <a:gd name="connsiteX183" fmla="*/ 1333500 w 3130550"/>
                <a:gd name="connsiteY183" fmla="*/ 105909 h 2118859"/>
                <a:gd name="connsiteX184" fmla="*/ 1225550 w 3130550"/>
                <a:gd name="connsiteY184" fmla="*/ 99559 h 2118859"/>
                <a:gd name="connsiteX185" fmla="*/ 1155700 w 3130550"/>
                <a:gd name="connsiteY185" fmla="*/ 80509 h 2118859"/>
                <a:gd name="connsiteX186" fmla="*/ 1143000 w 3130550"/>
                <a:gd name="connsiteY186" fmla="*/ 61459 h 2118859"/>
                <a:gd name="connsiteX187" fmla="*/ 1123950 w 3130550"/>
                <a:gd name="connsiteY187" fmla="*/ 55109 h 2118859"/>
                <a:gd name="connsiteX188" fmla="*/ 1022350 w 3130550"/>
                <a:gd name="connsiteY188" fmla="*/ 42409 h 2118859"/>
                <a:gd name="connsiteX189" fmla="*/ 908050 w 3130550"/>
                <a:gd name="connsiteY189" fmla="*/ 29709 h 2118859"/>
                <a:gd name="connsiteX190" fmla="*/ 857250 w 3130550"/>
                <a:gd name="connsiteY190" fmla="*/ 17009 h 2118859"/>
                <a:gd name="connsiteX191" fmla="*/ 838200 w 3130550"/>
                <a:gd name="connsiteY191" fmla="*/ 4309 h 2118859"/>
                <a:gd name="connsiteX192" fmla="*/ 901700 w 3130550"/>
                <a:gd name="connsiteY192" fmla="*/ 4309 h 2118859"/>
                <a:gd name="connsiteX0" fmla="*/ 901700 w 3130550"/>
                <a:gd name="connsiteY0" fmla="*/ 4309 h 2118859"/>
                <a:gd name="connsiteX1" fmla="*/ 901700 w 3130550"/>
                <a:gd name="connsiteY1" fmla="*/ 4309 h 2118859"/>
                <a:gd name="connsiteX2" fmla="*/ 857250 w 3130550"/>
                <a:gd name="connsiteY2" fmla="*/ 48759 h 2118859"/>
                <a:gd name="connsiteX3" fmla="*/ 831850 w 3130550"/>
                <a:gd name="connsiteY3" fmla="*/ 74159 h 2118859"/>
                <a:gd name="connsiteX4" fmla="*/ 812800 w 3130550"/>
                <a:gd name="connsiteY4" fmla="*/ 124959 h 2118859"/>
                <a:gd name="connsiteX5" fmla="*/ 793750 w 3130550"/>
                <a:gd name="connsiteY5" fmla="*/ 131309 h 2118859"/>
                <a:gd name="connsiteX6" fmla="*/ 787400 w 3130550"/>
                <a:gd name="connsiteY6" fmla="*/ 150359 h 2118859"/>
                <a:gd name="connsiteX7" fmla="*/ 768350 w 3130550"/>
                <a:gd name="connsiteY7" fmla="*/ 156709 h 2118859"/>
                <a:gd name="connsiteX8" fmla="*/ 723900 w 3130550"/>
                <a:gd name="connsiteY8" fmla="*/ 175759 h 2118859"/>
                <a:gd name="connsiteX9" fmla="*/ 711200 w 3130550"/>
                <a:gd name="connsiteY9" fmla="*/ 194809 h 2118859"/>
                <a:gd name="connsiteX10" fmla="*/ 692150 w 3130550"/>
                <a:gd name="connsiteY10" fmla="*/ 207509 h 2118859"/>
                <a:gd name="connsiteX11" fmla="*/ 666750 w 3130550"/>
                <a:gd name="connsiteY11" fmla="*/ 251959 h 2118859"/>
                <a:gd name="connsiteX12" fmla="*/ 647700 w 3130550"/>
                <a:gd name="connsiteY12" fmla="*/ 258309 h 2118859"/>
                <a:gd name="connsiteX13" fmla="*/ 609600 w 3130550"/>
                <a:gd name="connsiteY13" fmla="*/ 309109 h 2118859"/>
                <a:gd name="connsiteX14" fmla="*/ 577850 w 3130550"/>
                <a:gd name="connsiteY14" fmla="*/ 359909 h 2118859"/>
                <a:gd name="connsiteX15" fmla="*/ 565150 w 3130550"/>
                <a:gd name="connsiteY15" fmla="*/ 378959 h 2118859"/>
                <a:gd name="connsiteX16" fmla="*/ 546100 w 3130550"/>
                <a:gd name="connsiteY16" fmla="*/ 385309 h 2118859"/>
                <a:gd name="connsiteX17" fmla="*/ 527050 w 3130550"/>
                <a:gd name="connsiteY17" fmla="*/ 398009 h 2118859"/>
                <a:gd name="connsiteX18" fmla="*/ 508000 w 3130550"/>
                <a:gd name="connsiteY18" fmla="*/ 404359 h 2118859"/>
                <a:gd name="connsiteX19" fmla="*/ 469900 w 3130550"/>
                <a:gd name="connsiteY19" fmla="*/ 423409 h 2118859"/>
                <a:gd name="connsiteX20" fmla="*/ 469900 w 3130550"/>
                <a:gd name="connsiteY20" fmla="*/ 467859 h 2118859"/>
                <a:gd name="connsiteX21" fmla="*/ 482600 w 3130550"/>
                <a:gd name="connsiteY21" fmla="*/ 505959 h 2118859"/>
                <a:gd name="connsiteX22" fmla="*/ 488950 w 3130550"/>
                <a:gd name="connsiteY22" fmla="*/ 550409 h 2118859"/>
                <a:gd name="connsiteX23" fmla="*/ 482600 w 3130550"/>
                <a:gd name="connsiteY23" fmla="*/ 569459 h 2118859"/>
                <a:gd name="connsiteX24" fmla="*/ 476250 w 3130550"/>
                <a:gd name="connsiteY24" fmla="*/ 620259 h 2118859"/>
                <a:gd name="connsiteX25" fmla="*/ 469900 w 3130550"/>
                <a:gd name="connsiteY25" fmla="*/ 645659 h 2118859"/>
                <a:gd name="connsiteX26" fmla="*/ 450850 w 3130550"/>
                <a:gd name="connsiteY26" fmla="*/ 664709 h 2118859"/>
                <a:gd name="connsiteX27" fmla="*/ 438150 w 3130550"/>
                <a:gd name="connsiteY27" fmla="*/ 683759 h 2118859"/>
                <a:gd name="connsiteX28" fmla="*/ 419100 w 3130550"/>
                <a:gd name="connsiteY28" fmla="*/ 753609 h 2118859"/>
                <a:gd name="connsiteX29" fmla="*/ 412750 w 3130550"/>
                <a:gd name="connsiteY29" fmla="*/ 772659 h 2118859"/>
                <a:gd name="connsiteX30" fmla="*/ 393700 w 3130550"/>
                <a:gd name="connsiteY30" fmla="*/ 785359 h 2118859"/>
                <a:gd name="connsiteX31" fmla="*/ 374650 w 3130550"/>
                <a:gd name="connsiteY31" fmla="*/ 823459 h 2118859"/>
                <a:gd name="connsiteX32" fmla="*/ 317500 w 3130550"/>
                <a:gd name="connsiteY32" fmla="*/ 867909 h 2118859"/>
                <a:gd name="connsiteX33" fmla="*/ 273050 w 3130550"/>
                <a:gd name="connsiteY33" fmla="*/ 899659 h 2118859"/>
                <a:gd name="connsiteX34" fmla="*/ 228600 w 3130550"/>
                <a:gd name="connsiteY34" fmla="*/ 931409 h 2118859"/>
                <a:gd name="connsiteX35" fmla="*/ 184150 w 3130550"/>
                <a:gd name="connsiteY35" fmla="*/ 937759 h 2118859"/>
                <a:gd name="connsiteX36" fmla="*/ 152400 w 3130550"/>
                <a:gd name="connsiteY36" fmla="*/ 950459 h 2118859"/>
                <a:gd name="connsiteX37" fmla="*/ 114300 w 3130550"/>
                <a:gd name="connsiteY37" fmla="*/ 956809 h 2118859"/>
                <a:gd name="connsiteX38" fmla="*/ 88900 w 3130550"/>
                <a:gd name="connsiteY38" fmla="*/ 975859 h 2118859"/>
                <a:gd name="connsiteX39" fmla="*/ 82550 w 3130550"/>
                <a:gd name="connsiteY39" fmla="*/ 1007609 h 2118859"/>
                <a:gd name="connsiteX40" fmla="*/ 57150 w 3130550"/>
                <a:gd name="connsiteY40" fmla="*/ 1020309 h 2118859"/>
                <a:gd name="connsiteX41" fmla="*/ 19050 w 3130550"/>
                <a:gd name="connsiteY41" fmla="*/ 1033009 h 2118859"/>
                <a:gd name="connsiteX42" fmla="*/ 0 w 3130550"/>
                <a:gd name="connsiteY42" fmla="*/ 1077459 h 2118859"/>
                <a:gd name="connsiteX43" fmla="*/ 6350 w 3130550"/>
                <a:gd name="connsiteY43" fmla="*/ 1096509 h 2118859"/>
                <a:gd name="connsiteX44" fmla="*/ 44450 w 3130550"/>
                <a:gd name="connsiteY44" fmla="*/ 1121909 h 2118859"/>
                <a:gd name="connsiteX45" fmla="*/ 82550 w 3130550"/>
                <a:gd name="connsiteY45" fmla="*/ 1140959 h 2118859"/>
                <a:gd name="connsiteX46" fmla="*/ 88900 w 3130550"/>
                <a:gd name="connsiteY46" fmla="*/ 1160009 h 2118859"/>
                <a:gd name="connsiteX47" fmla="*/ 101600 w 3130550"/>
                <a:gd name="connsiteY47" fmla="*/ 1179059 h 2118859"/>
                <a:gd name="connsiteX48" fmla="*/ 127000 w 3130550"/>
                <a:gd name="connsiteY48" fmla="*/ 1185409 h 2118859"/>
                <a:gd name="connsiteX49" fmla="*/ 158750 w 3130550"/>
                <a:gd name="connsiteY49" fmla="*/ 1179059 h 2118859"/>
                <a:gd name="connsiteX50" fmla="*/ 177800 w 3130550"/>
                <a:gd name="connsiteY50" fmla="*/ 1172709 h 2118859"/>
                <a:gd name="connsiteX51" fmla="*/ 228600 w 3130550"/>
                <a:gd name="connsiteY51" fmla="*/ 1153659 h 2118859"/>
                <a:gd name="connsiteX52" fmla="*/ 247650 w 3130550"/>
                <a:gd name="connsiteY52" fmla="*/ 1140959 h 2118859"/>
                <a:gd name="connsiteX53" fmla="*/ 292100 w 3130550"/>
                <a:gd name="connsiteY53" fmla="*/ 1128259 h 2118859"/>
                <a:gd name="connsiteX54" fmla="*/ 400050 w 3130550"/>
                <a:gd name="connsiteY54" fmla="*/ 1102859 h 2118859"/>
                <a:gd name="connsiteX55" fmla="*/ 457200 w 3130550"/>
                <a:gd name="connsiteY55" fmla="*/ 1115559 h 2118859"/>
                <a:gd name="connsiteX56" fmla="*/ 469900 w 3130550"/>
                <a:gd name="connsiteY56" fmla="*/ 1083809 h 2118859"/>
                <a:gd name="connsiteX57" fmla="*/ 508000 w 3130550"/>
                <a:gd name="connsiteY57" fmla="*/ 1090159 h 2118859"/>
                <a:gd name="connsiteX58" fmla="*/ 527050 w 3130550"/>
                <a:gd name="connsiteY58" fmla="*/ 1128259 h 2118859"/>
                <a:gd name="connsiteX59" fmla="*/ 546100 w 3130550"/>
                <a:gd name="connsiteY59" fmla="*/ 1140959 h 2118859"/>
                <a:gd name="connsiteX60" fmla="*/ 603250 w 3130550"/>
                <a:gd name="connsiteY60" fmla="*/ 1185409 h 2118859"/>
                <a:gd name="connsiteX61" fmla="*/ 615950 w 3130550"/>
                <a:gd name="connsiteY61" fmla="*/ 1210809 h 2118859"/>
                <a:gd name="connsiteX62" fmla="*/ 622300 w 3130550"/>
                <a:gd name="connsiteY62" fmla="*/ 1261609 h 2118859"/>
                <a:gd name="connsiteX63" fmla="*/ 654050 w 3130550"/>
                <a:gd name="connsiteY63" fmla="*/ 1267959 h 2118859"/>
                <a:gd name="connsiteX64" fmla="*/ 755650 w 3130550"/>
                <a:gd name="connsiteY64" fmla="*/ 1255259 h 2118859"/>
                <a:gd name="connsiteX65" fmla="*/ 774700 w 3130550"/>
                <a:gd name="connsiteY65" fmla="*/ 1242559 h 2118859"/>
                <a:gd name="connsiteX66" fmla="*/ 850900 w 3130550"/>
                <a:gd name="connsiteY66" fmla="*/ 1255259 h 2118859"/>
                <a:gd name="connsiteX67" fmla="*/ 889000 w 3130550"/>
                <a:gd name="connsiteY67" fmla="*/ 1242559 h 2118859"/>
                <a:gd name="connsiteX68" fmla="*/ 939800 w 3130550"/>
                <a:gd name="connsiteY68" fmla="*/ 1229859 h 2118859"/>
                <a:gd name="connsiteX69" fmla="*/ 984250 w 3130550"/>
                <a:gd name="connsiteY69" fmla="*/ 1210809 h 2118859"/>
                <a:gd name="connsiteX70" fmla="*/ 1009650 w 3130550"/>
                <a:gd name="connsiteY70" fmla="*/ 1179059 h 2118859"/>
                <a:gd name="connsiteX71" fmla="*/ 1047750 w 3130550"/>
                <a:gd name="connsiteY71" fmla="*/ 1166359 h 2118859"/>
                <a:gd name="connsiteX72" fmla="*/ 1060450 w 3130550"/>
                <a:gd name="connsiteY72" fmla="*/ 1147309 h 2118859"/>
                <a:gd name="connsiteX73" fmla="*/ 1066800 w 3130550"/>
                <a:gd name="connsiteY73" fmla="*/ 1115559 h 2118859"/>
                <a:gd name="connsiteX74" fmla="*/ 1104900 w 3130550"/>
                <a:gd name="connsiteY74" fmla="*/ 1102859 h 2118859"/>
                <a:gd name="connsiteX75" fmla="*/ 1136650 w 3130550"/>
                <a:gd name="connsiteY75" fmla="*/ 1109209 h 2118859"/>
                <a:gd name="connsiteX76" fmla="*/ 1149350 w 3130550"/>
                <a:gd name="connsiteY76" fmla="*/ 1128259 h 2118859"/>
                <a:gd name="connsiteX77" fmla="*/ 1155700 w 3130550"/>
                <a:gd name="connsiteY77" fmla="*/ 1223509 h 2118859"/>
                <a:gd name="connsiteX78" fmla="*/ 1168400 w 3130550"/>
                <a:gd name="connsiteY78" fmla="*/ 1274309 h 2118859"/>
                <a:gd name="connsiteX79" fmla="*/ 1181100 w 3130550"/>
                <a:gd name="connsiteY79" fmla="*/ 1318759 h 2118859"/>
                <a:gd name="connsiteX80" fmla="*/ 1212850 w 3130550"/>
                <a:gd name="connsiteY80" fmla="*/ 1426709 h 2118859"/>
                <a:gd name="connsiteX81" fmla="*/ 1238250 w 3130550"/>
                <a:gd name="connsiteY81" fmla="*/ 1420359 h 2118859"/>
                <a:gd name="connsiteX82" fmla="*/ 1289050 w 3130550"/>
                <a:gd name="connsiteY82" fmla="*/ 1433059 h 2118859"/>
                <a:gd name="connsiteX83" fmla="*/ 1295400 w 3130550"/>
                <a:gd name="connsiteY83" fmla="*/ 1458459 h 2118859"/>
                <a:gd name="connsiteX84" fmla="*/ 1308100 w 3130550"/>
                <a:gd name="connsiteY84" fmla="*/ 1477509 h 2118859"/>
                <a:gd name="connsiteX85" fmla="*/ 1327150 w 3130550"/>
                <a:gd name="connsiteY85" fmla="*/ 1560059 h 2118859"/>
                <a:gd name="connsiteX86" fmla="*/ 1352550 w 3130550"/>
                <a:gd name="connsiteY86" fmla="*/ 1598159 h 2118859"/>
                <a:gd name="connsiteX87" fmla="*/ 1358900 w 3130550"/>
                <a:gd name="connsiteY87" fmla="*/ 1623559 h 2118859"/>
                <a:gd name="connsiteX88" fmla="*/ 1422400 w 3130550"/>
                <a:gd name="connsiteY88" fmla="*/ 1648959 h 2118859"/>
                <a:gd name="connsiteX89" fmla="*/ 1441450 w 3130550"/>
                <a:gd name="connsiteY89" fmla="*/ 1642609 h 2118859"/>
                <a:gd name="connsiteX90" fmla="*/ 1479550 w 3130550"/>
                <a:gd name="connsiteY90" fmla="*/ 1668009 h 2118859"/>
                <a:gd name="connsiteX91" fmla="*/ 1498600 w 3130550"/>
                <a:gd name="connsiteY91" fmla="*/ 1674359 h 2118859"/>
                <a:gd name="connsiteX92" fmla="*/ 1517650 w 3130550"/>
                <a:gd name="connsiteY92" fmla="*/ 1712459 h 2118859"/>
                <a:gd name="connsiteX93" fmla="*/ 1524000 w 3130550"/>
                <a:gd name="connsiteY93" fmla="*/ 1731509 h 2118859"/>
                <a:gd name="connsiteX94" fmla="*/ 1543050 w 3130550"/>
                <a:gd name="connsiteY94" fmla="*/ 1744209 h 2118859"/>
                <a:gd name="connsiteX95" fmla="*/ 1574800 w 3130550"/>
                <a:gd name="connsiteY95" fmla="*/ 1807709 h 2118859"/>
                <a:gd name="connsiteX96" fmla="*/ 1581150 w 3130550"/>
                <a:gd name="connsiteY96" fmla="*/ 1833109 h 2118859"/>
                <a:gd name="connsiteX97" fmla="*/ 1600200 w 3130550"/>
                <a:gd name="connsiteY97" fmla="*/ 1845809 h 2118859"/>
                <a:gd name="connsiteX98" fmla="*/ 1619250 w 3130550"/>
                <a:gd name="connsiteY98" fmla="*/ 1883909 h 2118859"/>
                <a:gd name="connsiteX99" fmla="*/ 1638300 w 3130550"/>
                <a:gd name="connsiteY99" fmla="*/ 1896609 h 2118859"/>
                <a:gd name="connsiteX100" fmla="*/ 1644650 w 3130550"/>
                <a:gd name="connsiteY100" fmla="*/ 1922009 h 2118859"/>
                <a:gd name="connsiteX101" fmla="*/ 1682750 w 3130550"/>
                <a:gd name="connsiteY101" fmla="*/ 1960109 h 2118859"/>
                <a:gd name="connsiteX102" fmla="*/ 1714500 w 3130550"/>
                <a:gd name="connsiteY102" fmla="*/ 1985509 h 2118859"/>
                <a:gd name="connsiteX103" fmla="*/ 1727200 w 3130550"/>
                <a:gd name="connsiteY103" fmla="*/ 2004559 h 2118859"/>
                <a:gd name="connsiteX104" fmla="*/ 1784350 w 3130550"/>
                <a:gd name="connsiteY104" fmla="*/ 2017259 h 2118859"/>
                <a:gd name="connsiteX105" fmla="*/ 1854200 w 3130550"/>
                <a:gd name="connsiteY105" fmla="*/ 2055359 h 2118859"/>
                <a:gd name="connsiteX106" fmla="*/ 1911350 w 3130550"/>
                <a:gd name="connsiteY106" fmla="*/ 2074409 h 2118859"/>
                <a:gd name="connsiteX107" fmla="*/ 2012950 w 3130550"/>
                <a:gd name="connsiteY107" fmla="*/ 2080759 h 2118859"/>
                <a:gd name="connsiteX108" fmla="*/ 2032000 w 3130550"/>
                <a:gd name="connsiteY108" fmla="*/ 2093459 h 2118859"/>
                <a:gd name="connsiteX109" fmla="*/ 2082800 w 3130550"/>
                <a:gd name="connsiteY109" fmla="*/ 2106159 h 2118859"/>
                <a:gd name="connsiteX110" fmla="*/ 2152650 w 3130550"/>
                <a:gd name="connsiteY110" fmla="*/ 2118859 h 2118859"/>
                <a:gd name="connsiteX111" fmla="*/ 2254250 w 3130550"/>
                <a:gd name="connsiteY111" fmla="*/ 2112509 h 2118859"/>
                <a:gd name="connsiteX112" fmla="*/ 2273300 w 3130550"/>
                <a:gd name="connsiteY112" fmla="*/ 2099809 h 2118859"/>
                <a:gd name="connsiteX113" fmla="*/ 2330450 w 3130550"/>
                <a:gd name="connsiteY113" fmla="*/ 2087109 h 2118859"/>
                <a:gd name="connsiteX114" fmla="*/ 2362200 w 3130550"/>
                <a:gd name="connsiteY114" fmla="*/ 2068059 h 2118859"/>
                <a:gd name="connsiteX115" fmla="*/ 2381250 w 3130550"/>
                <a:gd name="connsiteY115" fmla="*/ 2061709 h 2118859"/>
                <a:gd name="connsiteX116" fmla="*/ 2393950 w 3130550"/>
                <a:gd name="connsiteY116" fmla="*/ 2042659 h 2118859"/>
                <a:gd name="connsiteX117" fmla="*/ 2457450 w 3130550"/>
                <a:gd name="connsiteY117" fmla="*/ 2036309 h 2118859"/>
                <a:gd name="connsiteX118" fmla="*/ 2435860 w 3130550"/>
                <a:gd name="connsiteY118" fmla="*/ 1976619 h 2118859"/>
                <a:gd name="connsiteX119" fmla="*/ 2806700 w 3130550"/>
                <a:gd name="connsiteY119" fmla="*/ 2087109 h 2118859"/>
                <a:gd name="connsiteX120" fmla="*/ 2940050 w 3130550"/>
                <a:gd name="connsiteY120" fmla="*/ 2080759 h 2118859"/>
                <a:gd name="connsiteX121" fmla="*/ 2971800 w 3130550"/>
                <a:gd name="connsiteY121" fmla="*/ 2087109 h 2118859"/>
                <a:gd name="connsiteX122" fmla="*/ 2997200 w 3130550"/>
                <a:gd name="connsiteY122" fmla="*/ 2093459 h 2118859"/>
                <a:gd name="connsiteX123" fmla="*/ 3041650 w 3130550"/>
                <a:gd name="connsiteY123" fmla="*/ 2080759 h 2118859"/>
                <a:gd name="connsiteX124" fmla="*/ 3079750 w 3130550"/>
                <a:gd name="connsiteY124" fmla="*/ 2055359 h 2118859"/>
                <a:gd name="connsiteX125" fmla="*/ 3086100 w 3130550"/>
                <a:gd name="connsiteY125" fmla="*/ 2036309 h 2118859"/>
                <a:gd name="connsiteX126" fmla="*/ 3098800 w 3130550"/>
                <a:gd name="connsiteY126" fmla="*/ 1985509 h 2118859"/>
                <a:gd name="connsiteX127" fmla="*/ 3105150 w 3130550"/>
                <a:gd name="connsiteY127" fmla="*/ 1864859 h 2118859"/>
                <a:gd name="connsiteX128" fmla="*/ 3117850 w 3130550"/>
                <a:gd name="connsiteY128" fmla="*/ 1814059 h 2118859"/>
                <a:gd name="connsiteX129" fmla="*/ 3130550 w 3130550"/>
                <a:gd name="connsiteY129" fmla="*/ 1718809 h 2118859"/>
                <a:gd name="connsiteX130" fmla="*/ 3124200 w 3130550"/>
                <a:gd name="connsiteY130" fmla="*/ 1668009 h 2118859"/>
                <a:gd name="connsiteX131" fmla="*/ 3105150 w 3130550"/>
                <a:gd name="connsiteY131" fmla="*/ 1655309 h 2118859"/>
                <a:gd name="connsiteX132" fmla="*/ 3028950 w 3130550"/>
                <a:gd name="connsiteY132" fmla="*/ 1648959 h 2118859"/>
                <a:gd name="connsiteX133" fmla="*/ 2857500 w 3130550"/>
                <a:gd name="connsiteY133" fmla="*/ 1655309 h 2118859"/>
                <a:gd name="connsiteX134" fmla="*/ 2794000 w 3130550"/>
                <a:gd name="connsiteY134" fmla="*/ 1661659 h 2118859"/>
                <a:gd name="connsiteX135" fmla="*/ 2390140 w 3130550"/>
                <a:gd name="connsiteY135" fmla="*/ 1902959 h 2118859"/>
                <a:gd name="connsiteX136" fmla="*/ 2395220 w 3130550"/>
                <a:gd name="connsiteY136" fmla="*/ 1802629 h 2118859"/>
                <a:gd name="connsiteX137" fmla="*/ 2336800 w 3130550"/>
                <a:gd name="connsiteY137" fmla="*/ 1687059 h 2118859"/>
                <a:gd name="connsiteX138" fmla="*/ 2292350 w 3130550"/>
                <a:gd name="connsiteY138" fmla="*/ 1680709 h 2118859"/>
                <a:gd name="connsiteX139" fmla="*/ 2273300 w 3130550"/>
                <a:gd name="connsiteY139" fmla="*/ 1668009 h 2118859"/>
                <a:gd name="connsiteX140" fmla="*/ 2254250 w 3130550"/>
                <a:gd name="connsiteY140" fmla="*/ 1661659 h 2118859"/>
                <a:gd name="connsiteX141" fmla="*/ 2235200 w 3130550"/>
                <a:gd name="connsiteY141" fmla="*/ 1636259 h 2118859"/>
                <a:gd name="connsiteX142" fmla="*/ 2216150 w 3130550"/>
                <a:gd name="connsiteY142" fmla="*/ 1598159 h 2118859"/>
                <a:gd name="connsiteX143" fmla="*/ 2197100 w 3130550"/>
                <a:gd name="connsiteY143" fmla="*/ 1591809 h 2118859"/>
                <a:gd name="connsiteX144" fmla="*/ 2152650 w 3130550"/>
                <a:gd name="connsiteY144" fmla="*/ 1547359 h 2118859"/>
                <a:gd name="connsiteX145" fmla="*/ 2127250 w 3130550"/>
                <a:gd name="connsiteY145" fmla="*/ 1490209 h 2118859"/>
                <a:gd name="connsiteX146" fmla="*/ 2120900 w 3130550"/>
                <a:gd name="connsiteY146" fmla="*/ 1471159 h 2118859"/>
                <a:gd name="connsiteX147" fmla="*/ 2095500 w 3130550"/>
                <a:gd name="connsiteY147" fmla="*/ 1433059 h 2118859"/>
                <a:gd name="connsiteX148" fmla="*/ 2076450 w 3130550"/>
                <a:gd name="connsiteY148" fmla="*/ 1382259 h 2118859"/>
                <a:gd name="connsiteX149" fmla="*/ 2063750 w 3130550"/>
                <a:gd name="connsiteY149" fmla="*/ 1363209 h 2118859"/>
                <a:gd name="connsiteX150" fmla="*/ 2038350 w 3130550"/>
                <a:gd name="connsiteY150" fmla="*/ 1344159 h 2118859"/>
                <a:gd name="connsiteX151" fmla="*/ 2025650 w 3130550"/>
                <a:gd name="connsiteY151" fmla="*/ 1306059 h 2118859"/>
                <a:gd name="connsiteX152" fmla="*/ 2006600 w 3130550"/>
                <a:gd name="connsiteY152" fmla="*/ 1280659 h 2118859"/>
                <a:gd name="connsiteX153" fmla="*/ 1993900 w 3130550"/>
                <a:gd name="connsiteY153" fmla="*/ 1261609 h 2118859"/>
                <a:gd name="connsiteX154" fmla="*/ 1962150 w 3130550"/>
                <a:gd name="connsiteY154" fmla="*/ 1223509 h 2118859"/>
                <a:gd name="connsiteX155" fmla="*/ 1968500 w 3130550"/>
                <a:gd name="connsiteY155" fmla="*/ 1191759 h 2118859"/>
                <a:gd name="connsiteX156" fmla="*/ 1949450 w 3130550"/>
                <a:gd name="connsiteY156" fmla="*/ 1121909 h 2118859"/>
                <a:gd name="connsiteX157" fmla="*/ 1943100 w 3130550"/>
                <a:gd name="connsiteY157" fmla="*/ 1090159 h 2118859"/>
                <a:gd name="connsiteX158" fmla="*/ 1955800 w 3130550"/>
                <a:gd name="connsiteY158" fmla="*/ 963159 h 2118859"/>
                <a:gd name="connsiteX159" fmla="*/ 1962150 w 3130550"/>
                <a:gd name="connsiteY159" fmla="*/ 944109 h 2118859"/>
                <a:gd name="connsiteX160" fmla="*/ 1949450 w 3130550"/>
                <a:gd name="connsiteY160" fmla="*/ 823459 h 2118859"/>
                <a:gd name="connsiteX161" fmla="*/ 1924050 w 3130550"/>
                <a:gd name="connsiteY161" fmla="*/ 715509 h 2118859"/>
                <a:gd name="connsiteX162" fmla="*/ 1917700 w 3130550"/>
                <a:gd name="connsiteY162" fmla="*/ 696459 h 2118859"/>
                <a:gd name="connsiteX163" fmla="*/ 1898650 w 3130550"/>
                <a:gd name="connsiteY163" fmla="*/ 683759 h 2118859"/>
                <a:gd name="connsiteX164" fmla="*/ 1879600 w 3130550"/>
                <a:gd name="connsiteY164" fmla="*/ 664709 h 2118859"/>
                <a:gd name="connsiteX165" fmla="*/ 1860550 w 3130550"/>
                <a:gd name="connsiteY165" fmla="*/ 639309 h 2118859"/>
                <a:gd name="connsiteX166" fmla="*/ 1797050 w 3130550"/>
                <a:gd name="connsiteY166" fmla="*/ 601209 h 2118859"/>
                <a:gd name="connsiteX167" fmla="*/ 1784350 w 3130550"/>
                <a:gd name="connsiteY167" fmla="*/ 588509 h 2118859"/>
                <a:gd name="connsiteX168" fmla="*/ 1778000 w 3130550"/>
                <a:gd name="connsiteY168" fmla="*/ 556759 h 2118859"/>
                <a:gd name="connsiteX169" fmla="*/ 1758950 w 3130550"/>
                <a:gd name="connsiteY169" fmla="*/ 544059 h 2118859"/>
                <a:gd name="connsiteX170" fmla="*/ 1752600 w 3130550"/>
                <a:gd name="connsiteY170" fmla="*/ 525009 h 2118859"/>
                <a:gd name="connsiteX171" fmla="*/ 1746250 w 3130550"/>
                <a:gd name="connsiteY171" fmla="*/ 499609 h 2118859"/>
                <a:gd name="connsiteX172" fmla="*/ 1733550 w 3130550"/>
                <a:gd name="connsiteY172" fmla="*/ 474209 h 2118859"/>
                <a:gd name="connsiteX173" fmla="*/ 1708150 w 3130550"/>
                <a:gd name="connsiteY173" fmla="*/ 461509 h 2118859"/>
                <a:gd name="connsiteX174" fmla="*/ 1701800 w 3130550"/>
                <a:gd name="connsiteY174" fmla="*/ 442459 h 2118859"/>
                <a:gd name="connsiteX175" fmla="*/ 1689100 w 3130550"/>
                <a:gd name="connsiteY175" fmla="*/ 378959 h 2118859"/>
                <a:gd name="connsiteX176" fmla="*/ 1644650 w 3130550"/>
                <a:gd name="connsiteY176" fmla="*/ 309109 h 2118859"/>
                <a:gd name="connsiteX177" fmla="*/ 1612900 w 3130550"/>
                <a:gd name="connsiteY177" fmla="*/ 264659 h 2118859"/>
                <a:gd name="connsiteX178" fmla="*/ 1606550 w 3130550"/>
                <a:gd name="connsiteY178" fmla="*/ 232909 h 2118859"/>
                <a:gd name="connsiteX179" fmla="*/ 1600200 w 3130550"/>
                <a:gd name="connsiteY179" fmla="*/ 182109 h 2118859"/>
                <a:gd name="connsiteX180" fmla="*/ 1517650 w 3130550"/>
                <a:gd name="connsiteY180" fmla="*/ 124959 h 2118859"/>
                <a:gd name="connsiteX181" fmla="*/ 1498600 w 3130550"/>
                <a:gd name="connsiteY181" fmla="*/ 118609 h 2118859"/>
                <a:gd name="connsiteX182" fmla="*/ 1333500 w 3130550"/>
                <a:gd name="connsiteY182" fmla="*/ 105909 h 2118859"/>
                <a:gd name="connsiteX183" fmla="*/ 1225550 w 3130550"/>
                <a:gd name="connsiteY183" fmla="*/ 99559 h 2118859"/>
                <a:gd name="connsiteX184" fmla="*/ 1155700 w 3130550"/>
                <a:gd name="connsiteY184" fmla="*/ 80509 h 2118859"/>
                <a:gd name="connsiteX185" fmla="*/ 1143000 w 3130550"/>
                <a:gd name="connsiteY185" fmla="*/ 61459 h 2118859"/>
                <a:gd name="connsiteX186" fmla="*/ 1123950 w 3130550"/>
                <a:gd name="connsiteY186" fmla="*/ 55109 h 2118859"/>
                <a:gd name="connsiteX187" fmla="*/ 1022350 w 3130550"/>
                <a:gd name="connsiteY187" fmla="*/ 42409 h 2118859"/>
                <a:gd name="connsiteX188" fmla="*/ 908050 w 3130550"/>
                <a:gd name="connsiteY188" fmla="*/ 29709 h 2118859"/>
                <a:gd name="connsiteX189" fmla="*/ 857250 w 3130550"/>
                <a:gd name="connsiteY189" fmla="*/ 17009 h 2118859"/>
                <a:gd name="connsiteX190" fmla="*/ 838200 w 3130550"/>
                <a:gd name="connsiteY190" fmla="*/ 4309 h 2118859"/>
                <a:gd name="connsiteX191" fmla="*/ 901700 w 3130550"/>
                <a:gd name="connsiteY191" fmla="*/ 4309 h 2118859"/>
                <a:gd name="connsiteX0" fmla="*/ 901700 w 3130550"/>
                <a:gd name="connsiteY0" fmla="*/ 4309 h 2118859"/>
                <a:gd name="connsiteX1" fmla="*/ 901700 w 3130550"/>
                <a:gd name="connsiteY1" fmla="*/ 4309 h 2118859"/>
                <a:gd name="connsiteX2" fmla="*/ 857250 w 3130550"/>
                <a:gd name="connsiteY2" fmla="*/ 48759 h 2118859"/>
                <a:gd name="connsiteX3" fmla="*/ 831850 w 3130550"/>
                <a:gd name="connsiteY3" fmla="*/ 74159 h 2118859"/>
                <a:gd name="connsiteX4" fmla="*/ 812800 w 3130550"/>
                <a:gd name="connsiteY4" fmla="*/ 124959 h 2118859"/>
                <a:gd name="connsiteX5" fmla="*/ 793750 w 3130550"/>
                <a:gd name="connsiteY5" fmla="*/ 131309 h 2118859"/>
                <a:gd name="connsiteX6" fmla="*/ 787400 w 3130550"/>
                <a:gd name="connsiteY6" fmla="*/ 150359 h 2118859"/>
                <a:gd name="connsiteX7" fmla="*/ 768350 w 3130550"/>
                <a:gd name="connsiteY7" fmla="*/ 156709 h 2118859"/>
                <a:gd name="connsiteX8" fmla="*/ 723900 w 3130550"/>
                <a:gd name="connsiteY8" fmla="*/ 175759 h 2118859"/>
                <a:gd name="connsiteX9" fmla="*/ 711200 w 3130550"/>
                <a:gd name="connsiteY9" fmla="*/ 194809 h 2118859"/>
                <a:gd name="connsiteX10" fmla="*/ 692150 w 3130550"/>
                <a:gd name="connsiteY10" fmla="*/ 207509 h 2118859"/>
                <a:gd name="connsiteX11" fmla="*/ 666750 w 3130550"/>
                <a:gd name="connsiteY11" fmla="*/ 251959 h 2118859"/>
                <a:gd name="connsiteX12" fmla="*/ 647700 w 3130550"/>
                <a:gd name="connsiteY12" fmla="*/ 258309 h 2118859"/>
                <a:gd name="connsiteX13" fmla="*/ 609600 w 3130550"/>
                <a:gd name="connsiteY13" fmla="*/ 309109 h 2118859"/>
                <a:gd name="connsiteX14" fmla="*/ 577850 w 3130550"/>
                <a:gd name="connsiteY14" fmla="*/ 359909 h 2118859"/>
                <a:gd name="connsiteX15" fmla="*/ 565150 w 3130550"/>
                <a:gd name="connsiteY15" fmla="*/ 378959 h 2118859"/>
                <a:gd name="connsiteX16" fmla="*/ 546100 w 3130550"/>
                <a:gd name="connsiteY16" fmla="*/ 385309 h 2118859"/>
                <a:gd name="connsiteX17" fmla="*/ 527050 w 3130550"/>
                <a:gd name="connsiteY17" fmla="*/ 398009 h 2118859"/>
                <a:gd name="connsiteX18" fmla="*/ 508000 w 3130550"/>
                <a:gd name="connsiteY18" fmla="*/ 404359 h 2118859"/>
                <a:gd name="connsiteX19" fmla="*/ 469900 w 3130550"/>
                <a:gd name="connsiteY19" fmla="*/ 423409 h 2118859"/>
                <a:gd name="connsiteX20" fmla="*/ 469900 w 3130550"/>
                <a:gd name="connsiteY20" fmla="*/ 467859 h 2118859"/>
                <a:gd name="connsiteX21" fmla="*/ 482600 w 3130550"/>
                <a:gd name="connsiteY21" fmla="*/ 505959 h 2118859"/>
                <a:gd name="connsiteX22" fmla="*/ 488950 w 3130550"/>
                <a:gd name="connsiteY22" fmla="*/ 550409 h 2118859"/>
                <a:gd name="connsiteX23" fmla="*/ 482600 w 3130550"/>
                <a:gd name="connsiteY23" fmla="*/ 569459 h 2118859"/>
                <a:gd name="connsiteX24" fmla="*/ 476250 w 3130550"/>
                <a:gd name="connsiteY24" fmla="*/ 620259 h 2118859"/>
                <a:gd name="connsiteX25" fmla="*/ 469900 w 3130550"/>
                <a:gd name="connsiteY25" fmla="*/ 645659 h 2118859"/>
                <a:gd name="connsiteX26" fmla="*/ 450850 w 3130550"/>
                <a:gd name="connsiteY26" fmla="*/ 664709 h 2118859"/>
                <a:gd name="connsiteX27" fmla="*/ 438150 w 3130550"/>
                <a:gd name="connsiteY27" fmla="*/ 683759 h 2118859"/>
                <a:gd name="connsiteX28" fmla="*/ 419100 w 3130550"/>
                <a:gd name="connsiteY28" fmla="*/ 753609 h 2118859"/>
                <a:gd name="connsiteX29" fmla="*/ 412750 w 3130550"/>
                <a:gd name="connsiteY29" fmla="*/ 772659 h 2118859"/>
                <a:gd name="connsiteX30" fmla="*/ 393700 w 3130550"/>
                <a:gd name="connsiteY30" fmla="*/ 785359 h 2118859"/>
                <a:gd name="connsiteX31" fmla="*/ 374650 w 3130550"/>
                <a:gd name="connsiteY31" fmla="*/ 823459 h 2118859"/>
                <a:gd name="connsiteX32" fmla="*/ 317500 w 3130550"/>
                <a:gd name="connsiteY32" fmla="*/ 867909 h 2118859"/>
                <a:gd name="connsiteX33" fmla="*/ 273050 w 3130550"/>
                <a:gd name="connsiteY33" fmla="*/ 899659 h 2118859"/>
                <a:gd name="connsiteX34" fmla="*/ 228600 w 3130550"/>
                <a:gd name="connsiteY34" fmla="*/ 931409 h 2118859"/>
                <a:gd name="connsiteX35" fmla="*/ 184150 w 3130550"/>
                <a:gd name="connsiteY35" fmla="*/ 937759 h 2118859"/>
                <a:gd name="connsiteX36" fmla="*/ 152400 w 3130550"/>
                <a:gd name="connsiteY36" fmla="*/ 950459 h 2118859"/>
                <a:gd name="connsiteX37" fmla="*/ 114300 w 3130550"/>
                <a:gd name="connsiteY37" fmla="*/ 956809 h 2118859"/>
                <a:gd name="connsiteX38" fmla="*/ 88900 w 3130550"/>
                <a:gd name="connsiteY38" fmla="*/ 975859 h 2118859"/>
                <a:gd name="connsiteX39" fmla="*/ 82550 w 3130550"/>
                <a:gd name="connsiteY39" fmla="*/ 1007609 h 2118859"/>
                <a:gd name="connsiteX40" fmla="*/ 57150 w 3130550"/>
                <a:gd name="connsiteY40" fmla="*/ 1020309 h 2118859"/>
                <a:gd name="connsiteX41" fmla="*/ 19050 w 3130550"/>
                <a:gd name="connsiteY41" fmla="*/ 1033009 h 2118859"/>
                <a:gd name="connsiteX42" fmla="*/ 0 w 3130550"/>
                <a:gd name="connsiteY42" fmla="*/ 1077459 h 2118859"/>
                <a:gd name="connsiteX43" fmla="*/ 6350 w 3130550"/>
                <a:gd name="connsiteY43" fmla="*/ 1096509 h 2118859"/>
                <a:gd name="connsiteX44" fmla="*/ 44450 w 3130550"/>
                <a:gd name="connsiteY44" fmla="*/ 1121909 h 2118859"/>
                <a:gd name="connsiteX45" fmla="*/ 82550 w 3130550"/>
                <a:gd name="connsiteY45" fmla="*/ 1140959 h 2118859"/>
                <a:gd name="connsiteX46" fmla="*/ 88900 w 3130550"/>
                <a:gd name="connsiteY46" fmla="*/ 1160009 h 2118859"/>
                <a:gd name="connsiteX47" fmla="*/ 101600 w 3130550"/>
                <a:gd name="connsiteY47" fmla="*/ 1179059 h 2118859"/>
                <a:gd name="connsiteX48" fmla="*/ 127000 w 3130550"/>
                <a:gd name="connsiteY48" fmla="*/ 1185409 h 2118859"/>
                <a:gd name="connsiteX49" fmla="*/ 158750 w 3130550"/>
                <a:gd name="connsiteY49" fmla="*/ 1179059 h 2118859"/>
                <a:gd name="connsiteX50" fmla="*/ 177800 w 3130550"/>
                <a:gd name="connsiteY50" fmla="*/ 1172709 h 2118859"/>
                <a:gd name="connsiteX51" fmla="*/ 228600 w 3130550"/>
                <a:gd name="connsiteY51" fmla="*/ 1153659 h 2118859"/>
                <a:gd name="connsiteX52" fmla="*/ 247650 w 3130550"/>
                <a:gd name="connsiteY52" fmla="*/ 1140959 h 2118859"/>
                <a:gd name="connsiteX53" fmla="*/ 292100 w 3130550"/>
                <a:gd name="connsiteY53" fmla="*/ 1128259 h 2118859"/>
                <a:gd name="connsiteX54" fmla="*/ 400050 w 3130550"/>
                <a:gd name="connsiteY54" fmla="*/ 1102859 h 2118859"/>
                <a:gd name="connsiteX55" fmla="*/ 457200 w 3130550"/>
                <a:gd name="connsiteY55" fmla="*/ 1115559 h 2118859"/>
                <a:gd name="connsiteX56" fmla="*/ 469900 w 3130550"/>
                <a:gd name="connsiteY56" fmla="*/ 1083809 h 2118859"/>
                <a:gd name="connsiteX57" fmla="*/ 508000 w 3130550"/>
                <a:gd name="connsiteY57" fmla="*/ 1090159 h 2118859"/>
                <a:gd name="connsiteX58" fmla="*/ 527050 w 3130550"/>
                <a:gd name="connsiteY58" fmla="*/ 1128259 h 2118859"/>
                <a:gd name="connsiteX59" fmla="*/ 546100 w 3130550"/>
                <a:gd name="connsiteY59" fmla="*/ 1140959 h 2118859"/>
                <a:gd name="connsiteX60" fmla="*/ 603250 w 3130550"/>
                <a:gd name="connsiteY60" fmla="*/ 1185409 h 2118859"/>
                <a:gd name="connsiteX61" fmla="*/ 615950 w 3130550"/>
                <a:gd name="connsiteY61" fmla="*/ 1210809 h 2118859"/>
                <a:gd name="connsiteX62" fmla="*/ 622300 w 3130550"/>
                <a:gd name="connsiteY62" fmla="*/ 1261609 h 2118859"/>
                <a:gd name="connsiteX63" fmla="*/ 654050 w 3130550"/>
                <a:gd name="connsiteY63" fmla="*/ 1267959 h 2118859"/>
                <a:gd name="connsiteX64" fmla="*/ 755650 w 3130550"/>
                <a:gd name="connsiteY64" fmla="*/ 1255259 h 2118859"/>
                <a:gd name="connsiteX65" fmla="*/ 774700 w 3130550"/>
                <a:gd name="connsiteY65" fmla="*/ 1242559 h 2118859"/>
                <a:gd name="connsiteX66" fmla="*/ 850900 w 3130550"/>
                <a:gd name="connsiteY66" fmla="*/ 1255259 h 2118859"/>
                <a:gd name="connsiteX67" fmla="*/ 889000 w 3130550"/>
                <a:gd name="connsiteY67" fmla="*/ 1242559 h 2118859"/>
                <a:gd name="connsiteX68" fmla="*/ 939800 w 3130550"/>
                <a:gd name="connsiteY68" fmla="*/ 1229859 h 2118859"/>
                <a:gd name="connsiteX69" fmla="*/ 984250 w 3130550"/>
                <a:gd name="connsiteY69" fmla="*/ 1210809 h 2118859"/>
                <a:gd name="connsiteX70" fmla="*/ 1009650 w 3130550"/>
                <a:gd name="connsiteY70" fmla="*/ 1179059 h 2118859"/>
                <a:gd name="connsiteX71" fmla="*/ 1047750 w 3130550"/>
                <a:gd name="connsiteY71" fmla="*/ 1166359 h 2118859"/>
                <a:gd name="connsiteX72" fmla="*/ 1060450 w 3130550"/>
                <a:gd name="connsiteY72" fmla="*/ 1147309 h 2118859"/>
                <a:gd name="connsiteX73" fmla="*/ 1066800 w 3130550"/>
                <a:gd name="connsiteY73" fmla="*/ 1115559 h 2118859"/>
                <a:gd name="connsiteX74" fmla="*/ 1104900 w 3130550"/>
                <a:gd name="connsiteY74" fmla="*/ 1102859 h 2118859"/>
                <a:gd name="connsiteX75" fmla="*/ 1136650 w 3130550"/>
                <a:gd name="connsiteY75" fmla="*/ 1109209 h 2118859"/>
                <a:gd name="connsiteX76" fmla="*/ 1149350 w 3130550"/>
                <a:gd name="connsiteY76" fmla="*/ 1128259 h 2118859"/>
                <a:gd name="connsiteX77" fmla="*/ 1155700 w 3130550"/>
                <a:gd name="connsiteY77" fmla="*/ 1223509 h 2118859"/>
                <a:gd name="connsiteX78" fmla="*/ 1168400 w 3130550"/>
                <a:gd name="connsiteY78" fmla="*/ 1274309 h 2118859"/>
                <a:gd name="connsiteX79" fmla="*/ 1181100 w 3130550"/>
                <a:gd name="connsiteY79" fmla="*/ 1318759 h 2118859"/>
                <a:gd name="connsiteX80" fmla="*/ 1212850 w 3130550"/>
                <a:gd name="connsiteY80" fmla="*/ 1426709 h 2118859"/>
                <a:gd name="connsiteX81" fmla="*/ 1238250 w 3130550"/>
                <a:gd name="connsiteY81" fmla="*/ 1420359 h 2118859"/>
                <a:gd name="connsiteX82" fmla="*/ 1289050 w 3130550"/>
                <a:gd name="connsiteY82" fmla="*/ 1433059 h 2118859"/>
                <a:gd name="connsiteX83" fmla="*/ 1295400 w 3130550"/>
                <a:gd name="connsiteY83" fmla="*/ 1458459 h 2118859"/>
                <a:gd name="connsiteX84" fmla="*/ 1308100 w 3130550"/>
                <a:gd name="connsiteY84" fmla="*/ 1477509 h 2118859"/>
                <a:gd name="connsiteX85" fmla="*/ 1327150 w 3130550"/>
                <a:gd name="connsiteY85" fmla="*/ 1560059 h 2118859"/>
                <a:gd name="connsiteX86" fmla="*/ 1352550 w 3130550"/>
                <a:gd name="connsiteY86" fmla="*/ 1598159 h 2118859"/>
                <a:gd name="connsiteX87" fmla="*/ 1358900 w 3130550"/>
                <a:gd name="connsiteY87" fmla="*/ 1623559 h 2118859"/>
                <a:gd name="connsiteX88" fmla="*/ 1422400 w 3130550"/>
                <a:gd name="connsiteY88" fmla="*/ 1648959 h 2118859"/>
                <a:gd name="connsiteX89" fmla="*/ 1441450 w 3130550"/>
                <a:gd name="connsiteY89" fmla="*/ 1642609 h 2118859"/>
                <a:gd name="connsiteX90" fmla="*/ 1479550 w 3130550"/>
                <a:gd name="connsiteY90" fmla="*/ 1668009 h 2118859"/>
                <a:gd name="connsiteX91" fmla="*/ 1498600 w 3130550"/>
                <a:gd name="connsiteY91" fmla="*/ 1674359 h 2118859"/>
                <a:gd name="connsiteX92" fmla="*/ 1517650 w 3130550"/>
                <a:gd name="connsiteY92" fmla="*/ 1712459 h 2118859"/>
                <a:gd name="connsiteX93" fmla="*/ 1524000 w 3130550"/>
                <a:gd name="connsiteY93" fmla="*/ 1731509 h 2118859"/>
                <a:gd name="connsiteX94" fmla="*/ 1543050 w 3130550"/>
                <a:gd name="connsiteY94" fmla="*/ 1744209 h 2118859"/>
                <a:gd name="connsiteX95" fmla="*/ 1574800 w 3130550"/>
                <a:gd name="connsiteY95" fmla="*/ 1807709 h 2118859"/>
                <a:gd name="connsiteX96" fmla="*/ 1581150 w 3130550"/>
                <a:gd name="connsiteY96" fmla="*/ 1833109 h 2118859"/>
                <a:gd name="connsiteX97" fmla="*/ 1600200 w 3130550"/>
                <a:gd name="connsiteY97" fmla="*/ 1845809 h 2118859"/>
                <a:gd name="connsiteX98" fmla="*/ 1619250 w 3130550"/>
                <a:gd name="connsiteY98" fmla="*/ 1883909 h 2118859"/>
                <a:gd name="connsiteX99" fmla="*/ 1638300 w 3130550"/>
                <a:gd name="connsiteY99" fmla="*/ 1896609 h 2118859"/>
                <a:gd name="connsiteX100" fmla="*/ 1644650 w 3130550"/>
                <a:gd name="connsiteY100" fmla="*/ 1922009 h 2118859"/>
                <a:gd name="connsiteX101" fmla="*/ 1682750 w 3130550"/>
                <a:gd name="connsiteY101" fmla="*/ 1960109 h 2118859"/>
                <a:gd name="connsiteX102" fmla="*/ 1714500 w 3130550"/>
                <a:gd name="connsiteY102" fmla="*/ 1985509 h 2118859"/>
                <a:gd name="connsiteX103" fmla="*/ 1727200 w 3130550"/>
                <a:gd name="connsiteY103" fmla="*/ 2004559 h 2118859"/>
                <a:gd name="connsiteX104" fmla="*/ 1784350 w 3130550"/>
                <a:gd name="connsiteY104" fmla="*/ 2017259 h 2118859"/>
                <a:gd name="connsiteX105" fmla="*/ 1854200 w 3130550"/>
                <a:gd name="connsiteY105" fmla="*/ 2055359 h 2118859"/>
                <a:gd name="connsiteX106" fmla="*/ 1911350 w 3130550"/>
                <a:gd name="connsiteY106" fmla="*/ 2074409 h 2118859"/>
                <a:gd name="connsiteX107" fmla="*/ 2012950 w 3130550"/>
                <a:gd name="connsiteY107" fmla="*/ 2080759 h 2118859"/>
                <a:gd name="connsiteX108" fmla="*/ 2032000 w 3130550"/>
                <a:gd name="connsiteY108" fmla="*/ 2093459 h 2118859"/>
                <a:gd name="connsiteX109" fmla="*/ 2082800 w 3130550"/>
                <a:gd name="connsiteY109" fmla="*/ 2106159 h 2118859"/>
                <a:gd name="connsiteX110" fmla="*/ 2152650 w 3130550"/>
                <a:gd name="connsiteY110" fmla="*/ 2118859 h 2118859"/>
                <a:gd name="connsiteX111" fmla="*/ 2254250 w 3130550"/>
                <a:gd name="connsiteY111" fmla="*/ 2112509 h 2118859"/>
                <a:gd name="connsiteX112" fmla="*/ 2273300 w 3130550"/>
                <a:gd name="connsiteY112" fmla="*/ 2099809 h 2118859"/>
                <a:gd name="connsiteX113" fmla="*/ 2330450 w 3130550"/>
                <a:gd name="connsiteY113" fmla="*/ 2087109 h 2118859"/>
                <a:gd name="connsiteX114" fmla="*/ 2362200 w 3130550"/>
                <a:gd name="connsiteY114" fmla="*/ 2068059 h 2118859"/>
                <a:gd name="connsiteX115" fmla="*/ 2381250 w 3130550"/>
                <a:gd name="connsiteY115" fmla="*/ 2061709 h 2118859"/>
                <a:gd name="connsiteX116" fmla="*/ 2393950 w 3130550"/>
                <a:gd name="connsiteY116" fmla="*/ 2042659 h 2118859"/>
                <a:gd name="connsiteX117" fmla="*/ 2457450 w 3130550"/>
                <a:gd name="connsiteY117" fmla="*/ 2036309 h 2118859"/>
                <a:gd name="connsiteX118" fmla="*/ 2435860 w 3130550"/>
                <a:gd name="connsiteY118" fmla="*/ 1976619 h 2118859"/>
                <a:gd name="connsiteX119" fmla="*/ 2940050 w 3130550"/>
                <a:gd name="connsiteY119" fmla="*/ 2080759 h 2118859"/>
                <a:gd name="connsiteX120" fmla="*/ 2971800 w 3130550"/>
                <a:gd name="connsiteY120" fmla="*/ 2087109 h 2118859"/>
                <a:gd name="connsiteX121" fmla="*/ 2997200 w 3130550"/>
                <a:gd name="connsiteY121" fmla="*/ 2093459 h 2118859"/>
                <a:gd name="connsiteX122" fmla="*/ 3041650 w 3130550"/>
                <a:gd name="connsiteY122" fmla="*/ 2080759 h 2118859"/>
                <a:gd name="connsiteX123" fmla="*/ 3079750 w 3130550"/>
                <a:gd name="connsiteY123" fmla="*/ 2055359 h 2118859"/>
                <a:gd name="connsiteX124" fmla="*/ 3086100 w 3130550"/>
                <a:gd name="connsiteY124" fmla="*/ 2036309 h 2118859"/>
                <a:gd name="connsiteX125" fmla="*/ 3098800 w 3130550"/>
                <a:gd name="connsiteY125" fmla="*/ 1985509 h 2118859"/>
                <a:gd name="connsiteX126" fmla="*/ 3105150 w 3130550"/>
                <a:gd name="connsiteY126" fmla="*/ 1864859 h 2118859"/>
                <a:gd name="connsiteX127" fmla="*/ 3117850 w 3130550"/>
                <a:gd name="connsiteY127" fmla="*/ 1814059 h 2118859"/>
                <a:gd name="connsiteX128" fmla="*/ 3130550 w 3130550"/>
                <a:gd name="connsiteY128" fmla="*/ 1718809 h 2118859"/>
                <a:gd name="connsiteX129" fmla="*/ 3124200 w 3130550"/>
                <a:gd name="connsiteY129" fmla="*/ 1668009 h 2118859"/>
                <a:gd name="connsiteX130" fmla="*/ 3105150 w 3130550"/>
                <a:gd name="connsiteY130" fmla="*/ 1655309 h 2118859"/>
                <a:gd name="connsiteX131" fmla="*/ 3028950 w 3130550"/>
                <a:gd name="connsiteY131" fmla="*/ 1648959 h 2118859"/>
                <a:gd name="connsiteX132" fmla="*/ 2857500 w 3130550"/>
                <a:gd name="connsiteY132" fmla="*/ 1655309 h 2118859"/>
                <a:gd name="connsiteX133" fmla="*/ 2794000 w 3130550"/>
                <a:gd name="connsiteY133" fmla="*/ 1661659 h 2118859"/>
                <a:gd name="connsiteX134" fmla="*/ 2390140 w 3130550"/>
                <a:gd name="connsiteY134" fmla="*/ 1902959 h 2118859"/>
                <a:gd name="connsiteX135" fmla="*/ 2395220 w 3130550"/>
                <a:gd name="connsiteY135" fmla="*/ 1802629 h 2118859"/>
                <a:gd name="connsiteX136" fmla="*/ 2336800 w 3130550"/>
                <a:gd name="connsiteY136" fmla="*/ 1687059 h 2118859"/>
                <a:gd name="connsiteX137" fmla="*/ 2292350 w 3130550"/>
                <a:gd name="connsiteY137" fmla="*/ 1680709 h 2118859"/>
                <a:gd name="connsiteX138" fmla="*/ 2273300 w 3130550"/>
                <a:gd name="connsiteY138" fmla="*/ 1668009 h 2118859"/>
                <a:gd name="connsiteX139" fmla="*/ 2254250 w 3130550"/>
                <a:gd name="connsiteY139" fmla="*/ 1661659 h 2118859"/>
                <a:gd name="connsiteX140" fmla="*/ 2235200 w 3130550"/>
                <a:gd name="connsiteY140" fmla="*/ 1636259 h 2118859"/>
                <a:gd name="connsiteX141" fmla="*/ 2216150 w 3130550"/>
                <a:gd name="connsiteY141" fmla="*/ 1598159 h 2118859"/>
                <a:gd name="connsiteX142" fmla="*/ 2197100 w 3130550"/>
                <a:gd name="connsiteY142" fmla="*/ 1591809 h 2118859"/>
                <a:gd name="connsiteX143" fmla="*/ 2152650 w 3130550"/>
                <a:gd name="connsiteY143" fmla="*/ 1547359 h 2118859"/>
                <a:gd name="connsiteX144" fmla="*/ 2127250 w 3130550"/>
                <a:gd name="connsiteY144" fmla="*/ 1490209 h 2118859"/>
                <a:gd name="connsiteX145" fmla="*/ 2120900 w 3130550"/>
                <a:gd name="connsiteY145" fmla="*/ 1471159 h 2118859"/>
                <a:gd name="connsiteX146" fmla="*/ 2095500 w 3130550"/>
                <a:gd name="connsiteY146" fmla="*/ 1433059 h 2118859"/>
                <a:gd name="connsiteX147" fmla="*/ 2076450 w 3130550"/>
                <a:gd name="connsiteY147" fmla="*/ 1382259 h 2118859"/>
                <a:gd name="connsiteX148" fmla="*/ 2063750 w 3130550"/>
                <a:gd name="connsiteY148" fmla="*/ 1363209 h 2118859"/>
                <a:gd name="connsiteX149" fmla="*/ 2038350 w 3130550"/>
                <a:gd name="connsiteY149" fmla="*/ 1344159 h 2118859"/>
                <a:gd name="connsiteX150" fmla="*/ 2025650 w 3130550"/>
                <a:gd name="connsiteY150" fmla="*/ 1306059 h 2118859"/>
                <a:gd name="connsiteX151" fmla="*/ 2006600 w 3130550"/>
                <a:gd name="connsiteY151" fmla="*/ 1280659 h 2118859"/>
                <a:gd name="connsiteX152" fmla="*/ 1993900 w 3130550"/>
                <a:gd name="connsiteY152" fmla="*/ 1261609 h 2118859"/>
                <a:gd name="connsiteX153" fmla="*/ 1962150 w 3130550"/>
                <a:gd name="connsiteY153" fmla="*/ 1223509 h 2118859"/>
                <a:gd name="connsiteX154" fmla="*/ 1968500 w 3130550"/>
                <a:gd name="connsiteY154" fmla="*/ 1191759 h 2118859"/>
                <a:gd name="connsiteX155" fmla="*/ 1949450 w 3130550"/>
                <a:gd name="connsiteY155" fmla="*/ 1121909 h 2118859"/>
                <a:gd name="connsiteX156" fmla="*/ 1943100 w 3130550"/>
                <a:gd name="connsiteY156" fmla="*/ 1090159 h 2118859"/>
                <a:gd name="connsiteX157" fmla="*/ 1955800 w 3130550"/>
                <a:gd name="connsiteY157" fmla="*/ 963159 h 2118859"/>
                <a:gd name="connsiteX158" fmla="*/ 1962150 w 3130550"/>
                <a:gd name="connsiteY158" fmla="*/ 944109 h 2118859"/>
                <a:gd name="connsiteX159" fmla="*/ 1949450 w 3130550"/>
                <a:gd name="connsiteY159" fmla="*/ 823459 h 2118859"/>
                <a:gd name="connsiteX160" fmla="*/ 1924050 w 3130550"/>
                <a:gd name="connsiteY160" fmla="*/ 715509 h 2118859"/>
                <a:gd name="connsiteX161" fmla="*/ 1917700 w 3130550"/>
                <a:gd name="connsiteY161" fmla="*/ 696459 h 2118859"/>
                <a:gd name="connsiteX162" fmla="*/ 1898650 w 3130550"/>
                <a:gd name="connsiteY162" fmla="*/ 683759 h 2118859"/>
                <a:gd name="connsiteX163" fmla="*/ 1879600 w 3130550"/>
                <a:gd name="connsiteY163" fmla="*/ 664709 h 2118859"/>
                <a:gd name="connsiteX164" fmla="*/ 1860550 w 3130550"/>
                <a:gd name="connsiteY164" fmla="*/ 639309 h 2118859"/>
                <a:gd name="connsiteX165" fmla="*/ 1797050 w 3130550"/>
                <a:gd name="connsiteY165" fmla="*/ 601209 h 2118859"/>
                <a:gd name="connsiteX166" fmla="*/ 1784350 w 3130550"/>
                <a:gd name="connsiteY166" fmla="*/ 588509 h 2118859"/>
                <a:gd name="connsiteX167" fmla="*/ 1778000 w 3130550"/>
                <a:gd name="connsiteY167" fmla="*/ 556759 h 2118859"/>
                <a:gd name="connsiteX168" fmla="*/ 1758950 w 3130550"/>
                <a:gd name="connsiteY168" fmla="*/ 544059 h 2118859"/>
                <a:gd name="connsiteX169" fmla="*/ 1752600 w 3130550"/>
                <a:gd name="connsiteY169" fmla="*/ 525009 h 2118859"/>
                <a:gd name="connsiteX170" fmla="*/ 1746250 w 3130550"/>
                <a:gd name="connsiteY170" fmla="*/ 499609 h 2118859"/>
                <a:gd name="connsiteX171" fmla="*/ 1733550 w 3130550"/>
                <a:gd name="connsiteY171" fmla="*/ 474209 h 2118859"/>
                <a:gd name="connsiteX172" fmla="*/ 1708150 w 3130550"/>
                <a:gd name="connsiteY172" fmla="*/ 461509 h 2118859"/>
                <a:gd name="connsiteX173" fmla="*/ 1701800 w 3130550"/>
                <a:gd name="connsiteY173" fmla="*/ 442459 h 2118859"/>
                <a:gd name="connsiteX174" fmla="*/ 1689100 w 3130550"/>
                <a:gd name="connsiteY174" fmla="*/ 378959 h 2118859"/>
                <a:gd name="connsiteX175" fmla="*/ 1644650 w 3130550"/>
                <a:gd name="connsiteY175" fmla="*/ 309109 h 2118859"/>
                <a:gd name="connsiteX176" fmla="*/ 1612900 w 3130550"/>
                <a:gd name="connsiteY176" fmla="*/ 264659 h 2118859"/>
                <a:gd name="connsiteX177" fmla="*/ 1606550 w 3130550"/>
                <a:gd name="connsiteY177" fmla="*/ 232909 h 2118859"/>
                <a:gd name="connsiteX178" fmla="*/ 1600200 w 3130550"/>
                <a:gd name="connsiteY178" fmla="*/ 182109 h 2118859"/>
                <a:gd name="connsiteX179" fmla="*/ 1517650 w 3130550"/>
                <a:gd name="connsiteY179" fmla="*/ 124959 h 2118859"/>
                <a:gd name="connsiteX180" fmla="*/ 1498600 w 3130550"/>
                <a:gd name="connsiteY180" fmla="*/ 118609 h 2118859"/>
                <a:gd name="connsiteX181" fmla="*/ 1333500 w 3130550"/>
                <a:gd name="connsiteY181" fmla="*/ 105909 h 2118859"/>
                <a:gd name="connsiteX182" fmla="*/ 1225550 w 3130550"/>
                <a:gd name="connsiteY182" fmla="*/ 99559 h 2118859"/>
                <a:gd name="connsiteX183" fmla="*/ 1155700 w 3130550"/>
                <a:gd name="connsiteY183" fmla="*/ 80509 h 2118859"/>
                <a:gd name="connsiteX184" fmla="*/ 1143000 w 3130550"/>
                <a:gd name="connsiteY184" fmla="*/ 61459 h 2118859"/>
                <a:gd name="connsiteX185" fmla="*/ 1123950 w 3130550"/>
                <a:gd name="connsiteY185" fmla="*/ 55109 h 2118859"/>
                <a:gd name="connsiteX186" fmla="*/ 1022350 w 3130550"/>
                <a:gd name="connsiteY186" fmla="*/ 42409 h 2118859"/>
                <a:gd name="connsiteX187" fmla="*/ 908050 w 3130550"/>
                <a:gd name="connsiteY187" fmla="*/ 29709 h 2118859"/>
                <a:gd name="connsiteX188" fmla="*/ 857250 w 3130550"/>
                <a:gd name="connsiteY188" fmla="*/ 17009 h 2118859"/>
                <a:gd name="connsiteX189" fmla="*/ 838200 w 3130550"/>
                <a:gd name="connsiteY189" fmla="*/ 4309 h 2118859"/>
                <a:gd name="connsiteX190" fmla="*/ 901700 w 3130550"/>
                <a:gd name="connsiteY190" fmla="*/ 4309 h 2118859"/>
                <a:gd name="connsiteX0" fmla="*/ 901700 w 3130550"/>
                <a:gd name="connsiteY0" fmla="*/ 4309 h 2118859"/>
                <a:gd name="connsiteX1" fmla="*/ 901700 w 3130550"/>
                <a:gd name="connsiteY1" fmla="*/ 4309 h 2118859"/>
                <a:gd name="connsiteX2" fmla="*/ 857250 w 3130550"/>
                <a:gd name="connsiteY2" fmla="*/ 48759 h 2118859"/>
                <a:gd name="connsiteX3" fmla="*/ 831850 w 3130550"/>
                <a:gd name="connsiteY3" fmla="*/ 74159 h 2118859"/>
                <a:gd name="connsiteX4" fmla="*/ 812800 w 3130550"/>
                <a:gd name="connsiteY4" fmla="*/ 124959 h 2118859"/>
                <a:gd name="connsiteX5" fmla="*/ 793750 w 3130550"/>
                <a:gd name="connsiteY5" fmla="*/ 131309 h 2118859"/>
                <a:gd name="connsiteX6" fmla="*/ 787400 w 3130550"/>
                <a:gd name="connsiteY6" fmla="*/ 150359 h 2118859"/>
                <a:gd name="connsiteX7" fmla="*/ 768350 w 3130550"/>
                <a:gd name="connsiteY7" fmla="*/ 156709 h 2118859"/>
                <a:gd name="connsiteX8" fmla="*/ 723900 w 3130550"/>
                <a:gd name="connsiteY8" fmla="*/ 175759 h 2118859"/>
                <a:gd name="connsiteX9" fmla="*/ 711200 w 3130550"/>
                <a:gd name="connsiteY9" fmla="*/ 194809 h 2118859"/>
                <a:gd name="connsiteX10" fmla="*/ 692150 w 3130550"/>
                <a:gd name="connsiteY10" fmla="*/ 207509 h 2118859"/>
                <a:gd name="connsiteX11" fmla="*/ 666750 w 3130550"/>
                <a:gd name="connsiteY11" fmla="*/ 251959 h 2118859"/>
                <a:gd name="connsiteX12" fmla="*/ 647700 w 3130550"/>
                <a:gd name="connsiteY12" fmla="*/ 258309 h 2118859"/>
                <a:gd name="connsiteX13" fmla="*/ 609600 w 3130550"/>
                <a:gd name="connsiteY13" fmla="*/ 309109 h 2118859"/>
                <a:gd name="connsiteX14" fmla="*/ 577850 w 3130550"/>
                <a:gd name="connsiteY14" fmla="*/ 359909 h 2118859"/>
                <a:gd name="connsiteX15" fmla="*/ 565150 w 3130550"/>
                <a:gd name="connsiteY15" fmla="*/ 378959 h 2118859"/>
                <a:gd name="connsiteX16" fmla="*/ 546100 w 3130550"/>
                <a:gd name="connsiteY16" fmla="*/ 385309 h 2118859"/>
                <a:gd name="connsiteX17" fmla="*/ 527050 w 3130550"/>
                <a:gd name="connsiteY17" fmla="*/ 398009 h 2118859"/>
                <a:gd name="connsiteX18" fmla="*/ 508000 w 3130550"/>
                <a:gd name="connsiteY18" fmla="*/ 404359 h 2118859"/>
                <a:gd name="connsiteX19" fmla="*/ 469900 w 3130550"/>
                <a:gd name="connsiteY19" fmla="*/ 423409 h 2118859"/>
                <a:gd name="connsiteX20" fmla="*/ 469900 w 3130550"/>
                <a:gd name="connsiteY20" fmla="*/ 467859 h 2118859"/>
                <a:gd name="connsiteX21" fmla="*/ 482600 w 3130550"/>
                <a:gd name="connsiteY21" fmla="*/ 505959 h 2118859"/>
                <a:gd name="connsiteX22" fmla="*/ 488950 w 3130550"/>
                <a:gd name="connsiteY22" fmla="*/ 550409 h 2118859"/>
                <a:gd name="connsiteX23" fmla="*/ 482600 w 3130550"/>
                <a:gd name="connsiteY23" fmla="*/ 569459 h 2118859"/>
                <a:gd name="connsiteX24" fmla="*/ 476250 w 3130550"/>
                <a:gd name="connsiteY24" fmla="*/ 620259 h 2118859"/>
                <a:gd name="connsiteX25" fmla="*/ 469900 w 3130550"/>
                <a:gd name="connsiteY25" fmla="*/ 645659 h 2118859"/>
                <a:gd name="connsiteX26" fmla="*/ 450850 w 3130550"/>
                <a:gd name="connsiteY26" fmla="*/ 664709 h 2118859"/>
                <a:gd name="connsiteX27" fmla="*/ 438150 w 3130550"/>
                <a:gd name="connsiteY27" fmla="*/ 683759 h 2118859"/>
                <a:gd name="connsiteX28" fmla="*/ 419100 w 3130550"/>
                <a:gd name="connsiteY28" fmla="*/ 753609 h 2118859"/>
                <a:gd name="connsiteX29" fmla="*/ 412750 w 3130550"/>
                <a:gd name="connsiteY29" fmla="*/ 772659 h 2118859"/>
                <a:gd name="connsiteX30" fmla="*/ 393700 w 3130550"/>
                <a:gd name="connsiteY30" fmla="*/ 785359 h 2118859"/>
                <a:gd name="connsiteX31" fmla="*/ 374650 w 3130550"/>
                <a:gd name="connsiteY31" fmla="*/ 823459 h 2118859"/>
                <a:gd name="connsiteX32" fmla="*/ 317500 w 3130550"/>
                <a:gd name="connsiteY32" fmla="*/ 867909 h 2118859"/>
                <a:gd name="connsiteX33" fmla="*/ 273050 w 3130550"/>
                <a:gd name="connsiteY33" fmla="*/ 899659 h 2118859"/>
                <a:gd name="connsiteX34" fmla="*/ 228600 w 3130550"/>
                <a:gd name="connsiteY34" fmla="*/ 931409 h 2118859"/>
                <a:gd name="connsiteX35" fmla="*/ 184150 w 3130550"/>
                <a:gd name="connsiteY35" fmla="*/ 937759 h 2118859"/>
                <a:gd name="connsiteX36" fmla="*/ 152400 w 3130550"/>
                <a:gd name="connsiteY36" fmla="*/ 950459 h 2118859"/>
                <a:gd name="connsiteX37" fmla="*/ 114300 w 3130550"/>
                <a:gd name="connsiteY37" fmla="*/ 956809 h 2118859"/>
                <a:gd name="connsiteX38" fmla="*/ 88900 w 3130550"/>
                <a:gd name="connsiteY38" fmla="*/ 975859 h 2118859"/>
                <a:gd name="connsiteX39" fmla="*/ 82550 w 3130550"/>
                <a:gd name="connsiteY39" fmla="*/ 1007609 h 2118859"/>
                <a:gd name="connsiteX40" fmla="*/ 57150 w 3130550"/>
                <a:gd name="connsiteY40" fmla="*/ 1020309 h 2118859"/>
                <a:gd name="connsiteX41" fmla="*/ 19050 w 3130550"/>
                <a:gd name="connsiteY41" fmla="*/ 1033009 h 2118859"/>
                <a:gd name="connsiteX42" fmla="*/ 0 w 3130550"/>
                <a:gd name="connsiteY42" fmla="*/ 1077459 h 2118859"/>
                <a:gd name="connsiteX43" fmla="*/ 6350 w 3130550"/>
                <a:gd name="connsiteY43" fmla="*/ 1096509 h 2118859"/>
                <a:gd name="connsiteX44" fmla="*/ 44450 w 3130550"/>
                <a:gd name="connsiteY44" fmla="*/ 1121909 h 2118859"/>
                <a:gd name="connsiteX45" fmla="*/ 82550 w 3130550"/>
                <a:gd name="connsiteY45" fmla="*/ 1140959 h 2118859"/>
                <a:gd name="connsiteX46" fmla="*/ 88900 w 3130550"/>
                <a:gd name="connsiteY46" fmla="*/ 1160009 h 2118859"/>
                <a:gd name="connsiteX47" fmla="*/ 101600 w 3130550"/>
                <a:gd name="connsiteY47" fmla="*/ 1179059 h 2118859"/>
                <a:gd name="connsiteX48" fmla="*/ 127000 w 3130550"/>
                <a:gd name="connsiteY48" fmla="*/ 1185409 h 2118859"/>
                <a:gd name="connsiteX49" fmla="*/ 158750 w 3130550"/>
                <a:gd name="connsiteY49" fmla="*/ 1179059 h 2118859"/>
                <a:gd name="connsiteX50" fmla="*/ 177800 w 3130550"/>
                <a:gd name="connsiteY50" fmla="*/ 1172709 h 2118859"/>
                <a:gd name="connsiteX51" fmla="*/ 228600 w 3130550"/>
                <a:gd name="connsiteY51" fmla="*/ 1153659 h 2118859"/>
                <a:gd name="connsiteX52" fmla="*/ 247650 w 3130550"/>
                <a:gd name="connsiteY52" fmla="*/ 1140959 h 2118859"/>
                <a:gd name="connsiteX53" fmla="*/ 292100 w 3130550"/>
                <a:gd name="connsiteY53" fmla="*/ 1128259 h 2118859"/>
                <a:gd name="connsiteX54" fmla="*/ 400050 w 3130550"/>
                <a:gd name="connsiteY54" fmla="*/ 1102859 h 2118859"/>
                <a:gd name="connsiteX55" fmla="*/ 457200 w 3130550"/>
                <a:gd name="connsiteY55" fmla="*/ 1115559 h 2118859"/>
                <a:gd name="connsiteX56" fmla="*/ 469900 w 3130550"/>
                <a:gd name="connsiteY56" fmla="*/ 1083809 h 2118859"/>
                <a:gd name="connsiteX57" fmla="*/ 508000 w 3130550"/>
                <a:gd name="connsiteY57" fmla="*/ 1090159 h 2118859"/>
                <a:gd name="connsiteX58" fmla="*/ 527050 w 3130550"/>
                <a:gd name="connsiteY58" fmla="*/ 1128259 h 2118859"/>
                <a:gd name="connsiteX59" fmla="*/ 546100 w 3130550"/>
                <a:gd name="connsiteY59" fmla="*/ 1140959 h 2118859"/>
                <a:gd name="connsiteX60" fmla="*/ 603250 w 3130550"/>
                <a:gd name="connsiteY60" fmla="*/ 1185409 h 2118859"/>
                <a:gd name="connsiteX61" fmla="*/ 615950 w 3130550"/>
                <a:gd name="connsiteY61" fmla="*/ 1210809 h 2118859"/>
                <a:gd name="connsiteX62" fmla="*/ 622300 w 3130550"/>
                <a:gd name="connsiteY62" fmla="*/ 1261609 h 2118859"/>
                <a:gd name="connsiteX63" fmla="*/ 654050 w 3130550"/>
                <a:gd name="connsiteY63" fmla="*/ 1267959 h 2118859"/>
                <a:gd name="connsiteX64" fmla="*/ 755650 w 3130550"/>
                <a:gd name="connsiteY64" fmla="*/ 1255259 h 2118859"/>
                <a:gd name="connsiteX65" fmla="*/ 774700 w 3130550"/>
                <a:gd name="connsiteY65" fmla="*/ 1242559 h 2118859"/>
                <a:gd name="connsiteX66" fmla="*/ 850900 w 3130550"/>
                <a:gd name="connsiteY66" fmla="*/ 1255259 h 2118859"/>
                <a:gd name="connsiteX67" fmla="*/ 889000 w 3130550"/>
                <a:gd name="connsiteY67" fmla="*/ 1242559 h 2118859"/>
                <a:gd name="connsiteX68" fmla="*/ 939800 w 3130550"/>
                <a:gd name="connsiteY68" fmla="*/ 1229859 h 2118859"/>
                <a:gd name="connsiteX69" fmla="*/ 984250 w 3130550"/>
                <a:gd name="connsiteY69" fmla="*/ 1210809 h 2118859"/>
                <a:gd name="connsiteX70" fmla="*/ 1009650 w 3130550"/>
                <a:gd name="connsiteY70" fmla="*/ 1179059 h 2118859"/>
                <a:gd name="connsiteX71" fmla="*/ 1047750 w 3130550"/>
                <a:gd name="connsiteY71" fmla="*/ 1166359 h 2118859"/>
                <a:gd name="connsiteX72" fmla="*/ 1060450 w 3130550"/>
                <a:gd name="connsiteY72" fmla="*/ 1147309 h 2118859"/>
                <a:gd name="connsiteX73" fmla="*/ 1066800 w 3130550"/>
                <a:gd name="connsiteY73" fmla="*/ 1115559 h 2118859"/>
                <a:gd name="connsiteX74" fmla="*/ 1104900 w 3130550"/>
                <a:gd name="connsiteY74" fmla="*/ 1102859 h 2118859"/>
                <a:gd name="connsiteX75" fmla="*/ 1136650 w 3130550"/>
                <a:gd name="connsiteY75" fmla="*/ 1109209 h 2118859"/>
                <a:gd name="connsiteX76" fmla="*/ 1149350 w 3130550"/>
                <a:gd name="connsiteY76" fmla="*/ 1128259 h 2118859"/>
                <a:gd name="connsiteX77" fmla="*/ 1155700 w 3130550"/>
                <a:gd name="connsiteY77" fmla="*/ 1223509 h 2118859"/>
                <a:gd name="connsiteX78" fmla="*/ 1168400 w 3130550"/>
                <a:gd name="connsiteY78" fmla="*/ 1274309 h 2118859"/>
                <a:gd name="connsiteX79" fmla="*/ 1181100 w 3130550"/>
                <a:gd name="connsiteY79" fmla="*/ 1318759 h 2118859"/>
                <a:gd name="connsiteX80" fmla="*/ 1212850 w 3130550"/>
                <a:gd name="connsiteY80" fmla="*/ 1426709 h 2118859"/>
                <a:gd name="connsiteX81" fmla="*/ 1238250 w 3130550"/>
                <a:gd name="connsiteY81" fmla="*/ 1420359 h 2118859"/>
                <a:gd name="connsiteX82" fmla="*/ 1289050 w 3130550"/>
                <a:gd name="connsiteY82" fmla="*/ 1433059 h 2118859"/>
                <a:gd name="connsiteX83" fmla="*/ 1295400 w 3130550"/>
                <a:gd name="connsiteY83" fmla="*/ 1458459 h 2118859"/>
                <a:gd name="connsiteX84" fmla="*/ 1308100 w 3130550"/>
                <a:gd name="connsiteY84" fmla="*/ 1477509 h 2118859"/>
                <a:gd name="connsiteX85" fmla="*/ 1327150 w 3130550"/>
                <a:gd name="connsiteY85" fmla="*/ 1560059 h 2118859"/>
                <a:gd name="connsiteX86" fmla="*/ 1352550 w 3130550"/>
                <a:gd name="connsiteY86" fmla="*/ 1598159 h 2118859"/>
                <a:gd name="connsiteX87" fmla="*/ 1358900 w 3130550"/>
                <a:gd name="connsiteY87" fmla="*/ 1623559 h 2118859"/>
                <a:gd name="connsiteX88" fmla="*/ 1422400 w 3130550"/>
                <a:gd name="connsiteY88" fmla="*/ 1648959 h 2118859"/>
                <a:gd name="connsiteX89" fmla="*/ 1441450 w 3130550"/>
                <a:gd name="connsiteY89" fmla="*/ 1642609 h 2118859"/>
                <a:gd name="connsiteX90" fmla="*/ 1479550 w 3130550"/>
                <a:gd name="connsiteY90" fmla="*/ 1668009 h 2118859"/>
                <a:gd name="connsiteX91" fmla="*/ 1498600 w 3130550"/>
                <a:gd name="connsiteY91" fmla="*/ 1674359 h 2118859"/>
                <a:gd name="connsiteX92" fmla="*/ 1517650 w 3130550"/>
                <a:gd name="connsiteY92" fmla="*/ 1712459 h 2118859"/>
                <a:gd name="connsiteX93" fmla="*/ 1524000 w 3130550"/>
                <a:gd name="connsiteY93" fmla="*/ 1731509 h 2118859"/>
                <a:gd name="connsiteX94" fmla="*/ 1543050 w 3130550"/>
                <a:gd name="connsiteY94" fmla="*/ 1744209 h 2118859"/>
                <a:gd name="connsiteX95" fmla="*/ 1574800 w 3130550"/>
                <a:gd name="connsiteY95" fmla="*/ 1807709 h 2118859"/>
                <a:gd name="connsiteX96" fmla="*/ 1581150 w 3130550"/>
                <a:gd name="connsiteY96" fmla="*/ 1833109 h 2118859"/>
                <a:gd name="connsiteX97" fmla="*/ 1600200 w 3130550"/>
                <a:gd name="connsiteY97" fmla="*/ 1845809 h 2118859"/>
                <a:gd name="connsiteX98" fmla="*/ 1619250 w 3130550"/>
                <a:gd name="connsiteY98" fmla="*/ 1883909 h 2118859"/>
                <a:gd name="connsiteX99" fmla="*/ 1638300 w 3130550"/>
                <a:gd name="connsiteY99" fmla="*/ 1896609 h 2118859"/>
                <a:gd name="connsiteX100" fmla="*/ 1644650 w 3130550"/>
                <a:gd name="connsiteY100" fmla="*/ 1922009 h 2118859"/>
                <a:gd name="connsiteX101" fmla="*/ 1682750 w 3130550"/>
                <a:gd name="connsiteY101" fmla="*/ 1960109 h 2118859"/>
                <a:gd name="connsiteX102" fmla="*/ 1714500 w 3130550"/>
                <a:gd name="connsiteY102" fmla="*/ 1985509 h 2118859"/>
                <a:gd name="connsiteX103" fmla="*/ 1727200 w 3130550"/>
                <a:gd name="connsiteY103" fmla="*/ 2004559 h 2118859"/>
                <a:gd name="connsiteX104" fmla="*/ 1784350 w 3130550"/>
                <a:gd name="connsiteY104" fmla="*/ 2017259 h 2118859"/>
                <a:gd name="connsiteX105" fmla="*/ 1854200 w 3130550"/>
                <a:gd name="connsiteY105" fmla="*/ 2055359 h 2118859"/>
                <a:gd name="connsiteX106" fmla="*/ 1911350 w 3130550"/>
                <a:gd name="connsiteY106" fmla="*/ 2074409 h 2118859"/>
                <a:gd name="connsiteX107" fmla="*/ 2012950 w 3130550"/>
                <a:gd name="connsiteY107" fmla="*/ 2080759 h 2118859"/>
                <a:gd name="connsiteX108" fmla="*/ 2032000 w 3130550"/>
                <a:gd name="connsiteY108" fmla="*/ 2093459 h 2118859"/>
                <a:gd name="connsiteX109" fmla="*/ 2082800 w 3130550"/>
                <a:gd name="connsiteY109" fmla="*/ 2106159 h 2118859"/>
                <a:gd name="connsiteX110" fmla="*/ 2152650 w 3130550"/>
                <a:gd name="connsiteY110" fmla="*/ 2118859 h 2118859"/>
                <a:gd name="connsiteX111" fmla="*/ 2254250 w 3130550"/>
                <a:gd name="connsiteY111" fmla="*/ 2112509 h 2118859"/>
                <a:gd name="connsiteX112" fmla="*/ 2273300 w 3130550"/>
                <a:gd name="connsiteY112" fmla="*/ 2099809 h 2118859"/>
                <a:gd name="connsiteX113" fmla="*/ 2330450 w 3130550"/>
                <a:gd name="connsiteY113" fmla="*/ 2087109 h 2118859"/>
                <a:gd name="connsiteX114" fmla="*/ 2362200 w 3130550"/>
                <a:gd name="connsiteY114" fmla="*/ 2068059 h 2118859"/>
                <a:gd name="connsiteX115" fmla="*/ 2381250 w 3130550"/>
                <a:gd name="connsiteY115" fmla="*/ 2061709 h 2118859"/>
                <a:gd name="connsiteX116" fmla="*/ 2393950 w 3130550"/>
                <a:gd name="connsiteY116" fmla="*/ 2042659 h 2118859"/>
                <a:gd name="connsiteX117" fmla="*/ 2457450 w 3130550"/>
                <a:gd name="connsiteY117" fmla="*/ 2036309 h 2118859"/>
                <a:gd name="connsiteX118" fmla="*/ 2435860 w 3130550"/>
                <a:gd name="connsiteY118" fmla="*/ 1976619 h 2118859"/>
                <a:gd name="connsiteX119" fmla="*/ 2971800 w 3130550"/>
                <a:gd name="connsiteY119" fmla="*/ 2087109 h 2118859"/>
                <a:gd name="connsiteX120" fmla="*/ 2997200 w 3130550"/>
                <a:gd name="connsiteY120" fmla="*/ 2093459 h 2118859"/>
                <a:gd name="connsiteX121" fmla="*/ 3041650 w 3130550"/>
                <a:gd name="connsiteY121" fmla="*/ 2080759 h 2118859"/>
                <a:gd name="connsiteX122" fmla="*/ 3079750 w 3130550"/>
                <a:gd name="connsiteY122" fmla="*/ 2055359 h 2118859"/>
                <a:gd name="connsiteX123" fmla="*/ 3086100 w 3130550"/>
                <a:gd name="connsiteY123" fmla="*/ 2036309 h 2118859"/>
                <a:gd name="connsiteX124" fmla="*/ 3098800 w 3130550"/>
                <a:gd name="connsiteY124" fmla="*/ 1985509 h 2118859"/>
                <a:gd name="connsiteX125" fmla="*/ 3105150 w 3130550"/>
                <a:gd name="connsiteY125" fmla="*/ 1864859 h 2118859"/>
                <a:gd name="connsiteX126" fmla="*/ 3117850 w 3130550"/>
                <a:gd name="connsiteY126" fmla="*/ 1814059 h 2118859"/>
                <a:gd name="connsiteX127" fmla="*/ 3130550 w 3130550"/>
                <a:gd name="connsiteY127" fmla="*/ 1718809 h 2118859"/>
                <a:gd name="connsiteX128" fmla="*/ 3124200 w 3130550"/>
                <a:gd name="connsiteY128" fmla="*/ 1668009 h 2118859"/>
                <a:gd name="connsiteX129" fmla="*/ 3105150 w 3130550"/>
                <a:gd name="connsiteY129" fmla="*/ 1655309 h 2118859"/>
                <a:gd name="connsiteX130" fmla="*/ 3028950 w 3130550"/>
                <a:gd name="connsiteY130" fmla="*/ 1648959 h 2118859"/>
                <a:gd name="connsiteX131" fmla="*/ 2857500 w 3130550"/>
                <a:gd name="connsiteY131" fmla="*/ 1655309 h 2118859"/>
                <a:gd name="connsiteX132" fmla="*/ 2794000 w 3130550"/>
                <a:gd name="connsiteY132" fmla="*/ 1661659 h 2118859"/>
                <a:gd name="connsiteX133" fmla="*/ 2390140 w 3130550"/>
                <a:gd name="connsiteY133" fmla="*/ 1902959 h 2118859"/>
                <a:gd name="connsiteX134" fmla="*/ 2395220 w 3130550"/>
                <a:gd name="connsiteY134" fmla="*/ 1802629 h 2118859"/>
                <a:gd name="connsiteX135" fmla="*/ 2336800 w 3130550"/>
                <a:gd name="connsiteY135" fmla="*/ 1687059 h 2118859"/>
                <a:gd name="connsiteX136" fmla="*/ 2292350 w 3130550"/>
                <a:gd name="connsiteY136" fmla="*/ 1680709 h 2118859"/>
                <a:gd name="connsiteX137" fmla="*/ 2273300 w 3130550"/>
                <a:gd name="connsiteY137" fmla="*/ 1668009 h 2118859"/>
                <a:gd name="connsiteX138" fmla="*/ 2254250 w 3130550"/>
                <a:gd name="connsiteY138" fmla="*/ 1661659 h 2118859"/>
                <a:gd name="connsiteX139" fmla="*/ 2235200 w 3130550"/>
                <a:gd name="connsiteY139" fmla="*/ 1636259 h 2118859"/>
                <a:gd name="connsiteX140" fmla="*/ 2216150 w 3130550"/>
                <a:gd name="connsiteY140" fmla="*/ 1598159 h 2118859"/>
                <a:gd name="connsiteX141" fmla="*/ 2197100 w 3130550"/>
                <a:gd name="connsiteY141" fmla="*/ 1591809 h 2118859"/>
                <a:gd name="connsiteX142" fmla="*/ 2152650 w 3130550"/>
                <a:gd name="connsiteY142" fmla="*/ 1547359 h 2118859"/>
                <a:gd name="connsiteX143" fmla="*/ 2127250 w 3130550"/>
                <a:gd name="connsiteY143" fmla="*/ 1490209 h 2118859"/>
                <a:gd name="connsiteX144" fmla="*/ 2120900 w 3130550"/>
                <a:gd name="connsiteY144" fmla="*/ 1471159 h 2118859"/>
                <a:gd name="connsiteX145" fmla="*/ 2095500 w 3130550"/>
                <a:gd name="connsiteY145" fmla="*/ 1433059 h 2118859"/>
                <a:gd name="connsiteX146" fmla="*/ 2076450 w 3130550"/>
                <a:gd name="connsiteY146" fmla="*/ 1382259 h 2118859"/>
                <a:gd name="connsiteX147" fmla="*/ 2063750 w 3130550"/>
                <a:gd name="connsiteY147" fmla="*/ 1363209 h 2118859"/>
                <a:gd name="connsiteX148" fmla="*/ 2038350 w 3130550"/>
                <a:gd name="connsiteY148" fmla="*/ 1344159 h 2118859"/>
                <a:gd name="connsiteX149" fmla="*/ 2025650 w 3130550"/>
                <a:gd name="connsiteY149" fmla="*/ 1306059 h 2118859"/>
                <a:gd name="connsiteX150" fmla="*/ 2006600 w 3130550"/>
                <a:gd name="connsiteY150" fmla="*/ 1280659 h 2118859"/>
                <a:gd name="connsiteX151" fmla="*/ 1993900 w 3130550"/>
                <a:gd name="connsiteY151" fmla="*/ 1261609 h 2118859"/>
                <a:gd name="connsiteX152" fmla="*/ 1962150 w 3130550"/>
                <a:gd name="connsiteY152" fmla="*/ 1223509 h 2118859"/>
                <a:gd name="connsiteX153" fmla="*/ 1968500 w 3130550"/>
                <a:gd name="connsiteY153" fmla="*/ 1191759 h 2118859"/>
                <a:gd name="connsiteX154" fmla="*/ 1949450 w 3130550"/>
                <a:gd name="connsiteY154" fmla="*/ 1121909 h 2118859"/>
                <a:gd name="connsiteX155" fmla="*/ 1943100 w 3130550"/>
                <a:gd name="connsiteY155" fmla="*/ 1090159 h 2118859"/>
                <a:gd name="connsiteX156" fmla="*/ 1955800 w 3130550"/>
                <a:gd name="connsiteY156" fmla="*/ 963159 h 2118859"/>
                <a:gd name="connsiteX157" fmla="*/ 1962150 w 3130550"/>
                <a:gd name="connsiteY157" fmla="*/ 944109 h 2118859"/>
                <a:gd name="connsiteX158" fmla="*/ 1949450 w 3130550"/>
                <a:gd name="connsiteY158" fmla="*/ 823459 h 2118859"/>
                <a:gd name="connsiteX159" fmla="*/ 1924050 w 3130550"/>
                <a:gd name="connsiteY159" fmla="*/ 715509 h 2118859"/>
                <a:gd name="connsiteX160" fmla="*/ 1917700 w 3130550"/>
                <a:gd name="connsiteY160" fmla="*/ 696459 h 2118859"/>
                <a:gd name="connsiteX161" fmla="*/ 1898650 w 3130550"/>
                <a:gd name="connsiteY161" fmla="*/ 683759 h 2118859"/>
                <a:gd name="connsiteX162" fmla="*/ 1879600 w 3130550"/>
                <a:gd name="connsiteY162" fmla="*/ 664709 h 2118859"/>
                <a:gd name="connsiteX163" fmla="*/ 1860550 w 3130550"/>
                <a:gd name="connsiteY163" fmla="*/ 639309 h 2118859"/>
                <a:gd name="connsiteX164" fmla="*/ 1797050 w 3130550"/>
                <a:gd name="connsiteY164" fmla="*/ 601209 h 2118859"/>
                <a:gd name="connsiteX165" fmla="*/ 1784350 w 3130550"/>
                <a:gd name="connsiteY165" fmla="*/ 588509 h 2118859"/>
                <a:gd name="connsiteX166" fmla="*/ 1778000 w 3130550"/>
                <a:gd name="connsiteY166" fmla="*/ 556759 h 2118859"/>
                <a:gd name="connsiteX167" fmla="*/ 1758950 w 3130550"/>
                <a:gd name="connsiteY167" fmla="*/ 544059 h 2118859"/>
                <a:gd name="connsiteX168" fmla="*/ 1752600 w 3130550"/>
                <a:gd name="connsiteY168" fmla="*/ 525009 h 2118859"/>
                <a:gd name="connsiteX169" fmla="*/ 1746250 w 3130550"/>
                <a:gd name="connsiteY169" fmla="*/ 499609 h 2118859"/>
                <a:gd name="connsiteX170" fmla="*/ 1733550 w 3130550"/>
                <a:gd name="connsiteY170" fmla="*/ 474209 h 2118859"/>
                <a:gd name="connsiteX171" fmla="*/ 1708150 w 3130550"/>
                <a:gd name="connsiteY171" fmla="*/ 461509 h 2118859"/>
                <a:gd name="connsiteX172" fmla="*/ 1701800 w 3130550"/>
                <a:gd name="connsiteY172" fmla="*/ 442459 h 2118859"/>
                <a:gd name="connsiteX173" fmla="*/ 1689100 w 3130550"/>
                <a:gd name="connsiteY173" fmla="*/ 378959 h 2118859"/>
                <a:gd name="connsiteX174" fmla="*/ 1644650 w 3130550"/>
                <a:gd name="connsiteY174" fmla="*/ 309109 h 2118859"/>
                <a:gd name="connsiteX175" fmla="*/ 1612900 w 3130550"/>
                <a:gd name="connsiteY175" fmla="*/ 264659 h 2118859"/>
                <a:gd name="connsiteX176" fmla="*/ 1606550 w 3130550"/>
                <a:gd name="connsiteY176" fmla="*/ 232909 h 2118859"/>
                <a:gd name="connsiteX177" fmla="*/ 1600200 w 3130550"/>
                <a:gd name="connsiteY177" fmla="*/ 182109 h 2118859"/>
                <a:gd name="connsiteX178" fmla="*/ 1517650 w 3130550"/>
                <a:gd name="connsiteY178" fmla="*/ 124959 h 2118859"/>
                <a:gd name="connsiteX179" fmla="*/ 1498600 w 3130550"/>
                <a:gd name="connsiteY179" fmla="*/ 118609 h 2118859"/>
                <a:gd name="connsiteX180" fmla="*/ 1333500 w 3130550"/>
                <a:gd name="connsiteY180" fmla="*/ 105909 h 2118859"/>
                <a:gd name="connsiteX181" fmla="*/ 1225550 w 3130550"/>
                <a:gd name="connsiteY181" fmla="*/ 99559 h 2118859"/>
                <a:gd name="connsiteX182" fmla="*/ 1155700 w 3130550"/>
                <a:gd name="connsiteY182" fmla="*/ 80509 h 2118859"/>
                <a:gd name="connsiteX183" fmla="*/ 1143000 w 3130550"/>
                <a:gd name="connsiteY183" fmla="*/ 61459 h 2118859"/>
                <a:gd name="connsiteX184" fmla="*/ 1123950 w 3130550"/>
                <a:gd name="connsiteY184" fmla="*/ 55109 h 2118859"/>
                <a:gd name="connsiteX185" fmla="*/ 1022350 w 3130550"/>
                <a:gd name="connsiteY185" fmla="*/ 42409 h 2118859"/>
                <a:gd name="connsiteX186" fmla="*/ 908050 w 3130550"/>
                <a:gd name="connsiteY186" fmla="*/ 29709 h 2118859"/>
                <a:gd name="connsiteX187" fmla="*/ 857250 w 3130550"/>
                <a:gd name="connsiteY187" fmla="*/ 17009 h 2118859"/>
                <a:gd name="connsiteX188" fmla="*/ 838200 w 3130550"/>
                <a:gd name="connsiteY188" fmla="*/ 4309 h 2118859"/>
                <a:gd name="connsiteX189" fmla="*/ 901700 w 3130550"/>
                <a:gd name="connsiteY189" fmla="*/ 4309 h 2118859"/>
                <a:gd name="connsiteX0" fmla="*/ 901700 w 3130550"/>
                <a:gd name="connsiteY0" fmla="*/ 4309 h 2118859"/>
                <a:gd name="connsiteX1" fmla="*/ 901700 w 3130550"/>
                <a:gd name="connsiteY1" fmla="*/ 4309 h 2118859"/>
                <a:gd name="connsiteX2" fmla="*/ 857250 w 3130550"/>
                <a:gd name="connsiteY2" fmla="*/ 48759 h 2118859"/>
                <a:gd name="connsiteX3" fmla="*/ 831850 w 3130550"/>
                <a:gd name="connsiteY3" fmla="*/ 74159 h 2118859"/>
                <a:gd name="connsiteX4" fmla="*/ 812800 w 3130550"/>
                <a:gd name="connsiteY4" fmla="*/ 124959 h 2118859"/>
                <a:gd name="connsiteX5" fmla="*/ 793750 w 3130550"/>
                <a:gd name="connsiteY5" fmla="*/ 131309 h 2118859"/>
                <a:gd name="connsiteX6" fmla="*/ 787400 w 3130550"/>
                <a:gd name="connsiteY6" fmla="*/ 150359 h 2118859"/>
                <a:gd name="connsiteX7" fmla="*/ 768350 w 3130550"/>
                <a:gd name="connsiteY7" fmla="*/ 156709 h 2118859"/>
                <a:gd name="connsiteX8" fmla="*/ 723900 w 3130550"/>
                <a:gd name="connsiteY8" fmla="*/ 175759 h 2118859"/>
                <a:gd name="connsiteX9" fmla="*/ 711200 w 3130550"/>
                <a:gd name="connsiteY9" fmla="*/ 194809 h 2118859"/>
                <a:gd name="connsiteX10" fmla="*/ 692150 w 3130550"/>
                <a:gd name="connsiteY10" fmla="*/ 207509 h 2118859"/>
                <a:gd name="connsiteX11" fmla="*/ 666750 w 3130550"/>
                <a:gd name="connsiteY11" fmla="*/ 251959 h 2118859"/>
                <a:gd name="connsiteX12" fmla="*/ 647700 w 3130550"/>
                <a:gd name="connsiteY12" fmla="*/ 258309 h 2118859"/>
                <a:gd name="connsiteX13" fmla="*/ 609600 w 3130550"/>
                <a:gd name="connsiteY13" fmla="*/ 309109 h 2118859"/>
                <a:gd name="connsiteX14" fmla="*/ 577850 w 3130550"/>
                <a:gd name="connsiteY14" fmla="*/ 359909 h 2118859"/>
                <a:gd name="connsiteX15" fmla="*/ 565150 w 3130550"/>
                <a:gd name="connsiteY15" fmla="*/ 378959 h 2118859"/>
                <a:gd name="connsiteX16" fmla="*/ 546100 w 3130550"/>
                <a:gd name="connsiteY16" fmla="*/ 385309 h 2118859"/>
                <a:gd name="connsiteX17" fmla="*/ 527050 w 3130550"/>
                <a:gd name="connsiteY17" fmla="*/ 398009 h 2118859"/>
                <a:gd name="connsiteX18" fmla="*/ 508000 w 3130550"/>
                <a:gd name="connsiteY18" fmla="*/ 404359 h 2118859"/>
                <a:gd name="connsiteX19" fmla="*/ 469900 w 3130550"/>
                <a:gd name="connsiteY19" fmla="*/ 423409 h 2118859"/>
                <a:gd name="connsiteX20" fmla="*/ 469900 w 3130550"/>
                <a:gd name="connsiteY20" fmla="*/ 467859 h 2118859"/>
                <a:gd name="connsiteX21" fmla="*/ 482600 w 3130550"/>
                <a:gd name="connsiteY21" fmla="*/ 505959 h 2118859"/>
                <a:gd name="connsiteX22" fmla="*/ 488950 w 3130550"/>
                <a:gd name="connsiteY22" fmla="*/ 550409 h 2118859"/>
                <a:gd name="connsiteX23" fmla="*/ 482600 w 3130550"/>
                <a:gd name="connsiteY23" fmla="*/ 569459 h 2118859"/>
                <a:gd name="connsiteX24" fmla="*/ 476250 w 3130550"/>
                <a:gd name="connsiteY24" fmla="*/ 620259 h 2118859"/>
                <a:gd name="connsiteX25" fmla="*/ 469900 w 3130550"/>
                <a:gd name="connsiteY25" fmla="*/ 645659 h 2118859"/>
                <a:gd name="connsiteX26" fmla="*/ 450850 w 3130550"/>
                <a:gd name="connsiteY26" fmla="*/ 664709 h 2118859"/>
                <a:gd name="connsiteX27" fmla="*/ 438150 w 3130550"/>
                <a:gd name="connsiteY27" fmla="*/ 683759 h 2118859"/>
                <a:gd name="connsiteX28" fmla="*/ 419100 w 3130550"/>
                <a:gd name="connsiteY28" fmla="*/ 753609 h 2118859"/>
                <a:gd name="connsiteX29" fmla="*/ 412750 w 3130550"/>
                <a:gd name="connsiteY29" fmla="*/ 772659 h 2118859"/>
                <a:gd name="connsiteX30" fmla="*/ 393700 w 3130550"/>
                <a:gd name="connsiteY30" fmla="*/ 785359 h 2118859"/>
                <a:gd name="connsiteX31" fmla="*/ 374650 w 3130550"/>
                <a:gd name="connsiteY31" fmla="*/ 823459 h 2118859"/>
                <a:gd name="connsiteX32" fmla="*/ 317500 w 3130550"/>
                <a:gd name="connsiteY32" fmla="*/ 867909 h 2118859"/>
                <a:gd name="connsiteX33" fmla="*/ 273050 w 3130550"/>
                <a:gd name="connsiteY33" fmla="*/ 899659 h 2118859"/>
                <a:gd name="connsiteX34" fmla="*/ 228600 w 3130550"/>
                <a:gd name="connsiteY34" fmla="*/ 931409 h 2118859"/>
                <a:gd name="connsiteX35" fmla="*/ 184150 w 3130550"/>
                <a:gd name="connsiteY35" fmla="*/ 937759 h 2118859"/>
                <a:gd name="connsiteX36" fmla="*/ 152400 w 3130550"/>
                <a:gd name="connsiteY36" fmla="*/ 950459 h 2118859"/>
                <a:gd name="connsiteX37" fmla="*/ 114300 w 3130550"/>
                <a:gd name="connsiteY37" fmla="*/ 956809 h 2118859"/>
                <a:gd name="connsiteX38" fmla="*/ 88900 w 3130550"/>
                <a:gd name="connsiteY38" fmla="*/ 975859 h 2118859"/>
                <a:gd name="connsiteX39" fmla="*/ 82550 w 3130550"/>
                <a:gd name="connsiteY39" fmla="*/ 1007609 h 2118859"/>
                <a:gd name="connsiteX40" fmla="*/ 57150 w 3130550"/>
                <a:gd name="connsiteY40" fmla="*/ 1020309 h 2118859"/>
                <a:gd name="connsiteX41" fmla="*/ 19050 w 3130550"/>
                <a:gd name="connsiteY41" fmla="*/ 1033009 h 2118859"/>
                <a:gd name="connsiteX42" fmla="*/ 0 w 3130550"/>
                <a:gd name="connsiteY42" fmla="*/ 1077459 h 2118859"/>
                <a:gd name="connsiteX43" fmla="*/ 6350 w 3130550"/>
                <a:gd name="connsiteY43" fmla="*/ 1096509 h 2118859"/>
                <a:gd name="connsiteX44" fmla="*/ 44450 w 3130550"/>
                <a:gd name="connsiteY44" fmla="*/ 1121909 h 2118859"/>
                <a:gd name="connsiteX45" fmla="*/ 82550 w 3130550"/>
                <a:gd name="connsiteY45" fmla="*/ 1140959 h 2118859"/>
                <a:gd name="connsiteX46" fmla="*/ 88900 w 3130550"/>
                <a:gd name="connsiteY46" fmla="*/ 1160009 h 2118859"/>
                <a:gd name="connsiteX47" fmla="*/ 101600 w 3130550"/>
                <a:gd name="connsiteY47" fmla="*/ 1179059 h 2118859"/>
                <a:gd name="connsiteX48" fmla="*/ 127000 w 3130550"/>
                <a:gd name="connsiteY48" fmla="*/ 1185409 h 2118859"/>
                <a:gd name="connsiteX49" fmla="*/ 158750 w 3130550"/>
                <a:gd name="connsiteY49" fmla="*/ 1179059 h 2118859"/>
                <a:gd name="connsiteX50" fmla="*/ 177800 w 3130550"/>
                <a:gd name="connsiteY50" fmla="*/ 1172709 h 2118859"/>
                <a:gd name="connsiteX51" fmla="*/ 228600 w 3130550"/>
                <a:gd name="connsiteY51" fmla="*/ 1153659 h 2118859"/>
                <a:gd name="connsiteX52" fmla="*/ 247650 w 3130550"/>
                <a:gd name="connsiteY52" fmla="*/ 1140959 h 2118859"/>
                <a:gd name="connsiteX53" fmla="*/ 292100 w 3130550"/>
                <a:gd name="connsiteY53" fmla="*/ 1128259 h 2118859"/>
                <a:gd name="connsiteX54" fmla="*/ 400050 w 3130550"/>
                <a:gd name="connsiteY54" fmla="*/ 1102859 h 2118859"/>
                <a:gd name="connsiteX55" fmla="*/ 457200 w 3130550"/>
                <a:gd name="connsiteY55" fmla="*/ 1115559 h 2118859"/>
                <a:gd name="connsiteX56" fmla="*/ 469900 w 3130550"/>
                <a:gd name="connsiteY56" fmla="*/ 1083809 h 2118859"/>
                <a:gd name="connsiteX57" fmla="*/ 508000 w 3130550"/>
                <a:gd name="connsiteY57" fmla="*/ 1090159 h 2118859"/>
                <a:gd name="connsiteX58" fmla="*/ 527050 w 3130550"/>
                <a:gd name="connsiteY58" fmla="*/ 1128259 h 2118859"/>
                <a:gd name="connsiteX59" fmla="*/ 546100 w 3130550"/>
                <a:gd name="connsiteY59" fmla="*/ 1140959 h 2118859"/>
                <a:gd name="connsiteX60" fmla="*/ 603250 w 3130550"/>
                <a:gd name="connsiteY60" fmla="*/ 1185409 h 2118859"/>
                <a:gd name="connsiteX61" fmla="*/ 615950 w 3130550"/>
                <a:gd name="connsiteY61" fmla="*/ 1210809 h 2118859"/>
                <a:gd name="connsiteX62" fmla="*/ 622300 w 3130550"/>
                <a:gd name="connsiteY62" fmla="*/ 1261609 h 2118859"/>
                <a:gd name="connsiteX63" fmla="*/ 654050 w 3130550"/>
                <a:gd name="connsiteY63" fmla="*/ 1267959 h 2118859"/>
                <a:gd name="connsiteX64" fmla="*/ 755650 w 3130550"/>
                <a:gd name="connsiteY64" fmla="*/ 1255259 h 2118859"/>
                <a:gd name="connsiteX65" fmla="*/ 774700 w 3130550"/>
                <a:gd name="connsiteY65" fmla="*/ 1242559 h 2118859"/>
                <a:gd name="connsiteX66" fmla="*/ 850900 w 3130550"/>
                <a:gd name="connsiteY66" fmla="*/ 1255259 h 2118859"/>
                <a:gd name="connsiteX67" fmla="*/ 889000 w 3130550"/>
                <a:gd name="connsiteY67" fmla="*/ 1242559 h 2118859"/>
                <a:gd name="connsiteX68" fmla="*/ 939800 w 3130550"/>
                <a:gd name="connsiteY68" fmla="*/ 1229859 h 2118859"/>
                <a:gd name="connsiteX69" fmla="*/ 984250 w 3130550"/>
                <a:gd name="connsiteY69" fmla="*/ 1210809 h 2118859"/>
                <a:gd name="connsiteX70" fmla="*/ 1009650 w 3130550"/>
                <a:gd name="connsiteY70" fmla="*/ 1179059 h 2118859"/>
                <a:gd name="connsiteX71" fmla="*/ 1047750 w 3130550"/>
                <a:gd name="connsiteY71" fmla="*/ 1166359 h 2118859"/>
                <a:gd name="connsiteX72" fmla="*/ 1060450 w 3130550"/>
                <a:gd name="connsiteY72" fmla="*/ 1147309 h 2118859"/>
                <a:gd name="connsiteX73" fmla="*/ 1066800 w 3130550"/>
                <a:gd name="connsiteY73" fmla="*/ 1115559 h 2118859"/>
                <a:gd name="connsiteX74" fmla="*/ 1104900 w 3130550"/>
                <a:gd name="connsiteY74" fmla="*/ 1102859 h 2118859"/>
                <a:gd name="connsiteX75" fmla="*/ 1136650 w 3130550"/>
                <a:gd name="connsiteY75" fmla="*/ 1109209 h 2118859"/>
                <a:gd name="connsiteX76" fmla="*/ 1149350 w 3130550"/>
                <a:gd name="connsiteY76" fmla="*/ 1128259 h 2118859"/>
                <a:gd name="connsiteX77" fmla="*/ 1155700 w 3130550"/>
                <a:gd name="connsiteY77" fmla="*/ 1223509 h 2118859"/>
                <a:gd name="connsiteX78" fmla="*/ 1168400 w 3130550"/>
                <a:gd name="connsiteY78" fmla="*/ 1274309 h 2118859"/>
                <a:gd name="connsiteX79" fmla="*/ 1181100 w 3130550"/>
                <a:gd name="connsiteY79" fmla="*/ 1318759 h 2118859"/>
                <a:gd name="connsiteX80" fmla="*/ 1212850 w 3130550"/>
                <a:gd name="connsiteY80" fmla="*/ 1426709 h 2118859"/>
                <a:gd name="connsiteX81" fmla="*/ 1238250 w 3130550"/>
                <a:gd name="connsiteY81" fmla="*/ 1420359 h 2118859"/>
                <a:gd name="connsiteX82" fmla="*/ 1289050 w 3130550"/>
                <a:gd name="connsiteY82" fmla="*/ 1433059 h 2118859"/>
                <a:gd name="connsiteX83" fmla="*/ 1295400 w 3130550"/>
                <a:gd name="connsiteY83" fmla="*/ 1458459 h 2118859"/>
                <a:gd name="connsiteX84" fmla="*/ 1308100 w 3130550"/>
                <a:gd name="connsiteY84" fmla="*/ 1477509 h 2118859"/>
                <a:gd name="connsiteX85" fmla="*/ 1327150 w 3130550"/>
                <a:gd name="connsiteY85" fmla="*/ 1560059 h 2118859"/>
                <a:gd name="connsiteX86" fmla="*/ 1352550 w 3130550"/>
                <a:gd name="connsiteY86" fmla="*/ 1598159 h 2118859"/>
                <a:gd name="connsiteX87" fmla="*/ 1358900 w 3130550"/>
                <a:gd name="connsiteY87" fmla="*/ 1623559 h 2118859"/>
                <a:gd name="connsiteX88" fmla="*/ 1422400 w 3130550"/>
                <a:gd name="connsiteY88" fmla="*/ 1648959 h 2118859"/>
                <a:gd name="connsiteX89" fmla="*/ 1441450 w 3130550"/>
                <a:gd name="connsiteY89" fmla="*/ 1642609 h 2118859"/>
                <a:gd name="connsiteX90" fmla="*/ 1479550 w 3130550"/>
                <a:gd name="connsiteY90" fmla="*/ 1668009 h 2118859"/>
                <a:gd name="connsiteX91" fmla="*/ 1498600 w 3130550"/>
                <a:gd name="connsiteY91" fmla="*/ 1674359 h 2118859"/>
                <a:gd name="connsiteX92" fmla="*/ 1517650 w 3130550"/>
                <a:gd name="connsiteY92" fmla="*/ 1712459 h 2118859"/>
                <a:gd name="connsiteX93" fmla="*/ 1524000 w 3130550"/>
                <a:gd name="connsiteY93" fmla="*/ 1731509 h 2118859"/>
                <a:gd name="connsiteX94" fmla="*/ 1543050 w 3130550"/>
                <a:gd name="connsiteY94" fmla="*/ 1744209 h 2118859"/>
                <a:gd name="connsiteX95" fmla="*/ 1574800 w 3130550"/>
                <a:gd name="connsiteY95" fmla="*/ 1807709 h 2118859"/>
                <a:gd name="connsiteX96" fmla="*/ 1581150 w 3130550"/>
                <a:gd name="connsiteY96" fmla="*/ 1833109 h 2118859"/>
                <a:gd name="connsiteX97" fmla="*/ 1600200 w 3130550"/>
                <a:gd name="connsiteY97" fmla="*/ 1845809 h 2118859"/>
                <a:gd name="connsiteX98" fmla="*/ 1619250 w 3130550"/>
                <a:gd name="connsiteY98" fmla="*/ 1883909 h 2118859"/>
                <a:gd name="connsiteX99" fmla="*/ 1638300 w 3130550"/>
                <a:gd name="connsiteY99" fmla="*/ 1896609 h 2118859"/>
                <a:gd name="connsiteX100" fmla="*/ 1644650 w 3130550"/>
                <a:gd name="connsiteY100" fmla="*/ 1922009 h 2118859"/>
                <a:gd name="connsiteX101" fmla="*/ 1682750 w 3130550"/>
                <a:gd name="connsiteY101" fmla="*/ 1960109 h 2118859"/>
                <a:gd name="connsiteX102" fmla="*/ 1714500 w 3130550"/>
                <a:gd name="connsiteY102" fmla="*/ 1985509 h 2118859"/>
                <a:gd name="connsiteX103" fmla="*/ 1727200 w 3130550"/>
                <a:gd name="connsiteY103" fmla="*/ 2004559 h 2118859"/>
                <a:gd name="connsiteX104" fmla="*/ 1784350 w 3130550"/>
                <a:gd name="connsiteY104" fmla="*/ 2017259 h 2118859"/>
                <a:gd name="connsiteX105" fmla="*/ 1854200 w 3130550"/>
                <a:gd name="connsiteY105" fmla="*/ 2055359 h 2118859"/>
                <a:gd name="connsiteX106" fmla="*/ 1911350 w 3130550"/>
                <a:gd name="connsiteY106" fmla="*/ 2074409 h 2118859"/>
                <a:gd name="connsiteX107" fmla="*/ 2012950 w 3130550"/>
                <a:gd name="connsiteY107" fmla="*/ 2080759 h 2118859"/>
                <a:gd name="connsiteX108" fmla="*/ 2032000 w 3130550"/>
                <a:gd name="connsiteY108" fmla="*/ 2093459 h 2118859"/>
                <a:gd name="connsiteX109" fmla="*/ 2082800 w 3130550"/>
                <a:gd name="connsiteY109" fmla="*/ 2106159 h 2118859"/>
                <a:gd name="connsiteX110" fmla="*/ 2152650 w 3130550"/>
                <a:gd name="connsiteY110" fmla="*/ 2118859 h 2118859"/>
                <a:gd name="connsiteX111" fmla="*/ 2254250 w 3130550"/>
                <a:gd name="connsiteY111" fmla="*/ 2112509 h 2118859"/>
                <a:gd name="connsiteX112" fmla="*/ 2273300 w 3130550"/>
                <a:gd name="connsiteY112" fmla="*/ 2099809 h 2118859"/>
                <a:gd name="connsiteX113" fmla="*/ 2330450 w 3130550"/>
                <a:gd name="connsiteY113" fmla="*/ 2087109 h 2118859"/>
                <a:gd name="connsiteX114" fmla="*/ 2362200 w 3130550"/>
                <a:gd name="connsiteY114" fmla="*/ 2068059 h 2118859"/>
                <a:gd name="connsiteX115" fmla="*/ 2381250 w 3130550"/>
                <a:gd name="connsiteY115" fmla="*/ 2061709 h 2118859"/>
                <a:gd name="connsiteX116" fmla="*/ 2393950 w 3130550"/>
                <a:gd name="connsiteY116" fmla="*/ 2042659 h 2118859"/>
                <a:gd name="connsiteX117" fmla="*/ 2457450 w 3130550"/>
                <a:gd name="connsiteY117" fmla="*/ 2036309 h 2118859"/>
                <a:gd name="connsiteX118" fmla="*/ 2435860 w 3130550"/>
                <a:gd name="connsiteY118" fmla="*/ 1976619 h 2118859"/>
                <a:gd name="connsiteX119" fmla="*/ 2971800 w 3130550"/>
                <a:gd name="connsiteY119" fmla="*/ 2087109 h 2118859"/>
                <a:gd name="connsiteX120" fmla="*/ 3041650 w 3130550"/>
                <a:gd name="connsiteY120" fmla="*/ 2080759 h 2118859"/>
                <a:gd name="connsiteX121" fmla="*/ 3079750 w 3130550"/>
                <a:gd name="connsiteY121" fmla="*/ 2055359 h 2118859"/>
                <a:gd name="connsiteX122" fmla="*/ 3086100 w 3130550"/>
                <a:gd name="connsiteY122" fmla="*/ 2036309 h 2118859"/>
                <a:gd name="connsiteX123" fmla="*/ 3098800 w 3130550"/>
                <a:gd name="connsiteY123" fmla="*/ 1985509 h 2118859"/>
                <a:gd name="connsiteX124" fmla="*/ 3105150 w 3130550"/>
                <a:gd name="connsiteY124" fmla="*/ 1864859 h 2118859"/>
                <a:gd name="connsiteX125" fmla="*/ 3117850 w 3130550"/>
                <a:gd name="connsiteY125" fmla="*/ 1814059 h 2118859"/>
                <a:gd name="connsiteX126" fmla="*/ 3130550 w 3130550"/>
                <a:gd name="connsiteY126" fmla="*/ 1718809 h 2118859"/>
                <a:gd name="connsiteX127" fmla="*/ 3124200 w 3130550"/>
                <a:gd name="connsiteY127" fmla="*/ 1668009 h 2118859"/>
                <a:gd name="connsiteX128" fmla="*/ 3105150 w 3130550"/>
                <a:gd name="connsiteY128" fmla="*/ 1655309 h 2118859"/>
                <a:gd name="connsiteX129" fmla="*/ 3028950 w 3130550"/>
                <a:gd name="connsiteY129" fmla="*/ 1648959 h 2118859"/>
                <a:gd name="connsiteX130" fmla="*/ 2857500 w 3130550"/>
                <a:gd name="connsiteY130" fmla="*/ 1655309 h 2118859"/>
                <a:gd name="connsiteX131" fmla="*/ 2794000 w 3130550"/>
                <a:gd name="connsiteY131" fmla="*/ 1661659 h 2118859"/>
                <a:gd name="connsiteX132" fmla="*/ 2390140 w 3130550"/>
                <a:gd name="connsiteY132" fmla="*/ 1902959 h 2118859"/>
                <a:gd name="connsiteX133" fmla="*/ 2395220 w 3130550"/>
                <a:gd name="connsiteY133" fmla="*/ 1802629 h 2118859"/>
                <a:gd name="connsiteX134" fmla="*/ 2336800 w 3130550"/>
                <a:gd name="connsiteY134" fmla="*/ 1687059 h 2118859"/>
                <a:gd name="connsiteX135" fmla="*/ 2292350 w 3130550"/>
                <a:gd name="connsiteY135" fmla="*/ 1680709 h 2118859"/>
                <a:gd name="connsiteX136" fmla="*/ 2273300 w 3130550"/>
                <a:gd name="connsiteY136" fmla="*/ 1668009 h 2118859"/>
                <a:gd name="connsiteX137" fmla="*/ 2254250 w 3130550"/>
                <a:gd name="connsiteY137" fmla="*/ 1661659 h 2118859"/>
                <a:gd name="connsiteX138" fmla="*/ 2235200 w 3130550"/>
                <a:gd name="connsiteY138" fmla="*/ 1636259 h 2118859"/>
                <a:gd name="connsiteX139" fmla="*/ 2216150 w 3130550"/>
                <a:gd name="connsiteY139" fmla="*/ 1598159 h 2118859"/>
                <a:gd name="connsiteX140" fmla="*/ 2197100 w 3130550"/>
                <a:gd name="connsiteY140" fmla="*/ 1591809 h 2118859"/>
                <a:gd name="connsiteX141" fmla="*/ 2152650 w 3130550"/>
                <a:gd name="connsiteY141" fmla="*/ 1547359 h 2118859"/>
                <a:gd name="connsiteX142" fmla="*/ 2127250 w 3130550"/>
                <a:gd name="connsiteY142" fmla="*/ 1490209 h 2118859"/>
                <a:gd name="connsiteX143" fmla="*/ 2120900 w 3130550"/>
                <a:gd name="connsiteY143" fmla="*/ 1471159 h 2118859"/>
                <a:gd name="connsiteX144" fmla="*/ 2095500 w 3130550"/>
                <a:gd name="connsiteY144" fmla="*/ 1433059 h 2118859"/>
                <a:gd name="connsiteX145" fmla="*/ 2076450 w 3130550"/>
                <a:gd name="connsiteY145" fmla="*/ 1382259 h 2118859"/>
                <a:gd name="connsiteX146" fmla="*/ 2063750 w 3130550"/>
                <a:gd name="connsiteY146" fmla="*/ 1363209 h 2118859"/>
                <a:gd name="connsiteX147" fmla="*/ 2038350 w 3130550"/>
                <a:gd name="connsiteY147" fmla="*/ 1344159 h 2118859"/>
                <a:gd name="connsiteX148" fmla="*/ 2025650 w 3130550"/>
                <a:gd name="connsiteY148" fmla="*/ 1306059 h 2118859"/>
                <a:gd name="connsiteX149" fmla="*/ 2006600 w 3130550"/>
                <a:gd name="connsiteY149" fmla="*/ 1280659 h 2118859"/>
                <a:gd name="connsiteX150" fmla="*/ 1993900 w 3130550"/>
                <a:gd name="connsiteY150" fmla="*/ 1261609 h 2118859"/>
                <a:gd name="connsiteX151" fmla="*/ 1962150 w 3130550"/>
                <a:gd name="connsiteY151" fmla="*/ 1223509 h 2118859"/>
                <a:gd name="connsiteX152" fmla="*/ 1968500 w 3130550"/>
                <a:gd name="connsiteY152" fmla="*/ 1191759 h 2118859"/>
                <a:gd name="connsiteX153" fmla="*/ 1949450 w 3130550"/>
                <a:gd name="connsiteY153" fmla="*/ 1121909 h 2118859"/>
                <a:gd name="connsiteX154" fmla="*/ 1943100 w 3130550"/>
                <a:gd name="connsiteY154" fmla="*/ 1090159 h 2118859"/>
                <a:gd name="connsiteX155" fmla="*/ 1955800 w 3130550"/>
                <a:gd name="connsiteY155" fmla="*/ 963159 h 2118859"/>
                <a:gd name="connsiteX156" fmla="*/ 1962150 w 3130550"/>
                <a:gd name="connsiteY156" fmla="*/ 944109 h 2118859"/>
                <a:gd name="connsiteX157" fmla="*/ 1949450 w 3130550"/>
                <a:gd name="connsiteY157" fmla="*/ 823459 h 2118859"/>
                <a:gd name="connsiteX158" fmla="*/ 1924050 w 3130550"/>
                <a:gd name="connsiteY158" fmla="*/ 715509 h 2118859"/>
                <a:gd name="connsiteX159" fmla="*/ 1917700 w 3130550"/>
                <a:gd name="connsiteY159" fmla="*/ 696459 h 2118859"/>
                <a:gd name="connsiteX160" fmla="*/ 1898650 w 3130550"/>
                <a:gd name="connsiteY160" fmla="*/ 683759 h 2118859"/>
                <a:gd name="connsiteX161" fmla="*/ 1879600 w 3130550"/>
                <a:gd name="connsiteY161" fmla="*/ 664709 h 2118859"/>
                <a:gd name="connsiteX162" fmla="*/ 1860550 w 3130550"/>
                <a:gd name="connsiteY162" fmla="*/ 639309 h 2118859"/>
                <a:gd name="connsiteX163" fmla="*/ 1797050 w 3130550"/>
                <a:gd name="connsiteY163" fmla="*/ 601209 h 2118859"/>
                <a:gd name="connsiteX164" fmla="*/ 1784350 w 3130550"/>
                <a:gd name="connsiteY164" fmla="*/ 588509 h 2118859"/>
                <a:gd name="connsiteX165" fmla="*/ 1778000 w 3130550"/>
                <a:gd name="connsiteY165" fmla="*/ 556759 h 2118859"/>
                <a:gd name="connsiteX166" fmla="*/ 1758950 w 3130550"/>
                <a:gd name="connsiteY166" fmla="*/ 544059 h 2118859"/>
                <a:gd name="connsiteX167" fmla="*/ 1752600 w 3130550"/>
                <a:gd name="connsiteY167" fmla="*/ 525009 h 2118859"/>
                <a:gd name="connsiteX168" fmla="*/ 1746250 w 3130550"/>
                <a:gd name="connsiteY168" fmla="*/ 499609 h 2118859"/>
                <a:gd name="connsiteX169" fmla="*/ 1733550 w 3130550"/>
                <a:gd name="connsiteY169" fmla="*/ 474209 h 2118859"/>
                <a:gd name="connsiteX170" fmla="*/ 1708150 w 3130550"/>
                <a:gd name="connsiteY170" fmla="*/ 461509 h 2118859"/>
                <a:gd name="connsiteX171" fmla="*/ 1701800 w 3130550"/>
                <a:gd name="connsiteY171" fmla="*/ 442459 h 2118859"/>
                <a:gd name="connsiteX172" fmla="*/ 1689100 w 3130550"/>
                <a:gd name="connsiteY172" fmla="*/ 378959 h 2118859"/>
                <a:gd name="connsiteX173" fmla="*/ 1644650 w 3130550"/>
                <a:gd name="connsiteY173" fmla="*/ 309109 h 2118859"/>
                <a:gd name="connsiteX174" fmla="*/ 1612900 w 3130550"/>
                <a:gd name="connsiteY174" fmla="*/ 264659 h 2118859"/>
                <a:gd name="connsiteX175" fmla="*/ 1606550 w 3130550"/>
                <a:gd name="connsiteY175" fmla="*/ 232909 h 2118859"/>
                <a:gd name="connsiteX176" fmla="*/ 1600200 w 3130550"/>
                <a:gd name="connsiteY176" fmla="*/ 182109 h 2118859"/>
                <a:gd name="connsiteX177" fmla="*/ 1517650 w 3130550"/>
                <a:gd name="connsiteY177" fmla="*/ 124959 h 2118859"/>
                <a:gd name="connsiteX178" fmla="*/ 1498600 w 3130550"/>
                <a:gd name="connsiteY178" fmla="*/ 118609 h 2118859"/>
                <a:gd name="connsiteX179" fmla="*/ 1333500 w 3130550"/>
                <a:gd name="connsiteY179" fmla="*/ 105909 h 2118859"/>
                <a:gd name="connsiteX180" fmla="*/ 1225550 w 3130550"/>
                <a:gd name="connsiteY180" fmla="*/ 99559 h 2118859"/>
                <a:gd name="connsiteX181" fmla="*/ 1155700 w 3130550"/>
                <a:gd name="connsiteY181" fmla="*/ 80509 h 2118859"/>
                <a:gd name="connsiteX182" fmla="*/ 1143000 w 3130550"/>
                <a:gd name="connsiteY182" fmla="*/ 61459 h 2118859"/>
                <a:gd name="connsiteX183" fmla="*/ 1123950 w 3130550"/>
                <a:gd name="connsiteY183" fmla="*/ 55109 h 2118859"/>
                <a:gd name="connsiteX184" fmla="*/ 1022350 w 3130550"/>
                <a:gd name="connsiteY184" fmla="*/ 42409 h 2118859"/>
                <a:gd name="connsiteX185" fmla="*/ 908050 w 3130550"/>
                <a:gd name="connsiteY185" fmla="*/ 29709 h 2118859"/>
                <a:gd name="connsiteX186" fmla="*/ 857250 w 3130550"/>
                <a:gd name="connsiteY186" fmla="*/ 17009 h 2118859"/>
                <a:gd name="connsiteX187" fmla="*/ 838200 w 3130550"/>
                <a:gd name="connsiteY187" fmla="*/ 4309 h 2118859"/>
                <a:gd name="connsiteX188" fmla="*/ 901700 w 3130550"/>
                <a:gd name="connsiteY188" fmla="*/ 4309 h 2118859"/>
                <a:gd name="connsiteX0" fmla="*/ 901700 w 3130550"/>
                <a:gd name="connsiteY0" fmla="*/ 4309 h 2118859"/>
                <a:gd name="connsiteX1" fmla="*/ 901700 w 3130550"/>
                <a:gd name="connsiteY1" fmla="*/ 4309 h 2118859"/>
                <a:gd name="connsiteX2" fmla="*/ 857250 w 3130550"/>
                <a:gd name="connsiteY2" fmla="*/ 48759 h 2118859"/>
                <a:gd name="connsiteX3" fmla="*/ 831850 w 3130550"/>
                <a:gd name="connsiteY3" fmla="*/ 74159 h 2118859"/>
                <a:gd name="connsiteX4" fmla="*/ 812800 w 3130550"/>
                <a:gd name="connsiteY4" fmla="*/ 124959 h 2118859"/>
                <a:gd name="connsiteX5" fmla="*/ 793750 w 3130550"/>
                <a:gd name="connsiteY5" fmla="*/ 131309 h 2118859"/>
                <a:gd name="connsiteX6" fmla="*/ 787400 w 3130550"/>
                <a:gd name="connsiteY6" fmla="*/ 150359 h 2118859"/>
                <a:gd name="connsiteX7" fmla="*/ 768350 w 3130550"/>
                <a:gd name="connsiteY7" fmla="*/ 156709 h 2118859"/>
                <a:gd name="connsiteX8" fmla="*/ 723900 w 3130550"/>
                <a:gd name="connsiteY8" fmla="*/ 175759 h 2118859"/>
                <a:gd name="connsiteX9" fmla="*/ 711200 w 3130550"/>
                <a:gd name="connsiteY9" fmla="*/ 194809 h 2118859"/>
                <a:gd name="connsiteX10" fmla="*/ 692150 w 3130550"/>
                <a:gd name="connsiteY10" fmla="*/ 207509 h 2118859"/>
                <a:gd name="connsiteX11" fmla="*/ 666750 w 3130550"/>
                <a:gd name="connsiteY11" fmla="*/ 251959 h 2118859"/>
                <a:gd name="connsiteX12" fmla="*/ 647700 w 3130550"/>
                <a:gd name="connsiteY12" fmla="*/ 258309 h 2118859"/>
                <a:gd name="connsiteX13" fmla="*/ 609600 w 3130550"/>
                <a:gd name="connsiteY13" fmla="*/ 309109 h 2118859"/>
                <a:gd name="connsiteX14" fmla="*/ 577850 w 3130550"/>
                <a:gd name="connsiteY14" fmla="*/ 359909 h 2118859"/>
                <a:gd name="connsiteX15" fmla="*/ 565150 w 3130550"/>
                <a:gd name="connsiteY15" fmla="*/ 378959 h 2118859"/>
                <a:gd name="connsiteX16" fmla="*/ 546100 w 3130550"/>
                <a:gd name="connsiteY16" fmla="*/ 385309 h 2118859"/>
                <a:gd name="connsiteX17" fmla="*/ 527050 w 3130550"/>
                <a:gd name="connsiteY17" fmla="*/ 398009 h 2118859"/>
                <a:gd name="connsiteX18" fmla="*/ 508000 w 3130550"/>
                <a:gd name="connsiteY18" fmla="*/ 404359 h 2118859"/>
                <a:gd name="connsiteX19" fmla="*/ 469900 w 3130550"/>
                <a:gd name="connsiteY19" fmla="*/ 423409 h 2118859"/>
                <a:gd name="connsiteX20" fmla="*/ 469900 w 3130550"/>
                <a:gd name="connsiteY20" fmla="*/ 467859 h 2118859"/>
                <a:gd name="connsiteX21" fmla="*/ 482600 w 3130550"/>
                <a:gd name="connsiteY21" fmla="*/ 505959 h 2118859"/>
                <a:gd name="connsiteX22" fmla="*/ 488950 w 3130550"/>
                <a:gd name="connsiteY22" fmla="*/ 550409 h 2118859"/>
                <a:gd name="connsiteX23" fmla="*/ 482600 w 3130550"/>
                <a:gd name="connsiteY23" fmla="*/ 569459 h 2118859"/>
                <a:gd name="connsiteX24" fmla="*/ 476250 w 3130550"/>
                <a:gd name="connsiteY24" fmla="*/ 620259 h 2118859"/>
                <a:gd name="connsiteX25" fmla="*/ 469900 w 3130550"/>
                <a:gd name="connsiteY25" fmla="*/ 645659 h 2118859"/>
                <a:gd name="connsiteX26" fmla="*/ 450850 w 3130550"/>
                <a:gd name="connsiteY26" fmla="*/ 664709 h 2118859"/>
                <a:gd name="connsiteX27" fmla="*/ 438150 w 3130550"/>
                <a:gd name="connsiteY27" fmla="*/ 683759 h 2118859"/>
                <a:gd name="connsiteX28" fmla="*/ 419100 w 3130550"/>
                <a:gd name="connsiteY28" fmla="*/ 753609 h 2118859"/>
                <a:gd name="connsiteX29" fmla="*/ 412750 w 3130550"/>
                <a:gd name="connsiteY29" fmla="*/ 772659 h 2118859"/>
                <a:gd name="connsiteX30" fmla="*/ 393700 w 3130550"/>
                <a:gd name="connsiteY30" fmla="*/ 785359 h 2118859"/>
                <a:gd name="connsiteX31" fmla="*/ 374650 w 3130550"/>
                <a:gd name="connsiteY31" fmla="*/ 823459 h 2118859"/>
                <a:gd name="connsiteX32" fmla="*/ 317500 w 3130550"/>
                <a:gd name="connsiteY32" fmla="*/ 867909 h 2118859"/>
                <a:gd name="connsiteX33" fmla="*/ 273050 w 3130550"/>
                <a:gd name="connsiteY33" fmla="*/ 899659 h 2118859"/>
                <a:gd name="connsiteX34" fmla="*/ 228600 w 3130550"/>
                <a:gd name="connsiteY34" fmla="*/ 931409 h 2118859"/>
                <a:gd name="connsiteX35" fmla="*/ 184150 w 3130550"/>
                <a:gd name="connsiteY35" fmla="*/ 937759 h 2118859"/>
                <a:gd name="connsiteX36" fmla="*/ 152400 w 3130550"/>
                <a:gd name="connsiteY36" fmla="*/ 950459 h 2118859"/>
                <a:gd name="connsiteX37" fmla="*/ 114300 w 3130550"/>
                <a:gd name="connsiteY37" fmla="*/ 956809 h 2118859"/>
                <a:gd name="connsiteX38" fmla="*/ 88900 w 3130550"/>
                <a:gd name="connsiteY38" fmla="*/ 975859 h 2118859"/>
                <a:gd name="connsiteX39" fmla="*/ 82550 w 3130550"/>
                <a:gd name="connsiteY39" fmla="*/ 1007609 h 2118859"/>
                <a:gd name="connsiteX40" fmla="*/ 57150 w 3130550"/>
                <a:gd name="connsiteY40" fmla="*/ 1020309 h 2118859"/>
                <a:gd name="connsiteX41" fmla="*/ 19050 w 3130550"/>
                <a:gd name="connsiteY41" fmla="*/ 1033009 h 2118859"/>
                <a:gd name="connsiteX42" fmla="*/ 0 w 3130550"/>
                <a:gd name="connsiteY42" fmla="*/ 1077459 h 2118859"/>
                <a:gd name="connsiteX43" fmla="*/ 6350 w 3130550"/>
                <a:gd name="connsiteY43" fmla="*/ 1096509 h 2118859"/>
                <a:gd name="connsiteX44" fmla="*/ 44450 w 3130550"/>
                <a:gd name="connsiteY44" fmla="*/ 1121909 h 2118859"/>
                <a:gd name="connsiteX45" fmla="*/ 82550 w 3130550"/>
                <a:gd name="connsiteY45" fmla="*/ 1140959 h 2118859"/>
                <a:gd name="connsiteX46" fmla="*/ 88900 w 3130550"/>
                <a:gd name="connsiteY46" fmla="*/ 1160009 h 2118859"/>
                <a:gd name="connsiteX47" fmla="*/ 101600 w 3130550"/>
                <a:gd name="connsiteY47" fmla="*/ 1179059 h 2118859"/>
                <a:gd name="connsiteX48" fmla="*/ 127000 w 3130550"/>
                <a:gd name="connsiteY48" fmla="*/ 1185409 h 2118859"/>
                <a:gd name="connsiteX49" fmla="*/ 158750 w 3130550"/>
                <a:gd name="connsiteY49" fmla="*/ 1179059 h 2118859"/>
                <a:gd name="connsiteX50" fmla="*/ 177800 w 3130550"/>
                <a:gd name="connsiteY50" fmla="*/ 1172709 h 2118859"/>
                <a:gd name="connsiteX51" fmla="*/ 228600 w 3130550"/>
                <a:gd name="connsiteY51" fmla="*/ 1153659 h 2118859"/>
                <a:gd name="connsiteX52" fmla="*/ 247650 w 3130550"/>
                <a:gd name="connsiteY52" fmla="*/ 1140959 h 2118859"/>
                <a:gd name="connsiteX53" fmla="*/ 292100 w 3130550"/>
                <a:gd name="connsiteY53" fmla="*/ 1128259 h 2118859"/>
                <a:gd name="connsiteX54" fmla="*/ 400050 w 3130550"/>
                <a:gd name="connsiteY54" fmla="*/ 1102859 h 2118859"/>
                <a:gd name="connsiteX55" fmla="*/ 457200 w 3130550"/>
                <a:gd name="connsiteY55" fmla="*/ 1115559 h 2118859"/>
                <a:gd name="connsiteX56" fmla="*/ 469900 w 3130550"/>
                <a:gd name="connsiteY56" fmla="*/ 1083809 h 2118859"/>
                <a:gd name="connsiteX57" fmla="*/ 508000 w 3130550"/>
                <a:gd name="connsiteY57" fmla="*/ 1090159 h 2118859"/>
                <a:gd name="connsiteX58" fmla="*/ 527050 w 3130550"/>
                <a:gd name="connsiteY58" fmla="*/ 1128259 h 2118859"/>
                <a:gd name="connsiteX59" fmla="*/ 546100 w 3130550"/>
                <a:gd name="connsiteY59" fmla="*/ 1140959 h 2118859"/>
                <a:gd name="connsiteX60" fmla="*/ 603250 w 3130550"/>
                <a:gd name="connsiteY60" fmla="*/ 1185409 h 2118859"/>
                <a:gd name="connsiteX61" fmla="*/ 615950 w 3130550"/>
                <a:gd name="connsiteY61" fmla="*/ 1210809 h 2118859"/>
                <a:gd name="connsiteX62" fmla="*/ 622300 w 3130550"/>
                <a:gd name="connsiteY62" fmla="*/ 1261609 h 2118859"/>
                <a:gd name="connsiteX63" fmla="*/ 654050 w 3130550"/>
                <a:gd name="connsiteY63" fmla="*/ 1267959 h 2118859"/>
                <a:gd name="connsiteX64" fmla="*/ 755650 w 3130550"/>
                <a:gd name="connsiteY64" fmla="*/ 1255259 h 2118859"/>
                <a:gd name="connsiteX65" fmla="*/ 774700 w 3130550"/>
                <a:gd name="connsiteY65" fmla="*/ 1242559 h 2118859"/>
                <a:gd name="connsiteX66" fmla="*/ 850900 w 3130550"/>
                <a:gd name="connsiteY66" fmla="*/ 1255259 h 2118859"/>
                <a:gd name="connsiteX67" fmla="*/ 889000 w 3130550"/>
                <a:gd name="connsiteY67" fmla="*/ 1242559 h 2118859"/>
                <a:gd name="connsiteX68" fmla="*/ 939800 w 3130550"/>
                <a:gd name="connsiteY68" fmla="*/ 1229859 h 2118859"/>
                <a:gd name="connsiteX69" fmla="*/ 984250 w 3130550"/>
                <a:gd name="connsiteY69" fmla="*/ 1210809 h 2118859"/>
                <a:gd name="connsiteX70" fmla="*/ 1009650 w 3130550"/>
                <a:gd name="connsiteY70" fmla="*/ 1179059 h 2118859"/>
                <a:gd name="connsiteX71" fmla="*/ 1047750 w 3130550"/>
                <a:gd name="connsiteY71" fmla="*/ 1166359 h 2118859"/>
                <a:gd name="connsiteX72" fmla="*/ 1060450 w 3130550"/>
                <a:gd name="connsiteY72" fmla="*/ 1147309 h 2118859"/>
                <a:gd name="connsiteX73" fmla="*/ 1066800 w 3130550"/>
                <a:gd name="connsiteY73" fmla="*/ 1115559 h 2118859"/>
                <a:gd name="connsiteX74" fmla="*/ 1104900 w 3130550"/>
                <a:gd name="connsiteY74" fmla="*/ 1102859 h 2118859"/>
                <a:gd name="connsiteX75" fmla="*/ 1136650 w 3130550"/>
                <a:gd name="connsiteY75" fmla="*/ 1109209 h 2118859"/>
                <a:gd name="connsiteX76" fmla="*/ 1149350 w 3130550"/>
                <a:gd name="connsiteY76" fmla="*/ 1128259 h 2118859"/>
                <a:gd name="connsiteX77" fmla="*/ 1155700 w 3130550"/>
                <a:gd name="connsiteY77" fmla="*/ 1223509 h 2118859"/>
                <a:gd name="connsiteX78" fmla="*/ 1168400 w 3130550"/>
                <a:gd name="connsiteY78" fmla="*/ 1274309 h 2118859"/>
                <a:gd name="connsiteX79" fmla="*/ 1181100 w 3130550"/>
                <a:gd name="connsiteY79" fmla="*/ 1318759 h 2118859"/>
                <a:gd name="connsiteX80" fmla="*/ 1212850 w 3130550"/>
                <a:gd name="connsiteY80" fmla="*/ 1426709 h 2118859"/>
                <a:gd name="connsiteX81" fmla="*/ 1238250 w 3130550"/>
                <a:gd name="connsiteY81" fmla="*/ 1420359 h 2118859"/>
                <a:gd name="connsiteX82" fmla="*/ 1289050 w 3130550"/>
                <a:gd name="connsiteY82" fmla="*/ 1433059 h 2118859"/>
                <a:gd name="connsiteX83" fmla="*/ 1295400 w 3130550"/>
                <a:gd name="connsiteY83" fmla="*/ 1458459 h 2118859"/>
                <a:gd name="connsiteX84" fmla="*/ 1308100 w 3130550"/>
                <a:gd name="connsiteY84" fmla="*/ 1477509 h 2118859"/>
                <a:gd name="connsiteX85" fmla="*/ 1327150 w 3130550"/>
                <a:gd name="connsiteY85" fmla="*/ 1560059 h 2118859"/>
                <a:gd name="connsiteX86" fmla="*/ 1352550 w 3130550"/>
                <a:gd name="connsiteY86" fmla="*/ 1598159 h 2118859"/>
                <a:gd name="connsiteX87" fmla="*/ 1358900 w 3130550"/>
                <a:gd name="connsiteY87" fmla="*/ 1623559 h 2118859"/>
                <a:gd name="connsiteX88" fmla="*/ 1422400 w 3130550"/>
                <a:gd name="connsiteY88" fmla="*/ 1648959 h 2118859"/>
                <a:gd name="connsiteX89" fmla="*/ 1441450 w 3130550"/>
                <a:gd name="connsiteY89" fmla="*/ 1642609 h 2118859"/>
                <a:gd name="connsiteX90" fmla="*/ 1479550 w 3130550"/>
                <a:gd name="connsiteY90" fmla="*/ 1668009 h 2118859"/>
                <a:gd name="connsiteX91" fmla="*/ 1498600 w 3130550"/>
                <a:gd name="connsiteY91" fmla="*/ 1674359 h 2118859"/>
                <a:gd name="connsiteX92" fmla="*/ 1517650 w 3130550"/>
                <a:gd name="connsiteY92" fmla="*/ 1712459 h 2118859"/>
                <a:gd name="connsiteX93" fmla="*/ 1524000 w 3130550"/>
                <a:gd name="connsiteY93" fmla="*/ 1731509 h 2118859"/>
                <a:gd name="connsiteX94" fmla="*/ 1543050 w 3130550"/>
                <a:gd name="connsiteY94" fmla="*/ 1744209 h 2118859"/>
                <a:gd name="connsiteX95" fmla="*/ 1574800 w 3130550"/>
                <a:gd name="connsiteY95" fmla="*/ 1807709 h 2118859"/>
                <a:gd name="connsiteX96" fmla="*/ 1581150 w 3130550"/>
                <a:gd name="connsiteY96" fmla="*/ 1833109 h 2118859"/>
                <a:gd name="connsiteX97" fmla="*/ 1600200 w 3130550"/>
                <a:gd name="connsiteY97" fmla="*/ 1845809 h 2118859"/>
                <a:gd name="connsiteX98" fmla="*/ 1619250 w 3130550"/>
                <a:gd name="connsiteY98" fmla="*/ 1883909 h 2118859"/>
                <a:gd name="connsiteX99" fmla="*/ 1638300 w 3130550"/>
                <a:gd name="connsiteY99" fmla="*/ 1896609 h 2118859"/>
                <a:gd name="connsiteX100" fmla="*/ 1644650 w 3130550"/>
                <a:gd name="connsiteY100" fmla="*/ 1922009 h 2118859"/>
                <a:gd name="connsiteX101" fmla="*/ 1682750 w 3130550"/>
                <a:gd name="connsiteY101" fmla="*/ 1960109 h 2118859"/>
                <a:gd name="connsiteX102" fmla="*/ 1714500 w 3130550"/>
                <a:gd name="connsiteY102" fmla="*/ 1985509 h 2118859"/>
                <a:gd name="connsiteX103" fmla="*/ 1727200 w 3130550"/>
                <a:gd name="connsiteY103" fmla="*/ 2004559 h 2118859"/>
                <a:gd name="connsiteX104" fmla="*/ 1784350 w 3130550"/>
                <a:gd name="connsiteY104" fmla="*/ 2017259 h 2118859"/>
                <a:gd name="connsiteX105" fmla="*/ 1854200 w 3130550"/>
                <a:gd name="connsiteY105" fmla="*/ 2055359 h 2118859"/>
                <a:gd name="connsiteX106" fmla="*/ 1911350 w 3130550"/>
                <a:gd name="connsiteY106" fmla="*/ 2074409 h 2118859"/>
                <a:gd name="connsiteX107" fmla="*/ 2012950 w 3130550"/>
                <a:gd name="connsiteY107" fmla="*/ 2080759 h 2118859"/>
                <a:gd name="connsiteX108" fmla="*/ 2032000 w 3130550"/>
                <a:gd name="connsiteY108" fmla="*/ 2093459 h 2118859"/>
                <a:gd name="connsiteX109" fmla="*/ 2082800 w 3130550"/>
                <a:gd name="connsiteY109" fmla="*/ 2106159 h 2118859"/>
                <a:gd name="connsiteX110" fmla="*/ 2152650 w 3130550"/>
                <a:gd name="connsiteY110" fmla="*/ 2118859 h 2118859"/>
                <a:gd name="connsiteX111" fmla="*/ 2254250 w 3130550"/>
                <a:gd name="connsiteY111" fmla="*/ 2112509 h 2118859"/>
                <a:gd name="connsiteX112" fmla="*/ 2273300 w 3130550"/>
                <a:gd name="connsiteY112" fmla="*/ 2099809 h 2118859"/>
                <a:gd name="connsiteX113" fmla="*/ 2330450 w 3130550"/>
                <a:gd name="connsiteY113" fmla="*/ 2087109 h 2118859"/>
                <a:gd name="connsiteX114" fmla="*/ 2362200 w 3130550"/>
                <a:gd name="connsiteY114" fmla="*/ 2068059 h 2118859"/>
                <a:gd name="connsiteX115" fmla="*/ 2381250 w 3130550"/>
                <a:gd name="connsiteY115" fmla="*/ 2061709 h 2118859"/>
                <a:gd name="connsiteX116" fmla="*/ 2393950 w 3130550"/>
                <a:gd name="connsiteY116" fmla="*/ 2042659 h 2118859"/>
                <a:gd name="connsiteX117" fmla="*/ 2457450 w 3130550"/>
                <a:gd name="connsiteY117" fmla="*/ 2036309 h 2118859"/>
                <a:gd name="connsiteX118" fmla="*/ 2435860 w 3130550"/>
                <a:gd name="connsiteY118" fmla="*/ 1976619 h 2118859"/>
                <a:gd name="connsiteX119" fmla="*/ 2971800 w 3130550"/>
                <a:gd name="connsiteY119" fmla="*/ 2087109 h 2118859"/>
                <a:gd name="connsiteX120" fmla="*/ 3041650 w 3130550"/>
                <a:gd name="connsiteY120" fmla="*/ 2080759 h 2118859"/>
                <a:gd name="connsiteX121" fmla="*/ 3079750 w 3130550"/>
                <a:gd name="connsiteY121" fmla="*/ 2055359 h 2118859"/>
                <a:gd name="connsiteX122" fmla="*/ 3098800 w 3130550"/>
                <a:gd name="connsiteY122" fmla="*/ 1985509 h 2118859"/>
                <a:gd name="connsiteX123" fmla="*/ 3105150 w 3130550"/>
                <a:gd name="connsiteY123" fmla="*/ 1864859 h 2118859"/>
                <a:gd name="connsiteX124" fmla="*/ 3117850 w 3130550"/>
                <a:gd name="connsiteY124" fmla="*/ 1814059 h 2118859"/>
                <a:gd name="connsiteX125" fmla="*/ 3130550 w 3130550"/>
                <a:gd name="connsiteY125" fmla="*/ 1718809 h 2118859"/>
                <a:gd name="connsiteX126" fmla="*/ 3124200 w 3130550"/>
                <a:gd name="connsiteY126" fmla="*/ 1668009 h 2118859"/>
                <a:gd name="connsiteX127" fmla="*/ 3105150 w 3130550"/>
                <a:gd name="connsiteY127" fmla="*/ 1655309 h 2118859"/>
                <a:gd name="connsiteX128" fmla="*/ 3028950 w 3130550"/>
                <a:gd name="connsiteY128" fmla="*/ 1648959 h 2118859"/>
                <a:gd name="connsiteX129" fmla="*/ 2857500 w 3130550"/>
                <a:gd name="connsiteY129" fmla="*/ 1655309 h 2118859"/>
                <a:gd name="connsiteX130" fmla="*/ 2794000 w 3130550"/>
                <a:gd name="connsiteY130" fmla="*/ 1661659 h 2118859"/>
                <a:gd name="connsiteX131" fmla="*/ 2390140 w 3130550"/>
                <a:gd name="connsiteY131" fmla="*/ 1902959 h 2118859"/>
                <a:gd name="connsiteX132" fmla="*/ 2395220 w 3130550"/>
                <a:gd name="connsiteY132" fmla="*/ 1802629 h 2118859"/>
                <a:gd name="connsiteX133" fmla="*/ 2336800 w 3130550"/>
                <a:gd name="connsiteY133" fmla="*/ 1687059 h 2118859"/>
                <a:gd name="connsiteX134" fmla="*/ 2292350 w 3130550"/>
                <a:gd name="connsiteY134" fmla="*/ 1680709 h 2118859"/>
                <a:gd name="connsiteX135" fmla="*/ 2273300 w 3130550"/>
                <a:gd name="connsiteY135" fmla="*/ 1668009 h 2118859"/>
                <a:gd name="connsiteX136" fmla="*/ 2254250 w 3130550"/>
                <a:gd name="connsiteY136" fmla="*/ 1661659 h 2118859"/>
                <a:gd name="connsiteX137" fmla="*/ 2235200 w 3130550"/>
                <a:gd name="connsiteY137" fmla="*/ 1636259 h 2118859"/>
                <a:gd name="connsiteX138" fmla="*/ 2216150 w 3130550"/>
                <a:gd name="connsiteY138" fmla="*/ 1598159 h 2118859"/>
                <a:gd name="connsiteX139" fmla="*/ 2197100 w 3130550"/>
                <a:gd name="connsiteY139" fmla="*/ 1591809 h 2118859"/>
                <a:gd name="connsiteX140" fmla="*/ 2152650 w 3130550"/>
                <a:gd name="connsiteY140" fmla="*/ 1547359 h 2118859"/>
                <a:gd name="connsiteX141" fmla="*/ 2127250 w 3130550"/>
                <a:gd name="connsiteY141" fmla="*/ 1490209 h 2118859"/>
                <a:gd name="connsiteX142" fmla="*/ 2120900 w 3130550"/>
                <a:gd name="connsiteY142" fmla="*/ 1471159 h 2118859"/>
                <a:gd name="connsiteX143" fmla="*/ 2095500 w 3130550"/>
                <a:gd name="connsiteY143" fmla="*/ 1433059 h 2118859"/>
                <a:gd name="connsiteX144" fmla="*/ 2076450 w 3130550"/>
                <a:gd name="connsiteY144" fmla="*/ 1382259 h 2118859"/>
                <a:gd name="connsiteX145" fmla="*/ 2063750 w 3130550"/>
                <a:gd name="connsiteY145" fmla="*/ 1363209 h 2118859"/>
                <a:gd name="connsiteX146" fmla="*/ 2038350 w 3130550"/>
                <a:gd name="connsiteY146" fmla="*/ 1344159 h 2118859"/>
                <a:gd name="connsiteX147" fmla="*/ 2025650 w 3130550"/>
                <a:gd name="connsiteY147" fmla="*/ 1306059 h 2118859"/>
                <a:gd name="connsiteX148" fmla="*/ 2006600 w 3130550"/>
                <a:gd name="connsiteY148" fmla="*/ 1280659 h 2118859"/>
                <a:gd name="connsiteX149" fmla="*/ 1993900 w 3130550"/>
                <a:gd name="connsiteY149" fmla="*/ 1261609 h 2118859"/>
                <a:gd name="connsiteX150" fmla="*/ 1962150 w 3130550"/>
                <a:gd name="connsiteY150" fmla="*/ 1223509 h 2118859"/>
                <a:gd name="connsiteX151" fmla="*/ 1968500 w 3130550"/>
                <a:gd name="connsiteY151" fmla="*/ 1191759 h 2118859"/>
                <a:gd name="connsiteX152" fmla="*/ 1949450 w 3130550"/>
                <a:gd name="connsiteY152" fmla="*/ 1121909 h 2118859"/>
                <a:gd name="connsiteX153" fmla="*/ 1943100 w 3130550"/>
                <a:gd name="connsiteY153" fmla="*/ 1090159 h 2118859"/>
                <a:gd name="connsiteX154" fmla="*/ 1955800 w 3130550"/>
                <a:gd name="connsiteY154" fmla="*/ 963159 h 2118859"/>
                <a:gd name="connsiteX155" fmla="*/ 1962150 w 3130550"/>
                <a:gd name="connsiteY155" fmla="*/ 944109 h 2118859"/>
                <a:gd name="connsiteX156" fmla="*/ 1949450 w 3130550"/>
                <a:gd name="connsiteY156" fmla="*/ 823459 h 2118859"/>
                <a:gd name="connsiteX157" fmla="*/ 1924050 w 3130550"/>
                <a:gd name="connsiteY157" fmla="*/ 715509 h 2118859"/>
                <a:gd name="connsiteX158" fmla="*/ 1917700 w 3130550"/>
                <a:gd name="connsiteY158" fmla="*/ 696459 h 2118859"/>
                <a:gd name="connsiteX159" fmla="*/ 1898650 w 3130550"/>
                <a:gd name="connsiteY159" fmla="*/ 683759 h 2118859"/>
                <a:gd name="connsiteX160" fmla="*/ 1879600 w 3130550"/>
                <a:gd name="connsiteY160" fmla="*/ 664709 h 2118859"/>
                <a:gd name="connsiteX161" fmla="*/ 1860550 w 3130550"/>
                <a:gd name="connsiteY161" fmla="*/ 639309 h 2118859"/>
                <a:gd name="connsiteX162" fmla="*/ 1797050 w 3130550"/>
                <a:gd name="connsiteY162" fmla="*/ 601209 h 2118859"/>
                <a:gd name="connsiteX163" fmla="*/ 1784350 w 3130550"/>
                <a:gd name="connsiteY163" fmla="*/ 588509 h 2118859"/>
                <a:gd name="connsiteX164" fmla="*/ 1778000 w 3130550"/>
                <a:gd name="connsiteY164" fmla="*/ 556759 h 2118859"/>
                <a:gd name="connsiteX165" fmla="*/ 1758950 w 3130550"/>
                <a:gd name="connsiteY165" fmla="*/ 544059 h 2118859"/>
                <a:gd name="connsiteX166" fmla="*/ 1752600 w 3130550"/>
                <a:gd name="connsiteY166" fmla="*/ 525009 h 2118859"/>
                <a:gd name="connsiteX167" fmla="*/ 1746250 w 3130550"/>
                <a:gd name="connsiteY167" fmla="*/ 499609 h 2118859"/>
                <a:gd name="connsiteX168" fmla="*/ 1733550 w 3130550"/>
                <a:gd name="connsiteY168" fmla="*/ 474209 h 2118859"/>
                <a:gd name="connsiteX169" fmla="*/ 1708150 w 3130550"/>
                <a:gd name="connsiteY169" fmla="*/ 461509 h 2118859"/>
                <a:gd name="connsiteX170" fmla="*/ 1701800 w 3130550"/>
                <a:gd name="connsiteY170" fmla="*/ 442459 h 2118859"/>
                <a:gd name="connsiteX171" fmla="*/ 1689100 w 3130550"/>
                <a:gd name="connsiteY171" fmla="*/ 378959 h 2118859"/>
                <a:gd name="connsiteX172" fmla="*/ 1644650 w 3130550"/>
                <a:gd name="connsiteY172" fmla="*/ 309109 h 2118859"/>
                <a:gd name="connsiteX173" fmla="*/ 1612900 w 3130550"/>
                <a:gd name="connsiteY173" fmla="*/ 264659 h 2118859"/>
                <a:gd name="connsiteX174" fmla="*/ 1606550 w 3130550"/>
                <a:gd name="connsiteY174" fmla="*/ 232909 h 2118859"/>
                <a:gd name="connsiteX175" fmla="*/ 1600200 w 3130550"/>
                <a:gd name="connsiteY175" fmla="*/ 182109 h 2118859"/>
                <a:gd name="connsiteX176" fmla="*/ 1517650 w 3130550"/>
                <a:gd name="connsiteY176" fmla="*/ 124959 h 2118859"/>
                <a:gd name="connsiteX177" fmla="*/ 1498600 w 3130550"/>
                <a:gd name="connsiteY177" fmla="*/ 118609 h 2118859"/>
                <a:gd name="connsiteX178" fmla="*/ 1333500 w 3130550"/>
                <a:gd name="connsiteY178" fmla="*/ 105909 h 2118859"/>
                <a:gd name="connsiteX179" fmla="*/ 1225550 w 3130550"/>
                <a:gd name="connsiteY179" fmla="*/ 99559 h 2118859"/>
                <a:gd name="connsiteX180" fmla="*/ 1155700 w 3130550"/>
                <a:gd name="connsiteY180" fmla="*/ 80509 h 2118859"/>
                <a:gd name="connsiteX181" fmla="*/ 1143000 w 3130550"/>
                <a:gd name="connsiteY181" fmla="*/ 61459 h 2118859"/>
                <a:gd name="connsiteX182" fmla="*/ 1123950 w 3130550"/>
                <a:gd name="connsiteY182" fmla="*/ 55109 h 2118859"/>
                <a:gd name="connsiteX183" fmla="*/ 1022350 w 3130550"/>
                <a:gd name="connsiteY183" fmla="*/ 42409 h 2118859"/>
                <a:gd name="connsiteX184" fmla="*/ 908050 w 3130550"/>
                <a:gd name="connsiteY184" fmla="*/ 29709 h 2118859"/>
                <a:gd name="connsiteX185" fmla="*/ 857250 w 3130550"/>
                <a:gd name="connsiteY185" fmla="*/ 17009 h 2118859"/>
                <a:gd name="connsiteX186" fmla="*/ 838200 w 3130550"/>
                <a:gd name="connsiteY186" fmla="*/ 4309 h 2118859"/>
                <a:gd name="connsiteX187" fmla="*/ 901700 w 3130550"/>
                <a:gd name="connsiteY187" fmla="*/ 4309 h 2118859"/>
                <a:gd name="connsiteX0" fmla="*/ 901700 w 3130550"/>
                <a:gd name="connsiteY0" fmla="*/ 4309 h 2118859"/>
                <a:gd name="connsiteX1" fmla="*/ 901700 w 3130550"/>
                <a:gd name="connsiteY1" fmla="*/ 4309 h 2118859"/>
                <a:gd name="connsiteX2" fmla="*/ 857250 w 3130550"/>
                <a:gd name="connsiteY2" fmla="*/ 48759 h 2118859"/>
                <a:gd name="connsiteX3" fmla="*/ 831850 w 3130550"/>
                <a:gd name="connsiteY3" fmla="*/ 74159 h 2118859"/>
                <a:gd name="connsiteX4" fmla="*/ 812800 w 3130550"/>
                <a:gd name="connsiteY4" fmla="*/ 124959 h 2118859"/>
                <a:gd name="connsiteX5" fmla="*/ 793750 w 3130550"/>
                <a:gd name="connsiteY5" fmla="*/ 131309 h 2118859"/>
                <a:gd name="connsiteX6" fmla="*/ 787400 w 3130550"/>
                <a:gd name="connsiteY6" fmla="*/ 150359 h 2118859"/>
                <a:gd name="connsiteX7" fmla="*/ 768350 w 3130550"/>
                <a:gd name="connsiteY7" fmla="*/ 156709 h 2118859"/>
                <a:gd name="connsiteX8" fmla="*/ 723900 w 3130550"/>
                <a:gd name="connsiteY8" fmla="*/ 175759 h 2118859"/>
                <a:gd name="connsiteX9" fmla="*/ 711200 w 3130550"/>
                <a:gd name="connsiteY9" fmla="*/ 194809 h 2118859"/>
                <a:gd name="connsiteX10" fmla="*/ 692150 w 3130550"/>
                <a:gd name="connsiteY10" fmla="*/ 207509 h 2118859"/>
                <a:gd name="connsiteX11" fmla="*/ 666750 w 3130550"/>
                <a:gd name="connsiteY11" fmla="*/ 251959 h 2118859"/>
                <a:gd name="connsiteX12" fmla="*/ 647700 w 3130550"/>
                <a:gd name="connsiteY12" fmla="*/ 258309 h 2118859"/>
                <a:gd name="connsiteX13" fmla="*/ 609600 w 3130550"/>
                <a:gd name="connsiteY13" fmla="*/ 309109 h 2118859"/>
                <a:gd name="connsiteX14" fmla="*/ 577850 w 3130550"/>
                <a:gd name="connsiteY14" fmla="*/ 359909 h 2118859"/>
                <a:gd name="connsiteX15" fmla="*/ 565150 w 3130550"/>
                <a:gd name="connsiteY15" fmla="*/ 378959 h 2118859"/>
                <a:gd name="connsiteX16" fmla="*/ 546100 w 3130550"/>
                <a:gd name="connsiteY16" fmla="*/ 385309 h 2118859"/>
                <a:gd name="connsiteX17" fmla="*/ 527050 w 3130550"/>
                <a:gd name="connsiteY17" fmla="*/ 398009 h 2118859"/>
                <a:gd name="connsiteX18" fmla="*/ 508000 w 3130550"/>
                <a:gd name="connsiteY18" fmla="*/ 404359 h 2118859"/>
                <a:gd name="connsiteX19" fmla="*/ 469900 w 3130550"/>
                <a:gd name="connsiteY19" fmla="*/ 423409 h 2118859"/>
                <a:gd name="connsiteX20" fmla="*/ 469900 w 3130550"/>
                <a:gd name="connsiteY20" fmla="*/ 467859 h 2118859"/>
                <a:gd name="connsiteX21" fmla="*/ 482600 w 3130550"/>
                <a:gd name="connsiteY21" fmla="*/ 505959 h 2118859"/>
                <a:gd name="connsiteX22" fmla="*/ 488950 w 3130550"/>
                <a:gd name="connsiteY22" fmla="*/ 550409 h 2118859"/>
                <a:gd name="connsiteX23" fmla="*/ 482600 w 3130550"/>
                <a:gd name="connsiteY23" fmla="*/ 569459 h 2118859"/>
                <a:gd name="connsiteX24" fmla="*/ 476250 w 3130550"/>
                <a:gd name="connsiteY24" fmla="*/ 620259 h 2118859"/>
                <a:gd name="connsiteX25" fmla="*/ 469900 w 3130550"/>
                <a:gd name="connsiteY25" fmla="*/ 645659 h 2118859"/>
                <a:gd name="connsiteX26" fmla="*/ 450850 w 3130550"/>
                <a:gd name="connsiteY26" fmla="*/ 664709 h 2118859"/>
                <a:gd name="connsiteX27" fmla="*/ 438150 w 3130550"/>
                <a:gd name="connsiteY27" fmla="*/ 683759 h 2118859"/>
                <a:gd name="connsiteX28" fmla="*/ 419100 w 3130550"/>
                <a:gd name="connsiteY28" fmla="*/ 753609 h 2118859"/>
                <a:gd name="connsiteX29" fmla="*/ 412750 w 3130550"/>
                <a:gd name="connsiteY29" fmla="*/ 772659 h 2118859"/>
                <a:gd name="connsiteX30" fmla="*/ 393700 w 3130550"/>
                <a:gd name="connsiteY30" fmla="*/ 785359 h 2118859"/>
                <a:gd name="connsiteX31" fmla="*/ 374650 w 3130550"/>
                <a:gd name="connsiteY31" fmla="*/ 823459 h 2118859"/>
                <a:gd name="connsiteX32" fmla="*/ 317500 w 3130550"/>
                <a:gd name="connsiteY32" fmla="*/ 867909 h 2118859"/>
                <a:gd name="connsiteX33" fmla="*/ 273050 w 3130550"/>
                <a:gd name="connsiteY33" fmla="*/ 899659 h 2118859"/>
                <a:gd name="connsiteX34" fmla="*/ 228600 w 3130550"/>
                <a:gd name="connsiteY34" fmla="*/ 931409 h 2118859"/>
                <a:gd name="connsiteX35" fmla="*/ 184150 w 3130550"/>
                <a:gd name="connsiteY35" fmla="*/ 937759 h 2118859"/>
                <a:gd name="connsiteX36" fmla="*/ 152400 w 3130550"/>
                <a:gd name="connsiteY36" fmla="*/ 950459 h 2118859"/>
                <a:gd name="connsiteX37" fmla="*/ 114300 w 3130550"/>
                <a:gd name="connsiteY37" fmla="*/ 956809 h 2118859"/>
                <a:gd name="connsiteX38" fmla="*/ 88900 w 3130550"/>
                <a:gd name="connsiteY38" fmla="*/ 975859 h 2118859"/>
                <a:gd name="connsiteX39" fmla="*/ 82550 w 3130550"/>
                <a:gd name="connsiteY39" fmla="*/ 1007609 h 2118859"/>
                <a:gd name="connsiteX40" fmla="*/ 57150 w 3130550"/>
                <a:gd name="connsiteY40" fmla="*/ 1020309 h 2118859"/>
                <a:gd name="connsiteX41" fmla="*/ 19050 w 3130550"/>
                <a:gd name="connsiteY41" fmla="*/ 1033009 h 2118859"/>
                <a:gd name="connsiteX42" fmla="*/ 0 w 3130550"/>
                <a:gd name="connsiteY42" fmla="*/ 1077459 h 2118859"/>
                <a:gd name="connsiteX43" fmla="*/ 6350 w 3130550"/>
                <a:gd name="connsiteY43" fmla="*/ 1096509 h 2118859"/>
                <a:gd name="connsiteX44" fmla="*/ 44450 w 3130550"/>
                <a:gd name="connsiteY44" fmla="*/ 1121909 h 2118859"/>
                <a:gd name="connsiteX45" fmla="*/ 82550 w 3130550"/>
                <a:gd name="connsiteY45" fmla="*/ 1140959 h 2118859"/>
                <a:gd name="connsiteX46" fmla="*/ 88900 w 3130550"/>
                <a:gd name="connsiteY46" fmla="*/ 1160009 h 2118859"/>
                <a:gd name="connsiteX47" fmla="*/ 101600 w 3130550"/>
                <a:gd name="connsiteY47" fmla="*/ 1179059 h 2118859"/>
                <a:gd name="connsiteX48" fmla="*/ 127000 w 3130550"/>
                <a:gd name="connsiteY48" fmla="*/ 1185409 h 2118859"/>
                <a:gd name="connsiteX49" fmla="*/ 158750 w 3130550"/>
                <a:gd name="connsiteY49" fmla="*/ 1179059 h 2118859"/>
                <a:gd name="connsiteX50" fmla="*/ 177800 w 3130550"/>
                <a:gd name="connsiteY50" fmla="*/ 1172709 h 2118859"/>
                <a:gd name="connsiteX51" fmla="*/ 228600 w 3130550"/>
                <a:gd name="connsiteY51" fmla="*/ 1153659 h 2118859"/>
                <a:gd name="connsiteX52" fmla="*/ 247650 w 3130550"/>
                <a:gd name="connsiteY52" fmla="*/ 1140959 h 2118859"/>
                <a:gd name="connsiteX53" fmla="*/ 292100 w 3130550"/>
                <a:gd name="connsiteY53" fmla="*/ 1128259 h 2118859"/>
                <a:gd name="connsiteX54" fmla="*/ 400050 w 3130550"/>
                <a:gd name="connsiteY54" fmla="*/ 1102859 h 2118859"/>
                <a:gd name="connsiteX55" fmla="*/ 457200 w 3130550"/>
                <a:gd name="connsiteY55" fmla="*/ 1115559 h 2118859"/>
                <a:gd name="connsiteX56" fmla="*/ 469900 w 3130550"/>
                <a:gd name="connsiteY56" fmla="*/ 1083809 h 2118859"/>
                <a:gd name="connsiteX57" fmla="*/ 508000 w 3130550"/>
                <a:gd name="connsiteY57" fmla="*/ 1090159 h 2118859"/>
                <a:gd name="connsiteX58" fmla="*/ 527050 w 3130550"/>
                <a:gd name="connsiteY58" fmla="*/ 1128259 h 2118859"/>
                <a:gd name="connsiteX59" fmla="*/ 546100 w 3130550"/>
                <a:gd name="connsiteY59" fmla="*/ 1140959 h 2118859"/>
                <a:gd name="connsiteX60" fmla="*/ 603250 w 3130550"/>
                <a:gd name="connsiteY60" fmla="*/ 1185409 h 2118859"/>
                <a:gd name="connsiteX61" fmla="*/ 615950 w 3130550"/>
                <a:gd name="connsiteY61" fmla="*/ 1210809 h 2118859"/>
                <a:gd name="connsiteX62" fmla="*/ 622300 w 3130550"/>
                <a:gd name="connsiteY62" fmla="*/ 1261609 h 2118859"/>
                <a:gd name="connsiteX63" fmla="*/ 654050 w 3130550"/>
                <a:gd name="connsiteY63" fmla="*/ 1267959 h 2118859"/>
                <a:gd name="connsiteX64" fmla="*/ 755650 w 3130550"/>
                <a:gd name="connsiteY64" fmla="*/ 1255259 h 2118859"/>
                <a:gd name="connsiteX65" fmla="*/ 774700 w 3130550"/>
                <a:gd name="connsiteY65" fmla="*/ 1242559 h 2118859"/>
                <a:gd name="connsiteX66" fmla="*/ 850900 w 3130550"/>
                <a:gd name="connsiteY66" fmla="*/ 1255259 h 2118859"/>
                <a:gd name="connsiteX67" fmla="*/ 889000 w 3130550"/>
                <a:gd name="connsiteY67" fmla="*/ 1242559 h 2118859"/>
                <a:gd name="connsiteX68" fmla="*/ 939800 w 3130550"/>
                <a:gd name="connsiteY68" fmla="*/ 1229859 h 2118859"/>
                <a:gd name="connsiteX69" fmla="*/ 984250 w 3130550"/>
                <a:gd name="connsiteY69" fmla="*/ 1210809 h 2118859"/>
                <a:gd name="connsiteX70" fmla="*/ 1009650 w 3130550"/>
                <a:gd name="connsiteY70" fmla="*/ 1179059 h 2118859"/>
                <a:gd name="connsiteX71" fmla="*/ 1047750 w 3130550"/>
                <a:gd name="connsiteY71" fmla="*/ 1166359 h 2118859"/>
                <a:gd name="connsiteX72" fmla="*/ 1060450 w 3130550"/>
                <a:gd name="connsiteY72" fmla="*/ 1147309 h 2118859"/>
                <a:gd name="connsiteX73" fmla="*/ 1066800 w 3130550"/>
                <a:gd name="connsiteY73" fmla="*/ 1115559 h 2118859"/>
                <a:gd name="connsiteX74" fmla="*/ 1104900 w 3130550"/>
                <a:gd name="connsiteY74" fmla="*/ 1102859 h 2118859"/>
                <a:gd name="connsiteX75" fmla="*/ 1136650 w 3130550"/>
                <a:gd name="connsiteY75" fmla="*/ 1109209 h 2118859"/>
                <a:gd name="connsiteX76" fmla="*/ 1149350 w 3130550"/>
                <a:gd name="connsiteY76" fmla="*/ 1128259 h 2118859"/>
                <a:gd name="connsiteX77" fmla="*/ 1155700 w 3130550"/>
                <a:gd name="connsiteY77" fmla="*/ 1223509 h 2118859"/>
                <a:gd name="connsiteX78" fmla="*/ 1168400 w 3130550"/>
                <a:gd name="connsiteY78" fmla="*/ 1274309 h 2118859"/>
                <a:gd name="connsiteX79" fmla="*/ 1181100 w 3130550"/>
                <a:gd name="connsiteY79" fmla="*/ 1318759 h 2118859"/>
                <a:gd name="connsiteX80" fmla="*/ 1212850 w 3130550"/>
                <a:gd name="connsiteY80" fmla="*/ 1426709 h 2118859"/>
                <a:gd name="connsiteX81" fmla="*/ 1238250 w 3130550"/>
                <a:gd name="connsiteY81" fmla="*/ 1420359 h 2118859"/>
                <a:gd name="connsiteX82" fmla="*/ 1289050 w 3130550"/>
                <a:gd name="connsiteY82" fmla="*/ 1433059 h 2118859"/>
                <a:gd name="connsiteX83" fmla="*/ 1295400 w 3130550"/>
                <a:gd name="connsiteY83" fmla="*/ 1458459 h 2118859"/>
                <a:gd name="connsiteX84" fmla="*/ 1308100 w 3130550"/>
                <a:gd name="connsiteY84" fmla="*/ 1477509 h 2118859"/>
                <a:gd name="connsiteX85" fmla="*/ 1327150 w 3130550"/>
                <a:gd name="connsiteY85" fmla="*/ 1560059 h 2118859"/>
                <a:gd name="connsiteX86" fmla="*/ 1352550 w 3130550"/>
                <a:gd name="connsiteY86" fmla="*/ 1598159 h 2118859"/>
                <a:gd name="connsiteX87" fmla="*/ 1358900 w 3130550"/>
                <a:gd name="connsiteY87" fmla="*/ 1623559 h 2118859"/>
                <a:gd name="connsiteX88" fmla="*/ 1422400 w 3130550"/>
                <a:gd name="connsiteY88" fmla="*/ 1648959 h 2118859"/>
                <a:gd name="connsiteX89" fmla="*/ 1441450 w 3130550"/>
                <a:gd name="connsiteY89" fmla="*/ 1642609 h 2118859"/>
                <a:gd name="connsiteX90" fmla="*/ 1479550 w 3130550"/>
                <a:gd name="connsiteY90" fmla="*/ 1668009 h 2118859"/>
                <a:gd name="connsiteX91" fmla="*/ 1498600 w 3130550"/>
                <a:gd name="connsiteY91" fmla="*/ 1674359 h 2118859"/>
                <a:gd name="connsiteX92" fmla="*/ 1517650 w 3130550"/>
                <a:gd name="connsiteY92" fmla="*/ 1712459 h 2118859"/>
                <a:gd name="connsiteX93" fmla="*/ 1524000 w 3130550"/>
                <a:gd name="connsiteY93" fmla="*/ 1731509 h 2118859"/>
                <a:gd name="connsiteX94" fmla="*/ 1543050 w 3130550"/>
                <a:gd name="connsiteY94" fmla="*/ 1744209 h 2118859"/>
                <a:gd name="connsiteX95" fmla="*/ 1574800 w 3130550"/>
                <a:gd name="connsiteY95" fmla="*/ 1807709 h 2118859"/>
                <a:gd name="connsiteX96" fmla="*/ 1581150 w 3130550"/>
                <a:gd name="connsiteY96" fmla="*/ 1833109 h 2118859"/>
                <a:gd name="connsiteX97" fmla="*/ 1600200 w 3130550"/>
                <a:gd name="connsiteY97" fmla="*/ 1845809 h 2118859"/>
                <a:gd name="connsiteX98" fmla="*/ 1619250 w 3130550"/>
                <a:gd name="connsiteY98" fmla="*/ 1883909 h 2118859"/>
                <a:gd name="connsiteX99" fmla="*/ 1638300 w 3130550"/>
                <a:gd name="connsiteY99" fmla="*/ 1896609 h 2118859"/>
                <a:gd name="connsiteX100" fmla="*/ 1644650 w 3130550"/>
                <a:gd name="connsiteY100" fmla="*/ 1922009 h 2118859"/>
                <a:gd name="connsiteX101" fmla="*/ 1682750 w 3130550"/>
                <a:gd name="connsiteY101" fmla="*/ 1960109 h 2118859"/>
                <a:gd name="connsiteX102" fmla="*/ 1714500 w 3130550"/>
                <a:gd name="connsiteY102" fmla="*/ 1985509 h 2118859"/>
                <a:gd name="connsiteX103" fmla="*/ 1727200 w 3130550"/>
                <a:gd name="connsiteY103" fmla="*/ 2004559 h 2118859"/>
                <a:gd name="connsiteX104" fmla="*/ 1784350 w 3130550"/>
                <a:gd name="connsiteY104" fmla="*/ 2017259 h 2118859"/>
                <a:gd name="connsiteX105" fmla="*/ 1854200 w 3130550"/>
                <a:gd name="connsiteY105" fmla="*/ 2055359 h 2118859"/>
                <a:gd name="connsiteX106" fmla="*/ 1911350 w 3130550"/>
                <a:gd name="connsiteY106" fmla="*/ 2074409 h 2118859"/>
                <a:gd name="connsiteX107" fmla="*/ 2012950 w 3130550"/>
                <a:gd name="connsiteY107" fmla="*/ 2080759 h 2118859"/>
                <a:gd name="connsiteX108" fmla="*/ 2032000 w 3130550"/>
                <a:gd name="connsiteY108" fmla="*/ 2093459 h 2118859"/>
                <a:gd name="connsiteX109" fmla="*/ 2082800 w 3130550"/>
                <a:gd name="connsiteY109" fmla="*/ 2106159 h 2118859"/>
                <a:gd name="connsiteX110" fmla="*/ 2152650 w 3130550"/>
                <a:gd name="connsiteY110" fmla="*/ 2118859 h 2118859"/>
                <a:gd name="connsiteX111" fmla="*/ 2254250 w 3130550"/>
                <a:gd name="connsiteY111" fmla="*/ 2112509 h 2118859"/>
                <a:gd name="connsiteX112" fmla="*/ 2273300 w 3130550"/>
                <a:gd name="connsiteY112" fmla="*/ 2099809 h 2118859"/>
                <a:gd name="connsiteX113" fmla="*/ 2330450 w 3130550"/>
                <a:gd name="connsiteY113" fmla="*/ 2087109 h 2118859"/>
                <a:gd name="connsiteX114" fmla="*/ 2362200 w 3130550"/>
                <a:gd name="connsiteY114" fmla="*/ 2068059 h 2118859"/>
                <a:gd name="connsiteX115" fmla="*/ 2381250 w 3130550"/>
                <a:gd name="connsiteY115" fmla="*/ 2061709 h 2118859"/>
                <a:gd name="connsiteX116" fmla="*/ 2393950 w 3130550"/>
                <a:gd name="connsiteY116" fmla="*/ 2042659 h 2118859"/>
                <a:gd name="connsiteX117" fmla="*/ 2457450 w 3130550"/>
                <a:gd name="connsiteY117" fmla="*/ 2036309 h 2118859"/>
                <a:gd name="connsiteX118" fmla="*/ 2435860 w 3130550"/>
                <a:gd name="connsiteY118" fmla="*/ 1976619 h 2118859"/>
                <a:gd name="connsiteX119" fmla="*/ 3041650 w 3130550"/>
                <a:gd name="connsiteY119" fmla="*/ 2080759 h 2118859"/>
                <a:gd name="connsiteX120" fmla="*/ 3079750 w 3130550"/>
                <a:gd name="connsiteY120" fmla="*/ 2055359 h 2118859"/>
                <a:gd name="connsiteX121" fmla="*/ 3098800 w 3130550"/>
                <a:gd name="connsiteY121" fmla="*/ 1985509 h 2118859"/>
                <a:gd name="connsiteX122" fmla="*/ 3105150 w 3130550"/>
                <a:gd name="connsiteY122" fmla="*/ 1864859 h 2118859"/>
                <a:gd name="connsiteX123" fmla="*/ 3117850 w 3130550"/>
                <a:gd name="connsiteY123" fmla="*/ 1814059 h 2118859"/>
                <a:gd name="connsiteX124" fmla="*/ 3130550 w 3130550"/>
                <a:gd name="connsiteY124" fmla="*/ 1718809 h 2118859"/>
                <a:gd name="connsiteX125" fmla="*/ 3124200 w 3130550"/>
                <a:gd name="connsiteY125" fmla="*/ 1668009 h 2118859"/>
                <a:gd name="connsiteX126" fmla="*/ 3105150 w 3130550"/>
                <a:gd name="connsiteY126" fmla="*/ 1655309 h 2118859"/>
                <a:gd name="connsiteX127" fmla="*/ 3028950 w 3130550"/>
                <a:gd name="connsiteY127" fmla="*/ 1648959 h 2118859"/>
                <a:gd name="connsiteX128" fmla="*/ 2857500 w 3130550"/>
                <a:gd name="connsiteY128" fmla="*/ 1655309 h 2118859"/>
                <a:gd name="connsiteX129" fmla="*/ 2794000 w 3130550"/>
                <a:gd name="connsiteY129" fmla="*/ 1661659 h 2118859"/>
                <a:gd name="connsiteX130" fmla="*/ 2390140 w 3130550"/>
                <a:gd name="connsiteY130" fmla="*/ 1902959 h 2118859"/>
                <a:gd name="connsiteX131" fmla="*/ 2395220 w 3130550"/>
                <a:gd name="connsiteY131" fmla="*/ 1802629 h 2118859"/>
                <a:gd name="connsiteX132" fmla="*/ 2336800 w 3130550"/>
                <a:gd name="connsiteY132" fmla="*/ 1687059 h 2118859"/>
                <a:gd name="connsiteX133" fmla="*/ 2292350 w 3130550"/>
                <a:gd name="connsiteY133" fmla="*/ 1680709 h 2118859"/>
                <a:gd name="connsiteX134" fmla="*/ 2273300 w 3130550"/>
                <a:gd name="connsiteY134" fmla="*/ 1668009 h 2118859"/>
                <a:gd name="connsiteX135" fmla="*/ 2254250 w 3130550"/>
                <a:gd name="connsiteY135" fmla="*/ 1661659 h 2118859"/>
                <a:gd name="connsiteX136" fmla="*/ 2235200 w 3130550"/>
                <a:gd name="connsiteY136" fmla="*/ 1636259 h 2118859"/>
                <a:gd name="connsiteX137" fmla="*/ 2216150 w 3130550"/>
                <a:gd name="connsiteY137" fmla="*/ 1598159 h 2118859"/>
                <a:gd name="connsiteX138" fmla="*/ 2197100 w 3130550"/>
                <a:gd name="connsiteY138" fmla="*/ 1591809 h 2118859"/>
                <a:gd name="connsiteX139" fmla="*/ 2152650 w 3130550"/>
                <a:gd name="connsiteY139" fmla="*/ 1547359 h 2118859"/>
                <a:gd name="connsiteX140" fmla="*/ 2127250 w 3130550"/>
                <a:gd name="connsiteY140" fmla="*/ 1490209 h 2118859"/>
                <a:gd name="connsiteX141" fmla="*/ 2120900 w 3130550"/>
                <a:gd name="connsiteY141" fmla="*/ 1471159 h 2118859"/>
                <a:gd name="connsiteX142" fmla="*/ 2095500 w 3130550"/>
                <a:gd name="connsiteY142" fmla="*/ 1433059 h 2118859"/>
                <a:gd name="connsiteX143" fmla="*/ 2076450 w 3130550"/>
                <a:gd name="connsiteY143" fmla="*/ 1382259 h 2118859"/>
                <a:gd name="connsiteX144" fmla="*/ 2063750 w 3130550"/>
                <a:gd name="connsiteY144" fmla="*/ 1363209 h 2118859"/>
                <a:gd name="connsiteX145" fmla="*/ 2038350 w 3130550"/>
                <a:gd name="connsiteY145" fmla="*/ 1344159 h 2118859"/>
                <a:gd name="connsiteX146" fmla="*/ 2025650 w 3130550"/>
                <a:gd name="connsiteY146" fmla="*/ 1306059 h 2118859"/>
                <a:gd name="connsiteX147" fmla="*/ 2006600 w 3130550"/>
                <a:gd name="connsiteY147" fmla="*/ 1280659 h 2118859"/>
                <a:gd name="connsiteX148" fmla="*/ 1993900 w 3130550"/>
                <a:gd name="connsiteY148" fmla="*/ 1261609 h 2118859"/>
                <a:gd name="connsiteX149" fmla="*/ 1962150 w 3130550"/>
                <a:gd name="connsiteY149" fmla="*/ 1223509 h 2118859"/>
                <a:gd name="connsiteX150" fmla="*/ 1968500 w 3130550"/>
                <a:gd name="connsiteY150" fmla="*/ 1191759 h 2118859"/>
                <a:gd name="connsiteX151" fmla="*/ 1949450 w 3130550"/>
                <a:gd name="connsiteY151" fmla="*/ 1121909 h 2118859"/>
                <a:gd name="connsiteX152" fmla="*/ 1943100 w 3130550"/>
                <a:gd name="connsiteY152" fmla="*/ 1090159 h 2118859"/>
                <a:gd name="connsiteX153" fmla="*/ 1955800 w 3130550"/>
                <a:gd name="connsiteY153" fmla="*/ 963159 h 2118859"/>
                <a:gd name="connsiteX154" fmla="*/ 1962150 w 3130550"/>
                <a:gd name="connsiteY154" fmla="*/ 944109 h 2118859"/>
                <a:gd name="connsiteX155" fmla="*/ 1949450 w 3130550"/>
                <a:gd name="connsiteY155" fmla="*/ 823459 h 2118859"/>
                <a:gd name="connsiteX156" fmla="*/ 1924050 w 3130550"/>
                <a:gd name="connsiteY156" fmla="*/ 715509 h 2118859"/>
                <a:gd name="connsiteX157" fmla="*/ 1917700 w 3130550"/>
                <a:gd name="connsiteY157" fmla="*/ 696459 h 2118859"/>
                <a:gd name="connsiteX158" fmla="*/ 1898650 w 3130550"/>
                <a:gd name="connsiteY158" fmla="*/ 683759 h 2118859"/>
                <a:gd name="connsiteX159" fmla="*/ 1879600 w 3130550"/>
                <a:gd name="connsiteY159" fmla="*/ 664709 h 2118859"/>
                <a:gd name="connsiteX160" fmla="*/ 1860550 w 3130550"/>
                <a:gd name="connsiteY160" fmla="*/ 639309 h 2118859"/>
                <a:gd name="connsiteX161" fmla="*/ 1797050 w 3130550"/>
                <a:gd name="connsiteY161" fmla="*/ 601209 h 2118859"/>
                <a:gd name="connsiteX162" fmla="*/ 1784350 w 3130550"/>
                <a:gd name="connsiteY162" fmla="*/ 588509 h 2118859"/>
                <a:gd name="connsiteX163" fmla="*/ 1778000 w 3130550"/>
                <a:gd name="connsiteY163" fmla="*/ 556759 h 2118859"/>
                <a:gd name="connsiteX164" fmla="*/ 1758950 w 3130550"/>
                <a:gd name="connsiteY164" fmla="*/ 544059 h 2118859"/>
                <a:gd name="connsiteX165" fmla="*/ 1752600 w 3130550"/>
                <a:gd name="connsiteY165" fmla="*/ 525009 h 2118859"/>
                <a:gd name="connsiteX166" fmla="*/ 1746250 w 3130550"/>
                <a:gd name="connsiteY166" fmla="*/ 499609 h 2118859"/>
                <a:gd name="connsiteX167" fmla="*/ 1733550 w 3130550"/>
                <a:gd name="connsiteY167" fmla="*/ 474209 h 2118859"/>
                <a:gd name="connsiteX168" fmla="*/ 1708150 w 3130550"/>
                <a:gd name="connsiteY168" fmla="*/ 461509 h 2118859"/>
                <a:gd name="connsiteX169" fmla="*/ 1701800 w 3130550"/>
                <a:gd name="connsiteY169" fmla="*/ 442459 h 2118859"/>
                <a:gd name="connsiteX170" fmla="*/ 1689100 w 3130550"/>
                <a:gd name="connsiteY170" fmla="*/ 378959 h 2118859"/>
                <a:gd name="connsiteX171" fmla="*/ 1644650 w 3130550"/>
                <a:gd name="connsiteY171" fmla="*/ 309109 h 2118859"/>
                <a:gd name="connsiteX172" fmla="*/ 1612900 w 3130550"/>
                <a:gd name="connsiteY172" fmla="*/ 264659 h 2118859"/>
                <a:gd name="connsiteX173" fmla="*/ 1606550 w 3130550"/>
                <a:gd name="connsiteY173" fmla="*/ 232909 h 2118859"/>
                <a:gd name="connsiteX174" fmla="*/ 1600200 w 3130550"/>
                <a:gd name="connsiteY174" fmla="*/ 182109 h 2118859"/>
                <a:gd name="connsiteX175" fmla="*/ 1517650 w 3130550"/>
                <a:gd name="connsiteY175" fmla="*/ 124959 h 2118859"/>
                <a:gd name="connsiteX176" fmla="*/ 1498600 w 3130550"/>
                <a:gd name="connsiteY176" fmla="*/ 118609 h 2118859"/>
                <a:gd name="connsiteX177" fmla="*/ 1333500 w 3130550"/>
                <a:gd name="connsiteY177" fmla="*/ 105909 h 2118859"/>
                <a:gd name="connsiteX178" fmla="*/ 1225550 w 3130550"/>
                <a:gd name="connsiteY178" fmla="*/ 99559 h 2118859"/>
                <a:gd name="connsiteX179" fmla="*/ 1155700 w 3130550"/>
                <a:gd name="connsiteY179" fmla="*/ 80509 h 2118859"/>
                <a:gd name="connsiteX180" fmla="*/ 1143000 w 3130550"/>
                <a:gd name="connsiteY180" fmla="*/ 61459 h 2118859"/>
                <a:gd name="connsiteX181" fmla="*/ 1123950 w 3130550"/>
                <a:gd name="connsiteY181" fmla="*/ 55109 h 2118859"/>
                <a:gd name="connsiteX182" fmla="*/ 1022350 w 3130550"/>
                <a:gd name="connsiteY182" fmla="*/ 42409 h 2118859"/>
                <a:gd name="connsiteX183" fmla="*/ 908050 w 3130550"/>
                <a:gd name="connsiteY183" fmla="*/ 29709 h 2118859"/>
                <a:gd name="connsiteX184" fmla="*/ 857250 w 3130550"/>
                <a:gd name="connsiteY184" fmla="*/ 17009 h 2118859"/>
                <a:gd name="connsiteX185" fmla="*/ 838200 w 3130550"/>
                <a:gd name="connsiteY185" fmla="*/ 4309 h 2118859"/>
                <a:gd name="connsiteX186" fmla="*/ 901700 w 3130550"/>
                <a:gd name="connsiteY186" fmla="*/ 4309 h 2118859"/>
                <a:gd name="connsiteX0" fmla="*/ 901700 w 3133226"/>
                <a:gd name="connsiteY0" fmla="*/ 4309 h 2118859"/>
                <a:gd name="connsiteX1" fmla="*/ 901700 w 3133226"/>
                <a:gd name="connsiteY1" fmla="*/ 4309 h 2118859"/>
                <a:gd name="connsiteX2" fmla="*/ 857250 w 3133226"/>
                <a:gd name="connsiteY2" fmla="*/ 48759 h 2118859"/>
                <a:gd name="connsiteX3" fmla="*/ 831850 w 3133226"/>
                <a:gd name="connsiteY3" fmla="*/ 74159 h 2118859"/>
                <a:gd name="connsiteX4" fmla="*/ 812800 w 3133226"/>
                <a:gd name="connsiteY4" fmla="*/ 124959 h 2118859"/>
                <a:gd name="connsiteX5" fmla="*/ 793750 w 3133226"/>
                <a:gd name="connsiteY5" fmla="*/ 131309 h 2118859"/>
                <a:gd name="connsiteX6" fmla="*/ 787400 w 3133226"/>
                <a:gd name="connsiteY6" fmla="*/ 150359 h 2118859"/>
                <a:gd name="connsiteX7" fmla="*/ 768350 w 3133226"/>
                <a:gd name="connsiteY7" fmla="*/ 156709 h 2118859"/>
                <a:gd name="connsiteX8" fmla="*/ 723900 w 3133226"/>
                <a:gd name="connsiteY8" fmla="*/ 175759 h 2118859"/>
                <a:gd name="connsiteX9" fmla="*/ 711200 w 3133226"/>
                <a:gd name="connsiteY9" fmla="*/ 194809 h 2118859"/>
                <a:gd name="connsiteX10" fmla="*/ 692150 w 3133226"/>
                <a:gd name="connsiteY10" fmla="*/ 207509 h 2118859"/>
                <a:gd name="connsiteX11" fmla="*/ 666750 w 3133226"/>
                <a:gd name="connsiteY11" fmla="*/ 251959 h 2118859"/>
                <a:gd name="connsiteX12" fmla="*/ 647700 w 3133226"/>
                <a:gd name="connsiteY12" fmla="*/ 258309 h 2118859"/>
                <a:gd name="connsiteX13" fmla="*/ 609600 w 3133226"/>
                <a:gd name="connsiteY13" fmla="*/ 309109 h 2118859"/>
                <a:gd name="connsiteX14" fmla="*/ 577850 w 3133226"/>
                <a:gd name="connsiteY14" fmla="*/ 359909 h 2118859"/>
                <a:gd name="connsiteX15" fmla="*/ 565150 w 3133226"/>
                <a:gd name="connsiteY15" fmla="*/ 378959 h 2118859"/>
                <a:gd name="connsiteX16" fmla="*/ 546100 w 3133226"/>
                <a:gd name="connsiteY16" fmla="*/ 385309 h 2118859"/>
                <a:gd name="connsiteX17" fmla="*/ 527050 w 3133226"/>
                <a:gd name="connsiteY17" fmla="*/ 398009 h 2118859"/>
                <a:gd name="connsiteX18" fmla="*/ 508000 w 3133226"/>
                <a:gd name="connsiteY18" fmla="*/ 404359 h 2118859"/>
                <a:gd name="connsiteX19" fmla="*/ 469900 w 3133226"/>
                <a:gd name="connsiteY19" fmla="*/ 423409 h 2118859"/>
                <a:gd name="connsiteX20" fmla="*/ 469900 w 3133226"/>
                <a:gd name="connsiteY20" fmla="*/ 467859 h 2118859"/>
                <a:gd name="connsiteX21" fmla="*/ 482600 w 3133226"/>
                <a:gd name="connsiteY21" fmla="*/ 505959 h 2118859"/>
                <a:gd name="connsiteX22" fmla="*/ 488950 w 3133226"/>
                <a:gd name="connsiteY22" fmla="*/ 550409 h 2118859"/>
                <a:gd name="connsiteX23" fmla="*/ 482600 w 3133226"/>
                <a:gd name="connsiteY23" fmla="*/ 569459 h 2118859"/>
                <a:gd name="connsiteX24" fmla="*/ 476250 w 3133226"/>
                <a:gd name="connsiteY24" fmla="*/ 620259 h 2118859"/>
                <a:gd name="connsiteX25" fmla="*/ 469900 w 3133226"/>
                <a:gd name="connsiteY25" fmla="*/ 645659 h 2118859"/>
                <a:gd name="connsiteX26" fmla="*/ 450850 w 3133226"/>
                <a:gd name="connsiteY26" fmla="*/ 664709 h 2118859"/>
                <a:gd name="connsiteX27" fmla="*/ 438150 w 3133226"/>
                <a:gd name="connsiteY27" fmla="*/ 683759 h 2118859"/>
                <a:gd name="connsiteX28" fmla="*/ 419100 w 3133226"/>
                <a:gd name="connsiteY28" fmla="*/ 753609 h 2118859"/>
                <a:gd name="connsiteX29" fmla="*/ 412750 w 3133226"/>
                <a:gd name="connsiteY29" fmla="*/ 772659 h 2118859"/>
                <a:gd name="connsiteX30" fmla="*/ 393700 w 3133226"/>
                <a:gd name="connsiteY30" fmla="*/ 785359 h 2118859"/>
                <a:gd name="connsiteX31" fmla="*/ 374650 w 3133226"/>
                <a:gd name="connsiteY31" fmla="*/ 823459 h 2118859"/>
                <a:gd name="connsiteX32" fmla="*/ 317500 w 3133226"/>
                <a:gd name="connsiteY32" fmla="*/ 867909 h 2118859"/>
                <a:gd name="connsiteX33" fmla="*/ 273050 w 3133226"/>
                <a:gd name="connsiteY33" fmla="*/ 899659 h 2118859"/>
                <a:gd name="connsiteX34" fmla="*/ 228600 w 3133226"/>
                <a:gd name="connsiteY34" fmla="*/ 931409 h 2118859"/>
                <a:gd name="connsiteX35" fmla="*/ 184150 w 3133226"/>
                <a:gd name="connsiteY35" fmla="*/ 937759 h 2118859"/>
                <a:gd name="connsiteX36" fmla="*/ 152400 w 3133226"/>
                <a:gd name="connsiteY36" fmla="*/ 950459 h 2118859"/>
                <a:gd name="connsiteX37" fmla="*/ 114300 w 3133226"/>
                <a:gd name="connsiteY37" fmla="*/ 956809 h 2118859"/>
                <a:gd name="connsiteX38" fmla="*/ 88900 w 3133226"/>
                <a:gd name="connsiteY38" fmla="*/ 975859 h 2118859"/>
                <a:gd name="connsiteX39" fmla="*/ 82550 w 3133226"/>
                <a:gd name="connsiteY39" fmla="*/ 1007609 h 2118859"/>
                <a:gd name="connsiteX40" fmla="*/ 57150 w 3133226"/>
                <a:gd name="connsiteY40" fmla="*/ 1020309 h 2118859"/>
                <a:gd name="connsiteX41" fmla="*/ 19050 w 3133226"/>
                <a:gd name="connsiteY41" fmla="*/ 1033009 h 2118859"/>
                <a:gd name="connsiteX42" fmla="*/ 0 w 3133226"/>
                <a:gd name="connsiteY42" fmla="*/ 1077459 h 2118859"/>
                <a:gd name="connsiteX43" fmla="*/ 6350 w 3133226"/>
                <a:gd name="connsiteY43" fmla="*/ 1096509 h 2118859"/>
                <a:gd name="connsiteX44" fmla="*/ 44450 w 3133226"/>
                <a:gd name="connsiteY44" fmla="*/ 1121909 h 2118859"/>
                <a:gd name="connsiteX45" fmla="*/ 82550 w 3133226"/>
                <a:gd name="connsiteY45" fmla="*/ 1140959 h 2118859"/>
                <a:gd name="connsiteX46" fmla="*/ 88900 w 3133226"/>
                <a:gd name="connsiteY46" fmla="*/ 1160009 h 2118859"/>
                <a:gd name="connsiteX47" fmla="*/ 101600 w 3133226"/>
                <a:gd name="connsiteY47" fmla="*/ 1179059 h 2118859"/>
                <a:gd name="connsiteX48" fmla="*/ 127000 w 3133226"/>
                <a:gd name="connsiteY48" fmla="*/ 1185409 h 2118859"/>
                <a:gd name="connsiteX49" fmla="*/ 158750 w 3133226"/>
                <a:gd name="connsiteY49" fmla="*/ 1179059 h 2118859"/>
                <a:gd name="connsiteX50" fmla="*/ 177800 w 3133226"/>
                <a:gd name="connsiteY50" fmla="*/ 1172709 h 2118859"/>
                <a:gd name="connsiteX51" fmla="*/ 228600 w 3133226"/>
                <a:gd name="connsiteY51" fmla="*/ 1153659 h 2118859"/>
                <a:gd name="connsiteX52" fmla="*/ 247650 w 3133226"/>
                <a:gd name="connsiteY52" fmla="*/ 1140959 h 2118859"/>
                <a:gd name="connsiteX53" fmla="*/ 292100 w 3133226"/>
                <a:gd name="connsiteY53" fmla="*/ 1128259 h 2118859"/>
                <a:gd name="connsiteX54" fmla="*/ 400050 w 3133226"/>
                <a:gd name="connsiteY54" fmla="*/ 1102859 h 2118859"/>
                <a:gd name="connsiteX55" fmla="*/ 457200 w 3133226"/>
                <a:gd name="connsiteY55" fmla="*/ 1115559 h 2118859"/>
                <a:gd name="connsiteX56" fmla="*/ 469900 w 3133226"/>
                <a:gd name="connsiteY56" fmla="*/ 1083809 h 2118859"/>
                <a:gd name="connsiteX57" fmla="*/ 508000 w 3133226"/>
                <a:gd name="connsiteY57" fmla="*/ 1090159 h 2118859"/>
                <a:gd name="connsiteX58" fmla="*/ 527050 w 3133226"/>
                <a:gd name="connsiteY58" fmla="*/ 1128259 h 2118859"/>
                <a:gd name="connsiteX59" fmla="*/ 546100 w 3133226"/>
                <a:gd name="connsiteY59" fmla="*/ 1140959 h 2118859"/>
                <a:gd name="connsiteX60" fmla="*/ 603250 w 3133226"/>
                <a:gd name="connsiteY60" fmla="*/ 1185409 h 2118859"/>
                <a:gd name="connsiteX61" fmla="*/ 615950 w 3133226"/>
                <a:gd name="connsiteY61" fmla="*/ 1210809 h 2118859"/>
                <a:gd name="connsiteX62" fmla="*/ 622300 w 3133226"/>
                <a:gd name="connsiteY62" fmla="*/ 1261609 h 2118859"/>
                <a:gd name="connsiteX63" fmla="*/ 654050 w 3133226"/>
                <a:gd name="connsiteY63" fmla="*/ 1267959 h 2118859"/>
                <a:gd name="connsiteX64" fmla="*/ 755650 w 3133226"/>
                <a:gd name="connsiteY64" fmla="*/ 1255259 h 2118859"/>
                <a:gd name="connsiteX65" fmla="*/ 774700 w 3133226"/>
                <a:gd name="connsiteY65" fmla="*/ 1242559 h 2118859"/>
                <a:gd name="connsiteX66" fmla="*/ 850900 w 3133226"/>
                <a:gd name="connsiteY66" fmla="*/ 1255259 h 2118859"/>
                <a:gd name="connsiteX67" fmla="*/ 889000 w 3133226"/>
                <a:gd name="connsiteY67" fmla="*/ 1242559 h 2118859"/>
                <a:gd name="connsiteX68" fmla="*/ 939800 w 3133226"/>
                <a:gd name="connsiteY68" fmla="*/ 1229859 h 2118859"/>
                <a:gd name="connsiteX69" fmla="*/ 984250 w 3133226"/>
                <a:gd name="connsiteY69" fmla="*/ 1210809 h 2118859"/>
                <a:gd name="connsiteX70" fmla="*/ 1009650 w 3133226"/>
                <a:gd name="connsiteY70" fmla="*/ 1179059 h 2118859"/>
                <a:gd name="connsiteX71" fmla="*/ 1047750 w 3133226"/>
                <a:gd name="connsiteY71" fmla="*/ 1166359 h 2118859"/>
                <a:gd name="connsiteX72" fmla="*/ 1060450 w 3133226"/>
                <a:gd name="connsiteY72" fmla="*/ 1147309 h 2118859"/>
                <a:gd name="connsiteX73" fmla="*/ 1066800 w 3133226"/>
                <a:gd name="connsiteY73" fmla="*/ 1115559 h 2118859"/>
                <a:gd name="connsiteX74" fmla="*/ 1104900 w 3133226"/>
                <a:gd name="connsiteY74" fmla="*/ 1102859 h 2118859"/>
                <a:gd name="connsiteX75" fmla="*/ 1136650 w 3133226"/>
                <a:gd name="connsiteY75" fmla="*/ 1109209 h 2118859"/>
                <a:gd name="connsiteX76" fmla="*/ 1149350 w 3133226"/>
                <a:gd name="connsiteY76" fmla="*/ 1128259 h 2118859"/>
                <a:gd name="connsiteX77" fmla="*/ 1155700 w 3133226"/>
                <a:gd name="connsiteY77" fmla="*/ 1223509 h 2118859"/>
                <a:gd name="connsiteX78" fmla="*/ 1168400 w 3133226"/>
                <a:gd name="connsiteY78" fmla="*/ 1274309 h 2118859"/>
                <a:gd name="connsiteX79" fmla="*/ 1181100 w 3133226"/>
                <a:gd name="connsiteY79" fmla="*/ 1318759 h 2118859"/>
                <a:gd name="connsiteX80" fmla="*/ 1212850 w 3133226"/>
                <a:gd name="connsiteY80" fmla="*/ 1426709 h 2118859"/>
                <a:gd name="connsiteX81" fmla="*/ 1238250 w 3133226"/>
                <a:gd name="connsiteY81" fmla="*/ 1420359 h 2118859"/>
                <a:gd name="connsiteX82" fmla="*/ 1289050 w 3133226"/>
                <a:gd name="connsiteY82" fmla="*/ 1433059 h 2118859"/>
                <a:gd name="connsiteX83" fmla="*/ 1295400 w 3133226"/>
                <a:gd name="connsiteY83" fmla="*/ 1458459 h 2118859"/>
                <a:gd name="connsiteX84" fmla="*/ 1308100 w 3133226"/>
                <a:gd name="connsiteY84" fmla="*/ 1477509 h 2118859"/>
                <a:gd name="connsiteX85" fmla="*/ 1327150 w 3133226"/>
                <a:gd name="connsiteY85" fmla="*/ 1560059 h 2118859"/>
                <a:gd name="connsiteX86" fmla="*/ 1352550 w 3133226"/>
                <a:gd name="connsiteY86" fmla="*/ 1598159 h 2118859"/>
                <a:gd name="connsiteX87" fmla="*/ 1358900 w 3133226"/>
                <a:gd name="connsiteY87" fmla="*/ 1623559 h 2118859"/>
                <a:gd name="connsiteX88" fmla="*/ 1422400 w 3133226"/>
                <a:gd name="connsiteY88" fmla="*/ 1648959 h 2118859"/>
                <a:gd name="connsiteX89" fmla="*/ 1441450 w 3133226"/>
                <a:gd name="connsiteY89" fmla="*/ 1642609 h 2118859"/>
                <a:gd name="connsiteX90" fmla="*/ 1479550 w 3133226"/>
                <a:gd name="connsiteY90" fmla="*/ 1668009 h 2118859"/>
                <a:gd name="connsiteX91" fmla="*/ 1498600 w 3133226"/>
                <a:gd name="connsiteY91" fmla="*/ 1674359 h 2118859"/>
                <a:gd name="connsiteX92" fmla="*/ 1517650 w 3133226"/>
                <a:gd name="connsiteY92" fmla="*/ 1712459 h 2118859"/>
                <a:gd name="connsiteX93" fmla="*/ 1524000 w 3133226"/>
                <a:gd name="connsiteY93" fmla="*/ 1731509 h 2118859"/>
                <a:gd name="connsiteX94" fmla="*/ 1543050 w 3133226"/>
                <a:gd name="connsiteY94" fmla="*/ 1744209 h 2118859"/>
                <a:gd name="connsiteX95" fmla="*/ 1574800 w 3133226"/>
                <a:gd name="connsiteY95" fmla="*/ 1807709 h 2118859"/>
                <a:gd name="connsiteX96" fmla="*/ 1581150 w 3133226"/>
                <a:gd name="connsiteY96" fmla="*/ 1833109 h 2118859"/>
                <a:gd name="connsiteX97" fmla="*/ 1600200 w 3133226"/>
                <a:gd name="connsiteY97" fmla="*/ 1845809 h 2118859"/>
                <a:gd name="connsiteX98" fmla="*/ 1619250 w 3133226"/>
                <a:gd name="connsiteY98" fmla="*/ 1883909 h 2118859"/>
                <a:gd name="connsiteX99" fmla="*/ 1638300 w 3133226"/>
                <a:gd name="connsiteY99" fmla="*/ 1896609 h 2118859"/>
                <a:gd name="connsiteX100" fmla="*/ 1644650 w 3133226"/>
                <a:gd name="connsiteY100" fmla="*/ 1922009 h 2118859"/>
                <a:gd name="connsiteX101" fmla="*/ 1682750 w 3133226"/>
                <a:gd name="connsiteY101" fmla="*/ 1960109 h 2118859"/>
                <a:gd name="connsiteX102" fmla="*/ 1714500 w 3133226"/>
                <a:gd name="connsiteY102" fmla="*/ 1985509 h 2118859"/>
                <a:gd name="connsiteX103" fmla="*/ 1727200 w 3133226"/>
                <a:gd name="connsiteY103" fmla="*/ 2004559 h 2118859"/>
                <a:gd name="connsiteX104" fmla="*/ 1784350 w 3133226"/>
                <a:gd name="connsiteY104" fmla="*/ 2017259 h 2118859"/>
                <a:gd name="connsiteX105" fmla="*/ 1854200 w 3133226"/>
                <a:gd name="connsiteY105" fmla="*/ 2055359 h 2118859"/>
                <a:gd name="connsiteX106" fmla="*/ 1911350 w 3133226"/>
                <a:gd name="connsiteY106" fmla="*/ 2074409 h 2118859"/>
                <a:gd name="connsiteX107" fmla="*/ 2012950 w 3133226"/>
                <a:gd name="connsiteY107" fmla="*/ 2080759 h 2118859"/>
                <a:gd name="connsiteX108" fmla="*/ 2032000 w 3133226"/>
                <a:gd name="connsiteY108" fmla="*/ 2093459 h 2118859"/>
                <a:gd name="connsiteX109" fmla="*/ 2082800 w 3133226"/>
                <a:gd name="connsiteY109" fmla="*/ 2106159 h 2118859"/>
                <a:gd name="connsiteX110" fmla="*/ 2152650 w 3133226"/>
                <a:gd name="connsiteY110" fmla="*/ 2118859 h 2118859"/>
                <a:gd name="connsiteX111" fmla="*/ 2254250 w 3133226"/>
                <a:gd name="connsiteY111" fmla="*/ 2112509 h 2118859"/>
                <a:gd name="connsiteX112" fmla="*/ 2273300 w 3133226"/>
                <a:gd name="connsiteY112" fmla="*/ 2099809 h 2118859"/>
                <a:gd name="connsiteX113" fmla="*/ 2330450 w 3133226"/>
                <a:gd name="connsiteY113" fmla="*/ 2087109 h 2118859"/>
                <a:gd name="connsiteX114" fmla="*/ 2362200 w 3133226"/>
                <a:gd name="connsiteY114" fmla="*/ 2068059 h 2118859"/>
                <a:gd name="connsiteX115" fmla="*/ 2381250 w 3133226"/>
                <a:gd name="connsiteY115" fmla="*/ 2061709 h 2118859"/>
                <a:gd name="connsiteX116" fmla="*/ 2393950 w 3133226"/>
                <a:gd name="connsiteY116" fmla="*/ 2042659 h 2118859"/>
                <a:gd name="connsiteX117" fmla="*/ 2457450 w 3133226"/>
                <a:gd name="connsiteY117" fmla="*/ 2036309 h 2118859"/>
                <a:gd name="connsiteX118" fmla="*/ 2435860 w 3133226"/>
                <a:gd name="connsiteY118" fmla="*/ 1976619 h 2118859"/>
                <a:gd name="connsiteX119" fmla="*/ 3079750 w 3133226"/>
                <a:gd name="connsiteY119" fmla="*/ 2055359 h 2118859"/>
                <a:gd name="connsiteX120" fmla="*/ 3098800 w 3133226"/>
                <a:gd name="connsiteY120" fmla="*/ 1985509 h 2118859"/>
                <a:gd name="connsiteX121" fmla="*/ 3105150 w 3133226"/>
                <a:gd name="connsiteY121" fmla="*/ 1864859 h 2118859"/>
                <a:gd name="connsiteX122" fmla="*/ 3117850 w 3133226"/>
                <a:gd name="connsiteY122" fmla="*/ 1814059 h 2118859"/>
                <a:gd name="connsiteX123" fmla="*/ 3130550 w 3133226"/>
                <a:gd name="connsiteY123" fmla="*/ 1718809 h 2118859"/>
                <a:gd name="connsiteX124" fmla="*/ 3124200 w 3133226"/>
                <a:gd name="connsiteY124" fmla="*/ 1668009 h 2118859"/>
                <a:gd name="connsiteX125" fmla="*/ 3105150 w 3133226"/>
                <a:gd name="connsiteY125" fmla="*/ 1655309 h 2118859"/>
                <a:gd name="connsiteX126" fmla="*/ 3028950 w 3133226"/>
                <a:gd name="connsiteY126" fmla="*/ 1648959 h 2118859"/>
                <a:gd name="connsiteX127" fmla="*/ 2857500 w 3133226"/>
                <a:gd name="connsiteY127" fmla="*/ 1655309 h 2118859"/>
                <a:gd name="connsiteX128" fmla="*/ 2794000 w 3133226"/>
                <a:gd name="connsiteY128" fmla="*/ 1661659 h 2118859"/>
                <a:gd name="connsiteX129" fmla="*/ 2390140 w 3133226"/>
                <a:gd name="connsiteY129" fmla="*/ 1902959 h 2118859"/>
                <a:gd name="connsiteX130" fmla="*/ 2395220 w 3133226"/>
                <a:gd name="connsiteY130" fmla="*/ 1802629 h 2118859"/>
                <a:gd name="connsiteX131" fmla="*/ 2336800 w 3133226"/>
                <a:gd name="connsiteY131" fmla="*/ 1687059 h 2118859"/>
                <a:gd name="connsiteX132" fmla="*/ 2292350 w 3133226"/>
                <a:gd name="connsiteY132" fmla="*/ 1680709 h 2118859"/>
                <a:gd name="connsiteX133" fmla="*/ 2273300 w 3133226"/>
                <a:gd name="connsiteY133" fmla="*/ 1668009 h 2118859"/>
                <a:gd name="connsiteX134" fmla="*/ 2254250 w 3133226"/>
                <a:gd name="connsiteY134" fmla="*/ 1661659 h 2118859"/>
                <a:gd name="connsiteX135" fmla="*/ 2235200 w 3133226"/>
                <a:gd name="connsiteY135" fmla="*/ 1636259 h 2118859"/>
                <a:gd name="connsiteX136" fmla="*/ 2216150 w 3133226"/>
                <a:gd name="connsiteY136" fmla="*/ 1598159 h 2118859"/>
                <a:gd name="connsiteX137" fmla="*/ 2197100 w 3133226"/>
                <a:gd name="connsiteY137" fmla="*/ 1591809 h 2118859"/>
                <a:gd name="connsiteX138" fmla="*/ 2152650 w 3133226"/>
                <a:gd name="connsiteY138" fmla="*/ 1547359 h 2118859"/>
                <a:gd name="connsiteX139" fmla="*/ 2127250 w 3133226"/>
                <a:gd name="connsiteY139" fmla="*/ 1490209 h 2118859"/>
                <a:gd name="connsiteX140" fmla="*/ 2120900 w 3133226"/>
                <a:gd name="connsiteY140" fmla="*/ 1471159 h 2118859"/>
                <a:gd name="connsiteX141" fmla="*/ 2095500 w 3133226"/>
                <a:gd name="connsiteY141" fmla="*/ 1433059 h 2118859"/>
                <a:gd name="connsiteX142" fmla="*/ 2076450 w 3133226"/>
                <a:gd name="connsiteY142" fmla="*/ 1382259 h 2118859"/>
                <a:gd name="connsiteX143" fmla="*/ 2063750 w 3133226"/>
                <a:gd name="connsiteY143" fmla="*/ 1363209 h 2118859"/>
                <a:gd name="connsiteX144" fmla="*/ 2038350 w 3133226"/>
                <a:gd name="connsiteY144" fmla="*/ 1344159 h 2118859"/>
                <a:gd name="connsiteX145" fmla="*/ 2025650 w 3133226"/>
                <a:gd name="connsiteY145" fmla="*/ 1306059 h 2118859"/>
                <a:gd name="connsiteX146" fmla="*/ 2006600 w 3133226"/>
                <a:gd name="connsiteY146" fmla="*/ 1280659 h 2118859"/>
                <a:gd name="connsiteX147" fmla="*/ 1993900 w 3133226"/>
                <a:gd name="connsiteY147" fmla="*/ 1261609 h 2118859"/>
                <a:gd name="connsiteX148" fmla="*/ 1962150 w 3133226"/>
                <a:gd name="connsiteY148" fmla="*/ 1223509 h 2118859"/>
                <a:gd name="connsiteX149" fmla="*/ 1968500 w 3133226"/>
                <a:gd name="connsiteY149" fmla="*/ 1191759 h 2118859"/>
                <a:gd name="connsiteX150" fmla="*/ 1949450 w 3133226"/>
                <a:gd name="connsiteY150" fmla="*/ 1121909 h 2118859"/>
                <a:gd name="connsiteX151" fmla="*/ 1943100 w 3133226"/>
                <a:gd name="connsiteY151" fmla="*/ 1090159 h 2118859"/>
                <a:gd name="connsiteX152" fmla="*/ 1955800 w 3133226"/>
                <a:gd name="connsiteY152" fmla="*/ 963159 h 2118859"/>
                <a:gd name="connsiteX153" fmla="*/ 1962150 w 3133226"/>
                <a:gd name="connsiteY153" fmla="*/ 944109 h 2118859"/>
                <a:gd name="connsiteX154" fmla="*/ 1949450 w 3133226"/>
                <a:gd name="connsiteY154" fmla="*/ 823459 h 2118859"/>
                <a:gd name="connsiteX155" fmla="*/ 1924050 w 3133226"/>
                <a:gd name="connsiteY155" fmla="*/ 715509 h 2118859"/>
                <a:gd name="connsiteX156" fmla="*/ 1917700 w 3133226"/>
                <a:gd name="connsiteY156" fmla="*/ 696459 h 2118859"/>
                <a:gd name="connsiteX157" fmla="*/ 1898650 w 3133226"/>
                <a:gd name="connsiteY157" fmla="*/ 683759 h 2118859"/>
                <a:gd name="connsiteX158" fmla="*/ 1879600 w 3133226"/>
                <a:gd name="connsiteY158" fmla="*/ 664709 h 2118859"/>
                <a:gd name="connsiteX159" fmla="*/ 1860550 w 3133226"/>
                <a:gd name="connsiteY159" fmla="*/ 639309 h 2118859"/>
                <a:gd name="connsiteX160" fmla="*/ 1797050 w 3133226"/>
                <a:gd name="connsiteY160" fmla="*/ 601209 h 2118859"/>
                <a:gd name="connsiteX161" fmla="*/ 1784350 w 3133226"/>
                <a:gd name="connsiteY161" fmla="*/ 588509 h 2118859"/>
                <a:gd name="connsiteX162" fmla="*/ 1778000 w 3133226"/>
                <a:gd name="connsiteY162" fmla="*/ 556759 h 2118859"/>
                <a:gd name="connsiteX163" fmla="*/ 1758950 w 3133226"/>
                <a:gd name="connsiteY163" fmla="*/ 544059 h 2118859"/>
                <a:gd name="connsiteX164" fmla="*/ 1752600 w 3133226"/>
                <a:gd name="connsiteY164" fmla="*/ 525009 h 2118859"/>
                <a:gd name="connsiteX165" fmla="*/ 1746250 w 3133226"/>
                <a:gd name="connsiteY165" fmla="*/ 499609 h 2118859"/>
                <a:gd name="connsiteX166" fmla="*/ 1733550 w 3133226"/>
                <a:gd name="connsiteY166" fmla="*/ 474209 h 2118859"/>
                <a:gd name="connsiteX167" fmla="*/ 1708150 w 3133226"/>
                <a:gd name="connsiteY167" fmla="*/ 461509 h 2118859"/>
                <a:gd name="connsiteX168" fmla="*/ 1701800 w 3133226"/>
                <a:gd name="connsiteY168" fmla="*/ 442459 h 2118859"/>
                <a:gd name="connsiteX169" fmla="*/ 1689100 w 3133226"/>
                <a:gd name="connsiteY169" fmla="*/ 378959 h 2118859"/>
                <a:gd name="connsiteX170" fmla="*/ 1644650 w 3133226"/>
                <a:gd name="connsiteY170" fmla="*/ 309109 h 2118859"/>
                <a:gd name="connsiteX171" fmla="*/ 1612900 w 3133226"/>
                <a:gd name="connsiteY171" fmla="*/ 264659 h 2118859"/>
                <a:gd name="connsiteX172" fmla="*/ 1606550 w 3133226"/>
                <a:gd name="connsiteY172" fmla="*/ 232909 h 2118859"/>
                <a:gd name="connsiteX173" fmla="*/ 1600200 w 3133226"/>
                <a:gd name="connsiteY173" fmla="*/ 182109 h 2118859"/>
                <a:gd name="connsiteX174" fmla="*/ 1517650 w 3133226"/>
                <a:gd name="connsiteY174" fmla="*/ 124959 h 2118859"/>
                <a:gd name="connsiteX175" fmla="*/ 1498600 w 3133226"/>
                <a:gd name="connsiteY175" fmla="*/ 118609 h 2118859"/>
                <a:gd name="connsiteX176" fmla="*/ 1333500 w 3133226"/>
                <a:gd name="connsiteY176" fmla="*/ 105909 h 2118859"/>
                <a:gd name="connsiteX177" fmla="*/ 1225550 w 3133226"/>
                <a:gd name="connsiteY177" fmla="*/ 99559 h 2118859"/>
                <a:gd name="connsiteX178" fmla="*/ 1155700 w 3133226"/>
                <a:gd name="connsiteY178" fmla="*/ 80509 h 2118859"/>
                <a:gd name="connsiteX179" fmla="*/ 1143000 w 3133226"/>
                <a:gd name="connsiteY179" fmla="*/ 61459 h 2118859"/>
                <a:gd name="connsiteX180" fmla="*/ 1123950 w 3133226"/>
                <a:gd name="connsiteY180" fmla="*/ 55109 h 2118859"/>
                <a:gd name="connsiteX181" fmla="*/ 1022350 w 3133226"/>
                <a:gd name="connsiteY181" fmla="*/ 42409 h 2118859"/>
                <a:gd name="connsiteX182" fmla="*/ 908050 w 3133226"/>
                <a:gd name="connsiteY182" fmla="*/ 29709 h 2118859"/>
                <a:gd name="connsiteX183" fmla="*/ 857250 w 3133226"/>
                <a:gd name="connsiteY183" fmla="*/ 17009 h 2118859"/>
                <a:gd name="connsiteX184" fmla="*/ 838200 w 3133226"/>
                <a:gd name="connsiteY184" fmla="*/ 4309 h 2118859"/>
                <a:gd name="connsiteX185" fmla="*/ 901700 w 3133226"/>
                <a:gd name="connsiteY185" fmla="*/ 4309 h 2118859"/>
                <a:gd name="connsiteX0" fmla="*/ 901700 w 3130550"/>
                <a:gd name="connsiteY0" fmla="*/ 4309 h 2118859"/>
                <a:gd name="connsiteX1" fmla="*/ 901700 w 3130550"/>
                <a:gd name="connsiteY1" fmla="*/ 4309 h 2118859"/>
                <a:gd name="connsiteX2" fmla="*/ 857250 w 3130550"/>
                <a:gd name="connsiteY2" fmla="*/ 48759 h 2118859"/>
                <a:gd name="connsiteX3" fmla="*/ 831850 w 3130550"/>
                <a:gd name="connsiteY3" fmla="*/ 74159 h 2118859"/>
                <a:gd name="connsiteX4" fmla="*/ 812800 w 3130550"/>
                <a:gd name="connsiteY4" fmla="*/ 124959 h 2118859"/>
                <a:gd name="connsiteX5" fmla="*/ 793750 w 3130550"/>
                <a:gd name="connsiteY5" fmla="*/ 131309 h 2118859"/>
                <a:gd name="connsiteX6" fmla="*/ 787400 w 3130550"/>
                <a:gd name="connsiteY6" fmla="*/ 150359 h 2118859"/>
                <a:gd name="connsiteX7" fmla="*/ 768350 w 3130550"/>
                <a:gd name="connsiteY7" fmla="*/ 156709 h 2118859"/>
                <a:gd name="connsiteX8" fmla="*/ 723900 w 3130550"/>
                <a:gd name="connsiteY8" fmla="*/ 175759 h 2118859"/>
                <a:gd name="connsiteX9" fmla="*/ 711200 w 3130550"/>
                <a:gd name="connsiteY9" fmla="*/ 194809 h 2118859"/>
                <a:gd name="connsiteX10" fmla="*/ 692150 w 3130550"/>
                <a:gd name="connsiteY10" fmla="*/ 207509 h 2118859"/>
                <a:gd name="connsiteX11" fmla="*/ 666750 w 3130550"/>
                <a:gd name="connsiteY11" fmla="*/ 251959 h 2118859"/>
                <a:gd name="connsiteX12" fmla="*/ 647700 w 3130550"/>
                <a:gd name="connsiteY12" fmla="*/ 258309 h 2118859"/>
                <a:gd name="connsiteX13" fmla="*/ 609600 w 3130550"/>
                <a:gd name="connsiteY13" fmla="*/ 309109 h 2118859"/>
                <a:gd name="connsiteX14" fmla="*/ 577850 w 3130550"/>
                <a:gd name="connsiteY14" fmla="*/ 359909 h 2118859"/>
                <a:gd name="connsiteX15" fmla="*/ 565150 w 3130550"/>
                <a:gd name="connsiteY15" fmla="*/ 378959 h 2118859"/>
                <a:gd name="connsiteX16" fmla="*/ 546100 w 3130550"/>
                <a:gd name="connsiteY16" fmla="*/ 385309 h 2118859"/>
                <a:gd name="connsiteX17" fmla="*/ 527050 w 3130550"/>
                <a:gd name="connsiteY17" fmla="*/ 398009 h 2118859"/>
                <a:gd name="connsiteX18" fmla="*/ 508000 w 3130550"/>
                <a:gd name="connsiteY18" fmla="*/ 404359 h 2118859"/>
                <a:gd name="connsiteX19" fmla="*/ 469900 w 3130550"/>
                <a:gd name="connsiteY19" fmla="*/ 423409 h 2118859"/>
                <a:gd name="connsiteX20" fmla="*/ 469900 w 3130550"/>
                <a:gd name="connsiteY20" fmla="*/ 467859 h 2118859"/>
                <a:gd name="connsiteX21" fmla="*/ 482600 w 3130550"/>
                <a:gd name="connsiteY21" fmla="*/ 505959 h 2118859"/>
                <a:gd name="connsiteX22" fmla="*/ 488950 w 3130550"/>
                <a:gd name="connsiteY22" fmla="*/ 550409 h 2118859"/>
                <a:gd name="connsiteX23" fmla="*/ 482600 w 3130550"/>
                <a:gd name="connsiteY23" fmla="*/ 569459 h 2118859"/>
                <a:gd name="connsiteX24" fmla="*/ 476250 w 3130550"/>
                <a:gd name="connsiteY24" fmla="*/ 620259 h 2118859"/>
                <a:gd name="connsiteX25" fmla="*/ 469900 w 3130550"/>
                <a:gd name="connsiteY25" fmla="*/ 645659 h 2118859"/>
                <a:gd name="connsiteX26" fmla="*/ 450850 w 3130550"/>
                <a:gd name="connsiteY26" fmla="*/ 664709 h 2118859"/>
                <a:gd name="connsiteX27" fmla="*/ 438150 w 3130550"/>
                <a:gd name="connsiteY27" fmla="*/ 683759 h 2118859"/>
                <a:gd name="connsiteX28" fmla="*/ 419100 w 3130550"/>
                <a:gd name="connsiteY28" fmla="*/ 753609 h 2118859"/>
                <a:gd name="connsiteX29" fmla="*/ 412750 w 3130550"/>
                <a:gd name="connsiteY29" fmla="*/ 772659 h 2118859"/>
                <a:gd name="connsiteX30" fmla="*/ 393700 w 3130550"/>
                <a:gd name="connsiteY30" fmla="*/ 785359 h 2118859"/>
                <a:gd name="connsiteX31" fmla="*/ 374650 w 3130550"/>
                <a:gd name="connsiteY31" fmla="*/ 823459 h 2118859"/>
                <a:gd name="connsiteX32" fmla="*/ 317500 w 3130550"/>
                <a:gd name="connsiteY32" fmla="*/ 867909 h 2118859"/>
                <a:gd name="connsiteX33" fmla="*/ 273050 w 3130550"/>
                <a:gd name="connsiteY33" fmla="*/ 899659 h 2118859"/>
                <a:gd name="connsiteX34" fmla="*/ 228600 w 3130550"/>
                <a:gd name="connsiteY34" fmla="*/ 931409 h 2118859"/>
                <a:gd name="connsiteX35" fmla="*/ 184150 w 3130550"/>
                <a:gd name="connsiteY35" fmla="*/ 937759 h 2118859"/>
                <a:gd name="connsiteX36" fmla="*/ 152400 w 3130550"/>
                <a:gd name="connsiteY36" fmla="*/ 950459 h 2118859"/>
                <a:gd name="connsiteX37" fmla="*/ 114300 w 3130550"/>
                <a:gd name="connsiteY37" fmla="*/ 956809 h 2118859"/>
                <a:gd name="connsiteX38" fmla="*/ 88900 w 3130550"/>
                <a:gd name="connsiteY38" fmla="*/ 975859 h 2118859"/>
                <a:gd name="connsiteX39" fmla="*/ 82550 w 3130550"/>
                <a:gd name="connsiteY39" fmla="*/ 1007609 h 2118859"/>
                <a:gd name="connsiteX40" fmla="*/ 57150 w 3130550"/>
                <a:gd name="connsiteY40" fmla="*/ 1020309 h 2118859"/>
                <a:gd name="connsiteX41" fmla="*/ 19050 w 3130550"/>
                <a:gd name="connsiteY41" fmla="*/ 1033009 h 2118859"/>
                <a:gd name="connsiteX42" fmla="*/ 0 w 3130550"/>
                <a:gd name="connsiteY42" fmla="*/ 1077459 h 2118859"/>
                <a:gd name="connsiteX43" fmla="*/ 6350 w 3130550"/>
                <a:gd name="connsiteY43" fmla="*/ 1096509 h 2118859"/>
                <a:gd name="connsiteX44" fmla="*/ 44450 w 3130550"/>
                <a:gd name="connsiteY44" fmla="*/ 1121909 h 2118859"/>
                <a:gd name="connsiteX45" fmla="*/ 82550 w 3130550"/>
                <a:gd name="connsiteY45" fmla="*/ 1140959 h 2118859"/>
                <a:gd name="connsiteX46" fmla="*/ 88900 w 3130550"/>
                <a:gd name="connsiteY46" fmla="*/ 1160009 h 2118859"/>
                <a:gd name="connsiteX47" fmla="*/ 101600 w 3130550"/>
                <a:gd name="connsiteY47" fmla="*/ 1179059 h 2118859"/>
                <a:gd name="connsiteX48" fmla="*/ 127000 w 3130550"/>
                <a:gd name="connsiteY48" fmla="*/ 1185409 h 2118859"/>
                <a:gd name="connsiteX49" fmla="*/ 158750 w 3130550"/>
                <a:gd name="connsiteY49" fmla="*/ 1179059 h 2118859"/>
                <a:gd name="connsiteX50" fmla="*/ 177800 w 3130550"/>
                <a:gd name="connsiteY50" fmla="*/ 1172709 h 2118859"/>
                <a:gd name="connsiteX51" fmla="*/ 228600 w 3130550"/>
                <a:gd name="connsiteY51" fmla="*/ 1153659 h 2118859"/>
                <a:gd name="connsiteX52" fmla="*/ 247650 w 3130550"/>
                <a:gd name="connsiteY52" fmla="*/ 1140959 h 2118859"/>
                <a:gd name="connsiteX53" fmla="*/ 292100 w 3130550"/>
                <a:gd name="connsiteY53" fmla="*/ 1128259 h 2118859"/>
                <a:gd name="connsiteX54" fmla="*/ 400050 w 3130550"/>
                <a:gd name="connsiteY54" fmla="*/ 1102859 h 2118859"/>
                <a:gd name="connsiteX55" fmla="*/ 457200 w 3130550"/>
                <a:gd name="connsiteY55" fmla="*/ 1115559 h 2118859"/>
                <a:gd name="connsiteX56" fmla="*/ 469900 w 3130550"/>
                <a:gd name="connsiteY56" fmla="*/ 1083809 h 2118859"/>
                <a:gd name="connsiteX57" fmla="*/ 508000 w 3130550"/>
                <a:gd name="connsiteY57" fmla="*/ 1090159 h 2118859"/>
                <a:gd name="connsiteX58" fmla="*/ 527050 w 3130550"/>
                <a:gd name="connsiteY58" fmla="*/ 1128259 h 2118859"/>
                <a:gd name="connsiteX59" fmla="*/ 546100 w 3130550"/>
                <a:gd name="connsiteY59" fmla="*/ 1140959 h 2118859"/>
                <a:gd name="connsiteX60" fmla="*/ 603250 w 3130550"/>
                <a:gd name="connsiteY60" fmla="*/ 1185409 h 2118859"/>
                <a:gd name="connsiteX61" fmla="*/ 615950 w 3130550"/>
                <a:gd name="connsiteY61" fmla="*/ 1210809 h 2118859"/>
                <a:gd name="connsiteX62" fmla="*/ 622300 w 3130550"/>
                <a:gd name="connsiteY62" fmla="*/ 1261609 h 2118859"/>
                <a:gd name="connsiteX63" fmla="*/ 654050 w 3130550"/>
                <a:gd name="connsiteY63" fmla="*/ 1267959 h 2118859"/>
                <a:gd name="connsiteX64" fmla="*/ 755650 w 3130550"/>
                <a:gd name="connsiteY64" fmla="*/ 1255259 h 2118859"/>
                <a:gd name="connsiteX65" fmla="*/ 774700 w 3130550"/>
                <a:gd name="connsiteY65" fmla="*/ 1242559 h 2118859"/>
                <a:gd name="connsiteX66" fmla="*/ 850900 w 3130550"/>
                <a:gd name="connsiteY66" fmla="*/ 1255259 h 2118859"/>
                <a:gd name="connsiteX67" fmla="*/ 889000 w 3130550"/>
                <a:gd name="connsiteY67" fmla="*/ 1242559 h 2118859"/>
                <a:gd name="connsiteX68" fmla="*/ 939800 w 3130550"/>
                <a:gd name="connsiteY68" fmla="*/ 1229859 h 2118859"/>
                <a:gd name="connsiteX69" fmla="*/ 984250 w 3130550"/>
                <a:gd name="connsiteY69" fmla="*/ 1210809 h 2118859"/>
                <a:gd name="connsiteX70" fmla="*/ 1009650 w 3130550"/>
                <a:gd name="connsiteY70" fmla="*/ 1179059 h 2118859"/>
                <a:gd name="connsiteX71" fmla="*/ 1047750 w 3130550"/>
                <a:gd name="connsiteY71" fmla="*/ 1166359 h 2118859"/>
                <a:gd name="connsiteX72" fmla="*/ 1060450 w 3130550"/>
                <a:gd name="connsiteY72" fmla="*/ 1147309 h 2118859"/>
                <a:gd name="connsiteX73" fmla="*/ 1066800 w 3130550"/>
                <a:gd name="connsiteY73" fmla="*/ 1115559 h 2118859"/>
                <a:gd name="connsiteX74" fmla="*/ 1104900 w 3130550"/>
                <a:gd name="connsiteY74" fmla="*/ 1102859 h 2118859"/>
                <a:gd name="connsiteX75" fmla="*/ 1136650 w 3130550"/>
                <a:gd name="connsiteY75" fmla="*/ 1109209 h 2118859"/>
                <a:gd name="connsiteX76" fmla="*/ 1149350 w 3130550"/>
                <a:gd name="connsiteY76" fmla="*/ 1128259 h 2118859"/>
                <a:gd name="connsiteX77" fmla="*/ 1155700 w 3130550"/>
                <a:gd name="connsiteY77" fmla="*/ 1223509 h 2118859"/>
                <a:gd name="connsiteX78" fmla="*/ 1168400 w 3130550"/>
                <a:gd name="connsiteY78" fmla="*/ 1274309 h 2118859"/>
                <a:gd name="connsiteX79" fmla="*/ 1181100 w 3130550"/>
                <a:gd name="connsiteY79" fmla="*/ 1318759 h 2118859"/>
                <a:gd name="connsiteX80" fmla="*/ 1212850 w 3130550"/>
                <a:gd name="connsiteY80" fmla="*/ 1426709 h 2118859"/>
                <a:gd name="connsiteX81" fmla="*/ 1238250 w 3130550"/>
                <a:gd name="connsiteY81" fmla="*/ 1420359 h 2118859"/>
                <a:gd name="connsiteX82" fmla="*/ 1289050 w 3130550"/>
                <a:gd name="connsiteY82" fmla="*/ 1433059 h 2118859"/>
                <a:gd name="connsiteX83" fmla="*/ 1295400 w 3130550"/>
                <a:gd name="connsiteY83" fmla="*/ 1458459 h 2118859"/>
                <a:gd name="connsiteX84" fmla="*/ 1308100 w 3130550"/>
                <a:gd name="connsiteY84" fmla="*/ 1477509 h 2118859"/>
                <a:gd name="connsiteX85" fmla="*/ 1327150 w 3130550"/>
                <a:gd name="connsiteY85" fmla="*/ 1560059 h 2118859"/>
                <a:gd name="connsiteX86" fmla="*/ 1352550 w 3130550"/>
                <a:gd name="connsiteY86" fmla="*/ 1598159 h 2118859"/>
                <a:gd name="connsiteX87" fmla="*/ 1358900 w 3130550"/>
                <a:gd name="connsiteY87" fmla="*/ 1623559 h 2118859"/>
                <a:gd name="connsiteX88" fmla="*/ 1422400 w 3130550"/>
                <a:gd name="connsiteY88" fmla="*/ 1648959 h 2118859"/>
                <a:gd name="connsiteX89" fmla="*/ 1441450 w 3130550"/>
                <a:gd name="connsiteY89" fmla="*/ 1642609 h 2118859"/>
                <a:gd name="connsiteX90" fmla="*/ 1479550 w 3130550"/>
                <a:gd name="connsiteY90" fmla="*/ 1668009 h 2118859"/>
                <a:gd name="connsiteX91" fmla="*/ 1498600 w 3130550"/>
                <a:gd name="connsiteY91" fmla="*/ 1674359 h 2118859"/>
                <a:gd name="connsiteX92" fmla="*/ 1517650 w 3130550"/>
                <a:gd name="connsiteY92" fmla="*/ 1712459 h 2118859"/>
                <a:gd name="connsiteX93" fmla="*/ 1524000 w 3130550"/>
                <a:gd name="connsiteY93" fmla="*/ 1731509 h 2118859"/>
                <a:gd name="connsiteX94" fmla="*/ 1543050 w 3130550"/>
                <a:gd name="connsiteY94" fmla="*/ 1744209 h 2118859"/>
                <a:gd name="connsiteX95" fmla="*/ 1574800 w 3130550"/>
                <a:gd name="connsiteY95" fmla="*/ 1807709 h 2118859"/>
                <a:gd name="connsiteX96" fmla="*/ 1581150 w 3130550"/>
                <a:gd name="connsiteY96" fmla="*/ 1833109 h 2118859"/>
                <a:gd name="connsiteX97" fmla="*/ 1600200 w 3130550"/>
                <a:gd name="connsiteY97" fmla="*/ 1845809 h 2118859"/>
                <a:gd name="connsiteX98" fmla="*/ 1619250 w 3130550"/>
                <a:gd name="connsiteY98" fmla="*/ 1883909 h 2118859"/>
                <a:gd name="connsiteX99" fmla="*/ 1638300 w 3130550"/>
                <a:gd name="connsiteY99" fmla="*/ 1896609 h 2118859"/>
                <a:gd name="connsiteX100" fmla="*/ 1644650 w 3130550"/>
                <a:gd name="connsiteY100" fmla="*/ 1922009 h 2118859"/>
                <a:gd name="connsiteX101" fmla="*/ 1682750 w 3130550"/>
                <a:gd name="connsiteY101" fmla="*/ 1960109 h 2118859"/>
                <a:gd name="connsiteX102" fmla="*/ 1714500 w 3130550"/>
                <a:gd name="connsiteY102" fmla="*/ 1985509 h 2118859"/>
                <a:gd name="connsiteX103" fmla="*/ 1727200 w 3130550"/>
                <a:gd name="connsiteY103" fmla="*/ 2004559 h 2118859"/>
                <a:gd name="connsiteX104" fmla="*/ 1784350 w 3130550"/>
                <a:gd name="connsiteY104" fmla="*/ 2017259 h 2118859"/>
                <a:gd name="connsiteX105" fmla="*/ 1854200 w 3130550"/>
                <a:gd name="connsiteY105" fmla="*/ 2055359 h 2118859"/>
                <a:gd name="connsiteX106" fmla="*/ 1911350 w 3130550"/>
                <a:gd name="connsiteY106" fmla="*/ 2074409 h 2118859"/>
                <a:gd name="connsiteX107" fmla="*/ 2012950 w 3130550"/>
                <a:gd name="connsiteY107" fmla="*/ 2080759 h 2118859"/>
                <a:gd name="connsiteX108" fmla="*/ 2032000 w 3130550"/>
                <a:gd name="connsiteY108" fmla="*/ 2093459 h 2118859"/>
                <a:gd name="connsiteX109" fmla="*/ 2082800 w 3130550"/>
                <a:gd name="connsiteY109" fmla="*/ 2106159 h 2118859"/>
                <a:gd name="connsiteX110" fmla="*/ 2152650 w 3130550"/>
                <a:gd name="connsiteY110" fmla="*/ 2118859 h 2118859"/>
                <a:gd name="connsiteX111" fmla="*/ 2254250 w 3130550"/>
                <a:gd name="connsiteY111" fmla="*/ 2112509 h 2118859"/>
                <a:gd name="connsiteX112" fmla="*/ 2273300 w 3130550"/>
                <a:gd name="connsiteY112" fmla="*/ 2099809 h 2118859"/>
                <a:gd name="connsiteX113" fmla="*/ 2330450 w 3130550"/>
                <a:gd name="connsiteY113" fmla="*/ 2087109 h 2118859"/>
                <a:gd name="connsiteX114" fmla="*/ 2362200 w 3130550"/>
                <a:gd name="connsiteY114" fmla="*/ 2068059 h 2118859"/>
                <a:gd name="connsiteX115" fmla="*/ 2381250 w 3130550"/>
                <a:gd name="connsiteY115" fmla="*/ 2061709 h 2118859"/>
                <a:gd name="connsiteX116" fmla="*/ 2393950 w 3130550"/>
                <a:gd name="connsiteY116" fmla="*/ 2042659 h 2118859"/>
                <a:gd name="connsiteX117" fmla="*/ 2457450 w 3130550"/>
                <a:gd name="connsiteY117" fmla="*/ 2036309 h 2118859"/>
                <a:gd name="connsiteX118" fmla="*/ 2435860 w 3130550"/>
                <a:gd name="connsiteY118" fmla="*/ 1976619 h 2118859"/>
                <a:gd name="connsiteX119" fmla="*/ 3098800 w 3130550"/>
                <a:gd name="connsiteY119" fmla="*/ 1985509 h 2118859"/>
                <a:gd name="connsiteX120" fmla="*/ 3105150 w 3130550"/>
                <a:gd name="connsiteY120" fmla="*/ 1864859 h 2118859"/>
                <a:gd name="connsiteX121" fmla="*/ 3117850 w 3130550"/>
                <a:gd name="connsiteY121" fmla="*/ 1814059 h 2118859"/>
                <a:gd name="connsiteX122" fmla="*/ 3130550 w 3130550"/>
                <a:gd name="connsiteY122" fmla="*/ 1718809 h 2118859"/>
                <a:gd name="connsiteX123" fmla="*/ 3124200 w 3130550"/>
                <a:gd name="connsiteY123" fmla="*/ 1668009 h 2118859"/>
                <a:gd name="connsiteX124" fmla="*/ 3105150 w 3130550"/>
                <a:gd name="connsiteY124" fmla="*/ 1655309 h 2118859"/>
                <a:gd name="connsiteX125" fmla="*/ 3028950 w 3130550"/>
                <a:gd name="connsiteY125" fmla="*/ 1648959 h 2118859"/>
                <a:gd name="connsiteX126" fmla="*/ 2857500 w 3130550"/>
                <a:gd name="connsiteY126" fmla="*/ 1655309 h 2118859"/>
                <a:gd name="connsiteX127" fmla="*/ 2794000 w 3130550"/>
                <a:gd name="connsiteY127" fmla="*/ 1661659 h 2118859"/>
                <a:gd name="connsiteX128" fmla="*/ 2390140 w 3130550"/>
                <a:gd name="connsiteY128" fmla="*/ 1902959 h 2118859"/>
                <a:gd name="connsiteX129" fmla="*/ 2395220 w 3130550"/>
                <a:gd name="connsiteY129" fmla="*/ 1802629 h 2118859"/>
                <a:gd name="connsiteX130" fmla="*/ 2336800 w 3130550"/>
                <a:gd name="connsiteY130" fmla="*/ 1687059 h 2118859"/>
                <a:gd name="connsiteX131" fmla="*/ 2292350 w 3130550"/>
                <a:gd name="connsiteY131" fmla="*/ 1680709 h 2118859"/>
                <a:gd name="connsiteX132" fmla="*/ 2273300 w 3130550"/>
                <a:gd name="connsiteY132" fmla="*/ 1668009 h 2118859"/>
                <a:gd name="connsiteX133" fmla="*/ 2254250 w 3130550"/>
                <a:gd name="connsiteY133" fmla="*/ 1661659 h 2118859"/>
                <a:gd name="connsiteX134" fmla="*/ 2235200 w 3130550"/>
                <a:gd name="connsiteY134" fmla="*/ 1636259 h 2118859"/>
                <a:gd name="connsiteX135" fmla="*/ 2216150 w 3130550"/>
                <a:gd name="connsiteY135" fmla="*/ 1598159 h 2118859"/>
                <a:gd name="connsiteX136" fmla="*/ 2197100 w 3130550"/>
                <a:gd name="connsiteY136" fmla="*/ 1591809 h 2118859"/>
                <a:gd name="connsiteX137" fmla="*/ 2152650 w 3130550"/>
                <a:gd name="connsiteY137" fmla="*/ 1547359 h 2118859"/>
                <a:gd name="connsiteX138" fmla="*/ 2127250 w 3130550"/>
                <a:gd name="connsiteY138" fmla="*/ 1490209 h 2118859"/>
                <a:gd name="connsiteX139" fmla="*/ 2120900 w 3130550"/>
                <a:gd name="connsiteY139" fmla="*/ 1471159 h 2118859"/>
                <a:gd name="connsiteX140" fmla="*/ 2095500 w 3130550"/>
                <a:gd name="connsiteY140" fmla="*/ 1433059 h 2118859"/>
                <a:gd name="connsiteX141" fmla="*/ 2076450 w 3130550"/>
                <a:gd name="connsiteY141" fmla="*/ 1382259 h 2118859"/>
                <a:gd name="connsiteX142" fmla="*/ 2063750 w 3130550"/>
                <a:gd name="connsiteY142" fmla="*/ 1363209 h 2118859"/>
                <a:gd name="connsiteX143" fmla="*/ 2038350 w 3130550"/>
                <a:gd name="connsiteY143" fmla="*/ 1344159 h 2118859"/>
                <a:gd name="connsiteX144" fmla="*/ 2025650 w 3130550"/>
                <a:gd name="connsiteY144" fmla="*/ 1306059 h 2118859"/>
                <a:gd name="connsiteX145" fmla="*/ 2006600 w 3130550"/>
                <a:gd name="connsiteY145" fmla="*/ 1280659 h 2118859"/>
                <a:gd name="connsiteX146" fmla="*/ 1993900 w 3130550"/>
                <a:gd name="connsiteY146" fmla="*/ 1261609 h 2118859"/>
                <a:gd name="connsiteX147" fmla="*/ 1962150 w 3130550"/>
                <a:gd name="connsiteY147" fmla="*/ 1223509 h 2118859"/>
                <a:gd name="connsiteX148" fmla="*/ 1968500 w 3130550"/>
                <a:gd name="connsiteY148" fmla="*/ 1191759 h 2118859"/>
                <a:gd name="connsiteX149" fmla="*/ 1949450 w 3130550"/>
                <a:gd name="connsiteY149" fmla="*/ 1121909 h 2118859"/>
                <a:gd name="connsiteX150" fmla="*/ 1943100 w 3130550"/>
                <a:gd name="connsiteY150" fmla="*/ 1090159 h 2118859"/>
                <a:gd name="connsiteX151" fmla="*/ 1955800 w 3130550"/>
                <a:gd name="connsiteY151" fmla="*/ 963159 h 2118859"/>
                <a:gd name="connsiteX152" fmla="*/ 1962150 w 3130550"/>
                <a:gd name="connsiteY152" fmla="*/ 944109 h 2118859"/>
                <a:gd name="connsiteX153" fmla="*/ 1949450 w 3130550"/>
                <a:gd name="connsiteY153" fmla="*/ 823459 h 2118859"/>
                <a:gd name="connsiteX154" fmla="*/ 1924050 w 3130550"/>
                <a:gd name="connsiteY154" fmla="*/ 715509 h 2118859"/>
                <a:gd name="connsiteX155" fmla="*/ 1917700 w 3130550"/>
                <a:gd name="connsiteY155" fmla="*/ 696459 h 2118859"/>
                <a:gd name="connsiteX156" fmla="*/ 1898650 w 3130550"/>
                <a:gd name="connsiteY156" fmla="*/ 683759 h 2118859"/>
                <a:gd name="connsiteX157" fmla="*/ 1879600 w 3130550"/>
                <a:gd name="connsiteY157" fmla="*/ 664709 h 2118859"/>
                <a:gd name="connsiteX158" fmla="*/ 1860550 w 3130550"/>
                <a:gd name="connsiteY158" fmla="*/ 639309 h 2118859"/>
                <a:gd name="connsiteX159" fmla="*/ 1797050 w 3130550"/>
                <a:gd name="connsiteY159" fmla="*/ 601209 h 2118859"/>
                <a:gd name="connsiteX160" fmla="*/ 1784350 w 3130550"/>
                <a:gd name="connsiteY160" fmla="*/ 588509 h 2118859"/>
                <a:gd name="connsiteX161" fmla="*/ 1778000 w 3130550"/>
                <a:gd name="connsiteY161" fmla="*/ 556759 h 2118859"/>
                <a:gd name="connsiteX162" fmla="*/ 1758950 w 3130550"/>
                <a:gd name="connsiteY162" fmla="*/ 544059 h 2118859"/>
                <a:gd name="connsiteX163" fmla="*/ 1752600 w 3130550"/>
                <a:gd name="connsiteY163" fmla="*/ 525009 h 2118859"/>
                <a:gd name="connsiteX164" fmla="*/ 1746250 w 3130550"/>
                <a:gd name="connsiteY164" fmla="*/ 499609 h 2118859"/>
                <a:gd name="connsiteX165" fmla="*/ 1733550 w 3130550"/>
                <a:gd name="connsiteY165" fmla="*/ 474209 h 2118859"/>
                <a:gd name="connsiteX166" fmla="*/ 1708150 w 3130550"/>
                <a:gd name="connsiteY166" fmla="*/ 461509 h 2118859"/>
                <a:gd name="connsiteX167" fmla="*/ 1701800 w 3130550"/>
                <a:gd name="connsiteY167" fmla="*/ 442459 h 2118859"/>
                <a:gd name="connsiteX168" fmla="*/ 1689100 w 3130550"/>
                <a:gd name="connsiteY168" fmla="*/ 378959 h 2118859"/>
                <a:gd name="connsiteX169" fmla="*/ 1644650 w 3130550"/>
                <a:gd name="connsiteY169" fmla="*/ 309109 h 2118859"/>
                <a:gd name="connsiteX170" fmla="*/ 1612900 w 3130550"/>
                <a:gd name="connsiteY170" fmla="*/ 264659 h 2118859"/>
                <a:gd name="connsiteX171" fmla="*/ 1606550 w 3130550"/>
                <a:gd name="connsiteY171" fmla="*/ 232909 h 2118859"/>
                <a:gd name="connsiteX172" fmla="*/ 1600200 w 3130550"/>
                <a:gd name="connsiteY172" fmla="*/ 182109 h 2118859"/>
                <a:gd name="connsiteX173" fmla="*/ 1517650 w 3130550"/>
                <a:gd name="connsiteY173" fmla="*/ 124959 h 2118859"/>
                <a:gd name="connsiteX174" fmla="*/ 1498600 w 3130550"/>
                <a:gd name="connsiteY174" fmla="*/ 118609 h 2118859"/>
                <a:gd name="connsiteX175" fmla="*/ 1333500 w 3130550"/>
                <a:gd name="connsiteY175" fmla="*/ 105909 h 2118859"/>
                <a:gd name="connsiteX176" fmla="*/ 1225550 w 3130550"/>
                <a:gd name="connsiteY176" fmla="*/ 99559 h 2118859"/>
                <a:gd name="connsiteX177" fmla="*/ 1155700 w 3130550"/>
                <a:gd name="connsiteY177" fmla="*/ 80509 h 2118859"/>
                <a:gd name="connsiteX178" fmla="*/ 1143000 w 3130550"/>
                <a:gd name="connsiteY178" fmla="*/ 61459 h 2118859"/>
                <a:gd name="connsiteX179" fmla="*/ 1123950 w 3130550"/>
                <a:gd name="connsiteY179" fmla="*/ 55109 h 2118859"/>
                <a:gd name="connsiteX180" fmla="*/ 1022350 w 3130550"/>
                <a:gd name="connsiteY180" fmla="*/ 42409 h 2118859"/>
                <a:gd name="connsiteX181" fmla="*/ 908050 w 3130550"/>
                <a:gd name="connsiteY181" fmla="*/ 29709 h 2118859"/>
                <a:gd name="connsiteX182" fmla="*/ 857250 w 3130550"/>
                <a:gd name="connsiteY182" fmla="*/ 17009 h 2118859"/>
                <a:gd name="connsiteX183" fmla="*/ 838200 w 3130550"/>
                <a:gd name="connsiteY183" fmla="*/ 4309 h 2118859"/>
                <a:gd name="connsiteX184" fmla="*/ 901700 w 3130550"/>
                <a:gd name="connsiteY184" fmla="*/ 4309 h 2118859"/>
                <a:gd name="connsiteX0" fmla="*/ 901700 w 3157522"/>
                <a:gd name="connsiteY0" fmla="*/ 4309 h 2118859"/>
                <a:gd name="connsiteX1" fmla="*/ 901700 w 3157522"/>
                <a:gd name="connsiteY1" fmla="*/ 4309 h 2118859"/>
                <a:gd name="connsiteX2" fmla="*/ 857250 w 3157522"/>
                <a:gd name="connsiteY2" fmla="*/ 48759 h 2118859"/>
                <a:gd name="connsiteX3" fmla="*/ 831850 w 3157522"/>
                <a:gd name="connsiteY3" fmla="*/ 74159 h 2118859"/>
                <a:gd name="connsiteX4" fmla="*/ 812800 w 3157522"/>
                <a:gd name="connsiteY4" fmla="*/ 124959 h 2118859"/>
                <a:gd name="connsiteX5" fmla="*/ 793750 w 3157522"/>
                <a:gd name="connsiteY5" fmla="*/ 131309 h 2118859"/>
                <a:gd name="connsiteX6" fmla="*/ 787400 w 3157522"/>
                <a:gd name="connsiteY6" fmla="*/ 150359 h 2118859"/>
                <a:gd name="connsiteX7" fmla="*/ 768350 w 3157522"/>
                <a:gd name="connsiteY7" fmla="*/ 156709 h 2118859"/>
                <a:gd name="connsiteX8" fmla="*/ 723900 w 3157522"/>
                <a:gd name="connsiteY8" fmla="*/ 175759 h 2118859"/>
                <a:gd name="connsiteX9" fmla="*/ 711200 w 3157522"/>
                <a:gd name="connsiteY9" fmla="*/ 194809 h 2118859"/>
                <a:gd name="connsiteX10" fmla="*/ 692150 w 3157522"/>
                <a:gd name="connsiteY10" fmla="*/ 207509 h 2118859"/>
                <a:gd name="connsiteX11" fmla="*/ 666750 w 3157522"/>
                <a:gd name="connsiteY11" fmla="*/ 251959 h 2118859"/>
                <a:gd name="connsiteX12" fmla="*/ 647700 w 3157522"/>
                <a:gd name="connsiteY12" fmla="*/ 258309 h 2118859"/>
                <a:gd name="connsiteX13" fmla="*/ 609600 w 3157522"/>
                <a:gd name="connsiteY13" fmla="*/ 309109 h 2118859"/>
                <a:gd name="connsiteX14" fmla="*/ 577850 w 3157522"/>
                <a:gd name="connsiteY14" fmla="*/ 359909 h 2118859"/>
                <a:gd name="connsiteX15" fmla="*/ 565150 w 3157522"/>
                <a:gd name="connsiteY15" fmla="*/ 378959 h 2118859"/>
                <a:gd name="connsiteX16" fmla="*/ 546100 w 3157522"/>
                <a:gd name="connsiteY16" fmla="*/ 385309 h 2118859"/>
                <a:gd name="connsiteX17" fmla="*/ 527050 w 3157522"/>
                <a:gd name="connsiteY17" fmla="*/ 398009 h 2118859"/>
                <a:gd name="connsiteX18" fmla="*/ 508000 w 3157522"/>
                <a:gd name="connsiteY18" fmla="*/ 404359 h 2118859"/>
                <a:gd name="connsiteX19" fmla="*/ 469900 w 3157522"/>
                <a:gd name="connsiteY19" fmla="*/ 423409 h 2118859"/>
                <a:gd name="connsiteX20" fmla="*/ 469900 w 3157522"/>
                <a:gd name="connsiteY20" fmla="*/ 467859 h 2118859"/>
                <a:gd name="connsiteX21" fmla="*/ 482600 w 3157522"/>
                <a:gd name="connsiteY21" fmla="*/ 505959 h 2118859"/>
                <a:gd name="connsiteX22" fmla="*/ 488950 w 3157522"/>
                <a:gd name="connsiteY22" fmla="*/ 550409 h 2118859"/>
                <a:gd name="connsiteX23" fmla="*/ 482600 w 3157522"/>
                <a:gd name="connsiteY23" fmla="*/ 569459 h 2118859"/>
                <a:gd name="connsiteX24" fmla="*/ 476250 w 3157522"/>
                <a:gd name="connsiteY24" fmla="*/ 620259 h 2118859"/>
                <a:gd name="connsiteX25" fmla="*/ 469900 w 3157522"/>
                <a:gd name="connsiteY25" fmla="*/ 645659 h 2118859"/>
                <a:gd name="connsiteX26" fmla="*/ 450850 w 3157522"/>
                <a:gd name="connsiteY26" fmla="*/ 664709 h 2118859"/>
                <a:gd name="connsiteX27" fmla="*/ 438150 w 3157522"/>
                <a:gd name="connsiteY27" fmla="*/ 683759 h 2118859"/>
                <a:gd name="connsiteX28" fmla="*/ 419100 w 3157522"/>
                <a:gd name="connsiteY28" fmla="*/ 753609 h 2118859"/>
                <a:gd name="connsiteX29" fmla="*/ 412750 w 3157522"/>
                <a:gd name="connsiteY29" fmla="*/ 772659 h 2118859"/>
                <a:gd name="connsiteX30" fmla="*/ 393700 w 3157522"/>
                <a:gd name="connsiteY30" fmla="*/ 785359 h 2118859"/>
                <a:gd name="connsiteX31" fmla="*/ 374650 w 3157522"/>
                <a:gd name="connsiteY31" fmla="*/ 823459 h 2118859"/>
                <a:gd name="connsiteX32" fmla="*/ 317500 w 3157522"/>
                <a:gd name="connsiteY32" fmla="*/ 867909 h 2118859"/>
                <a:gd name="connsiteX33" fmla="*/ 273050 w 3157522"/>
                <a:gd name="connsiteY33" fmla="*/ 899659 h 2118859"/>
                <a:gd name="connsiteX34" fmla="*/ 228600 w 3157522"/>
                <a:gd name="connsiteY34" fmla="*/ 931409 h 2118859"/>
                <a:gd name="connsiteX35" fmla="*/ 184150 w 3157522"/>
                <a:gd name="connsiteY35" fmla="*/ 937759 h 2118859"/>
                <a:gd name="connsiteX36" fmla="*/ 152400 w 3157522"/>
                <a:gd name="connsiteY36" fmla="*/ 950459 h 2118859"/>
                <a:gd name="connsiteX37" fmla="*/ 114300 w 3157522"/>
                <a:gd name="connsiteY37" fmla="*/ 956809 h 2118859"/>
                <a:gd name="connsiteX38" fmla="*/ 88900 w 3157522"/>
                <a:gd name="connsiteY38" fmla="*/ 975859 h 2118859"/>
                <a:gd name="connsiteX39" fmla="*/ 82550 w 3157522"/>
                <a:gd name="connsiteY39" fmla="*/ 1007609 h 2118859"/>
                <a:gd name="connsiteX40" fmla="*/ 57150 w 3157522"/>
                <a:gd name="connsiteY40" fmla="*/ 1020309 h 2118859"/>
                <a:gd name="connsiteX41" fmla="*/ 19050 w 3157522"/>
                <a:gd name="connsiteY41" fmla="*/ 1033009 h 2118859"/>
                <a:gd name="connsiteX42" fmla="*/ 0 w 3157522"/>
                <a:gd name="connsiteY42" fmla="*/ 1077459 h 2118859"/>
                <a:gd name="connsiteX43" fmla="*/ 6350 w 3157522"/>
                <a:gd name="connsiteY43" fmla="*/ 1096509 h 2118859"/>
                <a:gd name="connsiteX44" fmla="*/ 44450 w 3157522"/>
                <a:gd name="connsiteY44" fmla="*/ 1121909 h 2118859"/>
                <a:gd name="connsiteX45" fmla="*/ 82550 w 3157522"/>
                <a:gd name="connsiteY45" fmla="*/ 1140959 h 2118859"/>
                <a:gd name="connsiteX46" fmla="*/ 88900 w 3157522"/>
                <a:gd name="connsiteY46" fmla="*/ 1160009 h 2118859"/>
                <a:gd name="connsiteX47" fmla="*/ 101600 w 3157522"/>
                <a:gd name="connsiteY47" fmla="*/ 1179059 h 2118859"/>
                <a:gd name="connsiteX48" fmla="*/ 127000 w 3157522"/>
                <a:gd name="connsiteY48" fmla="*/ 1185409 h 2118859"/>
                <a:gd name="connsiteX49" fmla="*/ 158750 w 3157522"/>
                <a:gd name="connsiteY49" fmla="*/ 1179059 h 2118859"/>
                <a:gd name="connsiteX50" fmla="*/ 177800 w 3157522"/>
                <a:gd name="connsiteY50" fmla="*/ 1172709 h 2118859"/>
                <a:gd name="connsiteX51" fmla="*/ 228600 w 3157522"/>
                <a:gd name="connsiteY51" fmla="*/ 1153659 h 2118859"/>
                <a:gd name="connsiteX52" fmla="*/ 247650 w 3157522"/>
                <a:gd name="connsiteY52" fmla="*/ 1140959 h 2118859"/>
                <a:gd name="connsiteX53" fmla="*/ 292100 w 3157522"/>
                <a:gd name="connsiteY53" fmla="*/ 1128259 h 2118859"/>
                <a:gd name="connsiteX54" fmla="*/ 400050 w 3157522"/>
                <a:gd name="connsiteY54" fmla="*/ 1102859 h 2118859"/>
                <a:gd name="connsiteX55" fmla="*/ 457200 w 3157522"/>
                <a:gd name="connsiteY55" fmla="*/ 1115559 h 2118859"/>
                <a:gd name="connsiteX56" fmla="*/ 469900 w 3157522"/>
                <a:gd name="connsiteY56" fmla="*/ 1083809 h 2118859"/>
                <a:gd name="connsiteX57" fmla="*/ 508000 w 3157522"/>
                <a:gd name="connsiteY57" fmla="*/ 1090159 h 2118859"/>
                <a:gd name="connsiteX58" fmla="*/ 527050 w 3157522"/>
                <a:gd name="connsiteY58" fmla="*/ 1128259 h 2118859"/>
                <a:gd name="connsiteX59" fmla="*/ 546100 w 3157522"/>
                <a:gd name="connsiteY59" fmla="*/ 1140959 h 2118859"/>
                <a:gd name="connsiteX60" fmla="*/ 603250 w 3157522"/>
                <a:gd name="connsiteY60" fmla="*/ 1185409 h 2118859"/>
                <a:gd name="connsiteX61" fmla="*/ 615950 w 3157522"/>
                <a:gd name="connsiteY61" fmla="*/ 1210809 h 2118859"/>
                <a:gd name="connsiteX62" fmla="*/ 622300 w 3157522"/>
                <a:gd name="connsiteY62" fmla="*/ 1261609 h 2118859"/>
                <a:gd name="connsiteX63" fmla="*/ 654050 w 3157522"/>
                <a:gd name="connsiteY63" fmla="*/ 1267959 h 2118859"/>
                <a:gd name="connsiteX64" fmla="*/ 755650 w 3157522"/>
                <a:gd name="connsiteY64" fmla="*/ 1255259 h 2118859"/>
                <a:gd name="connsiteX65" fmla="*/ 774700 w 3157522"/>
                <a:gd name="connsiteY65" fmla="*/ 1242559 h 2118859"/>
                <a:gd name="connsiteX66" fmla="*/ 850900 w 3157522"/>
                <a:gd name="connsiteY66" fmla="*/ 1255259 h 2118859"/>
                <a:gd name="connsiteX67" fmla="*/ 889000 w 3157522"/>
                <a:gd name="connsiteY67" fmla="*/ 1242559 h 2118859"/>
                <a:gd name="connsiteX68" fmla="*/ 939800 w 3157522"/>
                <a:gd name="connsiteY68" fmla="*/ 1229859 h 2118859"/>
                <a:gd name="connsiteX69" fmla="*/ 984250 w 3157522"/>
                <a:gd name="connsiteY69" fmla="*/ 1210809 h 2118859"/>
                <a:gd name="connsiteX70" fmla="*/ 1009650 w 3157522"/>
                <a:gd name="connsiteY70" fmla="*/ 1179059 h 2118859"/>
                <a:gd name="connsiteX71" fmla="*/ 1047750 w 3157522"/>
                <a:gd name="connsiteY71" fmla="*/ 1166359 h 2118859"/>
                <a:gd name="connsiteX72" fmla="*/ 1060450 w 3157522"/>
                <a:gd name="connsiteY72" fmla="*/ 1147309 h 2118859"/>
                <a:gd name="connsiteX73" fmla="*/ 1066800 w 3157522"/>
                <a:gd name="connsiteY73" fmla="*/ 1115559 h 2118859"/>
                <a:gd name="connsiteX74" fmla="*/ 1104900 w 3157522"/>
                <a:gd name="connsiteY74" fmla="*/ 1102859 h 2118859"/>
                <a:gd name="connsiteX75" fmla="*/ 1136650 w 3157522"/>
                <a:gd name="connsiteY75" fmla="*/ 1109209 h 2118859"/>
                <a:gd name="connsiteX76" fmla="*/ 1149350 w 3157522"/>
                <a:gd name="connsiteY76" fmla="*/ 1128259 h 2118859"/>
                <a:gd name="connsiteX77" fmla="*/ 1155700 w 3157522"/>
                <a:gd name="connsiteY77" fmla="*/ 1223509 h 2118859"/>
                <a:gd name="connsiteX78" fmla="*/ 1168400 w 3157522"/>
                <a:gd name="connsiteY78" fmla="*/ 1274309 h 2118859"/>
                <a:gd name="connsiteX79" fmla="*/ 1181100 w 3157522"/>
                <a:gd name="connsiteY79" fmla="*/ 1318759 h 2118859"/>
                <a:gd name="connsiteX80" fmla="*/ 1212850 w 3157522"/>
                <a:gd name="connsiteY80" fmla="*/ 1426709 h 2118859"/>
                <a:gd name="connsiteX81" fmla="*/ 1238250 w 3157522"/>
                <a:gd name="connsiteY81" fmla="*/ 1420359 h 2118859"/>
                <a:gd name="connsiteX82" fmla="*/ 1289050 w 3157522"/>
                <a:gd name="connsiteY82" fmla="*/ 1433059 h 2118859"/>
                <a:gd name="connsiteX83" fmla="*/ 1295400 w 3157522"/>
                <a:gd name="connsiteY83" fmla="*/ 1458459 h 2118859"/>
                <a:gd name="connsiteX84" fmla="*/ 1308100 w 3157522"/>
                <a:gd name="connsiteY84" fmla="*/ 1477509 h 2118859"/>
                <a:gd name="connsiteX85" fmla="*/ 1327150 w 3157522"/>
                <a:gd name="connsiteY85" fmla="*/ 1560059 h 2118859"/>
                <a:gd name="connsiteX86" fmla="*/ 1352550 w 3157522"/>
                <a:gd name="connsiteY86" fmla="*/ 1598159 h 2118859"/>
                <a:gd name="connsiteX87" fmla="*/ 1358900 w 3157522"/>
                <a:gd name="connsiteY87" fmla="*/ 1623559 h 2118859"/>
                <a:gd name="connsiteX88" fmla="*/ 1422400 w 3157522"/>
                <a:gd name="connsiteY88" fmla="*/ 1648959 h 2118859"/>
                <a:gd name="connsiteX89" fmla="*/ 1441450 w 3157522"/>
                <a:gd name="connsiteY89" fmla="*/ 1642609 h 2118859"/>
                <a:gd name="connsiteX90" fmla="*/ 1479550 w 3157522"/>
                <a:gd name="connsiteY90" fmla="*/ 1668009 h 2118859"/>
                <a:gd name="connsiteX91" fmla="*/ 1498600 w 3157522"/>
                <a:gd name="connsiteY91" fmla="*/ 1674359 h 2118859"/>
                <a:gd name="connsiteX92" fmla="*/ 1517650 w 3157522"/>
                <a:gd name="connsiteY92" fmla="*/ 1712459 h 2118859"/>
                <a:gd name="connsiteX93" fmla="*/ 1524000 w 3157522"/>
                <a:gd name="connsiteY93" fmla="*/ 1731509 h 2118859"/>
                <a:gd name="connsiteX94" fmla="*/ 1543050 w 3157522"/>
                <a:gd name="connsiteY94" fmla="*/ 1744209 h 2118859"/>
                <a:gd name="connsiteX95" fmla="*/ 1574800 w 3157522"/>
                <a:gd name="connsiteY95" fmla="*/ 1807709 h 2118859"/>
                <a:gd name="connsiteX96" fmla="*/ 1581150 w 3157522"/>
                <a:gd name="connsiteY96" fmla="*/ 1833109 h 2118859"/>
                <a:gd name="connsiteX97" fmla="*/ 1600200 w 3157522"/>
                <a:gd name="connsiteY97" fmla="*/ 1845809 h 2118859"/>
                <a:gd name="connsiteX98" fmla="*/ 1619250 w 3157522"/>
                <a:gd name="connsiteY98" fmla="*/ 1883909 h 2118859"/>
                <a:gd name="connsiteX99" fmla="*/ 1638300 w 3157522"/>
                <a:gd name="connsiteY99" fmla="*/ 1896609 h 2118859"/>
                <a:gd name="connsiteX100" fmla="*/ 1644650 w 3157522"/>
                <a:gd name="connsiteY100" fmla="*/ 1922009 h 2118859"/>
                <a:gd name="connsiteX101" fmla="*/ 1682750 w 3157522"/>
                <a:gd name="connsiteY101" fmla="*/ 1960109 h 2118859"/>
                <a:gd name="connsiteX102" fmla="*/ 1714500 w 3157522"/>
                <a:gd name="connsiteY102" fmla="*/ 1985509 h 2118859"/>
                <a:gd name="connsiteX103" fmla="*/ 1727200 w 3157522"/>
                <a:gd name="connsiteY103" fmla="*/ 2004559 h 2118859"/>
                <a:gd name="connsiteX104" fmla="*/ 1784350 w 3157522"/>
                <a:gd name="connsiteY104" fmla="*/ 2017259 h 2118859"/>
                <a:gd name="connsiteX105" fmla="*/ 1854200 w 3157522"/>
                <a:gd name="connsiteY105" fmla="*/ 2055359 h 2118859"/>
                <a:gd name="connsiteX106" fmla="*/ 1911350 w 3157522"/>
                <a:gd name="connsiteY106" fmla="*/ 2074409 h 2118859"/>
                <a:gd name="connsiteX107" fmla="*/ 2012950 w 3157522"/>
                <a:gd name="connsiteY107" fmla="*/ 2080759 h 2118859"/>
                <a:gd name="connsiteX108" fmla="*/ 2032000 w 3157522"/>
                <a:gd name="connsiteY108" fmla="*/ 2093459 h 2118859"/>
                <a:gd name="connsiteX109" fmla="*/ 2082800 w 3157522"/>
                <a:gd name="connsiteY109" fmla="*/ 2106159 h 2118859"/>
                <a:gd name="connsiteX110" fmla="*/ 2152650 w 3157522"/>
                <a:gd name="connsiteY110" fmla="*/ 2118859 h 2118859"/>
                <a:gd name="connsiteX111" fmla="*/ 2254250 w 3157522"/>
                <a:gd name="connsiteY111" fmla="*/ 2112509 h 2118859"/>
                <a:gd name="connsiteX112" fmla="*/ 2273300 w 3157522"/>
                <a:gd name="connsiteY112" fmla="*/ 2099809 h 2118859"/>
                <a:gd name="connsiteX113" fmla="*/ 2330450 w 3157522"/>
                <a:gd name="connsiteY113" fmla="*/ 2087109 h 2118859"/>
                <a:gd name="connsiteX114" fmla="*/ 2362200 w 3157522"/>
                <a:gd name="connsiteY114" fmla="*/ 2068059 h 2118859"/>
                <a:gd name="connsiteX115" fmla="*/ 2381250 w 3157522"/>
                <a:gd name="connsiteY115" fmla="*/ 2061709 h 2118859"/>
                <a:gd name="connsiteX116" fmla="*/ 2393950 w 3157522"/>
                <a:gd name="connsiteY116" fmla="*/ 2042659 h 2118859"/>
                <a:gd name="connsiteX117" fmla="*/ 2457450 w 3157522"/>
                <a:gd name="connsiteY117" fmla="*/ 2036309 h 2118859"/>
                <a:gd name="connsiteX118" fmla="*/ 2435860 w 3157522"/>
                <a:gd name="connsiteY118" fmla="*/ 1976619 h 2118859"/>
                <a:gd name="connsiteX119" fmla="*/ 3105150 w 3157522"/>
                <a:gd name="connsiteY119" fmla="*/ 1864859 h 2118859"/>
                <a:gd name="connsiteX120" fmla="*/ 3117850 w 3157522"/>
                <a:gd name="connsiteY120" fmla="*/ 1814059 h 2118859"/>
                <a:gd name="connsiteX121" fmla="*/ 3130550 w 3157522"/>
                <a:gd name="connsiteY121" fmla="*/ 1718809 h 2118859"/>
                <a:gd name="connsiteX122" fmla="*/ 3124200 w 3157522"/>
                <a:gd name="connsiteY122" fmla="*/ 1668009 h 2118859"/>
                <a:gd name="connsiteX123" fmla="*/ 3105150 w 3157522"/>
                <a:gd name="connsiteY123" fmla="*/ 1655309 h 2118859"/>
                <a:gd name="connsiteX124" fmla="*/ 3028950 w 3157522"/>
                <a:gd name="connsiteY124" fmla="*/ 1648959 h 2118859"/>
                <a:gd name="connsiteX125" fmla="*/ 2857500 w 3157522"/>
                <a:gd name="connsiteY125" fmla="*/ 1655309 h 2118859"/>
                <a:gd name="connsiteX126" fmla="*/ 2794000 w 3157522"/>
                <a:gd name="connsiteY126" fmla="*/ 1661659 h 2118859"/>
                <a:gd name="connsiteX127" fmla="*/ 2390140 w 3157522"/>
                <a:gd name="connsiteY127" fmla="*/ 1902959 h 2118859"/>
                <a:gd name="connsiteX128" fmla="*/ 2395220 w 3157522"/>
                <a:gd name="connsiteY128" fmla="*/ 1802629 h 2118859"/>
                <a:gd name="connsiteX129" fmla="*/ 2336800 w 3157522"/>
                <a:gd name="connsiteY129" fmla="*/ 1687059 h 2118859"/>
                <a:gd name="connsiteX130" fmla="*/ 2292350 w 3157522"/>
                <a:gd name="connsiteY130" fmla="*/ 1680709 h 2118859"/>
                <a:gd name="connsiteX131" fmla="*/ 2273300 w 3157522"/>
                <a:gd name="connsiteY131" fmla="*/ 1668009 h 2118859"/>
                <a:gd name="connsiteX132" fmla="*/ 2254250 w 3157522"/>
                <a:gd name="connsiteY132" fmla="*/ 1661659 h 2118859"/>
                <a:gd name="connsiteX133" fmla="*/ 2235200 w 3157522"/>
                <a:gd name="connsiteY133" fmla="*/ 1636259 h 2118859"/>
                <a:gd name="connsiteX134" fmla="*/ 2216150 w 3157522"/>
                <a:gd name="connsiteY134" fmla="*/ 1598159 h 2118859"/>
                <a:gd name="connsiteX135" fmla="*/ 2197100 w 3157522"/>
                <a:gd name="connsiteY135" fmla="*/ 1591809 h 2118859"/>
                <a:gd name="connsiteX136" fmla="*/ 2152650 w 3157522"/>
                <a:gd name="connsiteY136" fmla="*/ 1547359 h 2118859"/>
                <a:gd name="connsiteX137" fmla="*/ 2127250 w 3157522"/>
                <a:gd name="connsiteY137" fmla="*/ 1490209 h 2118859"/>
                <a:gd name="connsiteX138" fmla="*/ 2120900 w 3157522"/>
                <a:gd name="connsiteY138" fmla="*/ 1471159 h 2118859"/>
                <a:gd name="connsiteX139" fmla="*/ 2095500 w 3157522"/>
                <a:gd name="connsiteY139" fmla="*/ 1433059 h 2118859"/>
                <a:gd name="connsiteX140" fmla="*/ 2076450 w 3157522"/>
                <a:gd name="connsiteY140" fmla="*/ 1382259 h 2118859"/>
                <a:gd name="connsiteX141" fmla="*/ 2063750 w 3157522"/>
                <a:gd name="connsiteY141" fmla="*/ 1363209 h 2118859"/>
                <a:gd name="connsiteX142" fmla="*/ 2038350 w 3157522"/>
                <a:gd name="connsiteY142" fmla="*/ 1344159 h 2118859"/>
                <a:gd name="connsiteX143" fmla="*/ 2025650 w 3157522"/>
                <a:gd name="connsiteY143" fmla="*/ 1306059 h 2118859"/>
                <a:gd name="connsiteX144" fmla="*/ 2006600 w 3157522"/>
                <a:gd name="connsiteY144" fmla="*/ 1280659 h 2118859"/>
                <a:gd name="connsiteX145" fmla="*/ 1993900 w 3157522"/>
                <a:gd name="connsiteY145" fmla="*/ 1261609 h 2118859"/>
                <a:gd name="connsiteX146" fmla="*/ 1962150 w 3157522"/>
                <a:gd name="connsiteY146" fmla="*/ 1223509 h 2118859"/>
                <a:gd name="connsiteX147" fmla="*/ 1968500 w 3157522"/>
                <a:gd name="connsiteY147" fmla="*/ 1191759 h 2118859"/>
                <a:gd name="connsiteX148" fmla="*/ 1949450 w 3157522"/>
                <a:gd name="connsiteY148" fmla="*/ 1121909 h 2118859"/>
                <a:gd name="connsiteX149" fmla="*/ 1943100 w 3157522"/>
                <a:gd name="connsiteY149" fmla="*/ 1090159 h 2118859"/>
                <a:gd name="connsiteX150" fmla="*/ 1955800 w 3157522"/>
                <a:gd name="connsiteY150" fmla="*/ 963159 h 2118859"/>
                <a:gd name="connsiteX151" fmla="*/ 1962150 w 3157522"/>
                <a:gd name="connsiteY151" fmla="*/ 944109 h 2118859"/>
                <a:gd name="connsiteX152" fmla="*/ 1949450 w 3157522"/>
                <a:gd name="connsiteY152" fmla="*/ 823459 h 2118859"/>
                <a:gd name="connsiteX153" fmla="*/ 1924050 w 3157522"/>
                <a:gd name="connsiteY153" fmla="*/ 715509 h 2118859"/>
                <a:gd name="connsiteX154" fmla="*/ 1917700 w 3157522"/>
                <a:gd name="connsiteY154" fmla="*/ 696459 h 2118859"/>
                <a:gd name="connsiteX155" fmla="*/ 1898650 w 3157522"/>
                <a:gd name="connsiteY155" fmla="*/ 683759 h 2118859"/>
                <a:gd name="connsiteX156" fmla="*/ 1879600 w 3157522"/>
                <a:gd name="connsiteY156" fmla="*/ 664709 h 2118859"/>
                <a:gd name="connsiteX157" fmla="*/ 1860550 w 3157522"/>
                <a:gd name="connsiteY157" fmla="*/ 639309 h 2118859"/>
                <a:gd name="connsiteX158" fmla="*/ 1797050 w 3157522"/>
                <a:gd name="connsiteY158" fmla="*/ 601209 h 2118859"/>
                <a:gd name="connsiteX159" fmla="*/ 1784350 w 3157522"/>
                <a:gd name="connsiteY159" fmla="*/ 588509 h 2118859"/>
                <a:gd name="connsiteX160" fmla="*/ 1778000 w 3157522"/>
                <a:gd name="connsiteY160" fmla="*/ 556759 h 2118859"/>
                <a:gd name="connsiteX161" fmla="*/ 1758950 w 3157522"/>
                <a:gd name="connsiteY161" fmla="*/ 544059 h 2118859"/>
                <a:gd name="connsiteX162" fmla="*/ 1752600 w 3157522"/>
                <a:gd name="connsiteY162" fmla="*/ 525009 h 2118859"/>
                <a:gd name="connsiteX163" fmla="*/ 1746250 w 3157522"/>
                <a:gd name="connsiteY163" fmla="*/ 499609 h 2118859"/>
                <a:gd name="connsiteX164" fmla="*/ 1733550 w 3157522"/>
                <a:gd name="connsiteY164" fmla="*/ 474209 h 2118859"/>
                <a:gd name="connsiteX165" fmla="*/ 1708150 w 3157522"/>
                <a:gd name="connsiteY165" fmla="*/ 461509 h 2118859"/>
                <a:gd name="connsiteX166" fmla="*/ 1701800 w 3157522"/>
                <a:gd name="connsiteY166" fmla="*/ 442459 h 2118859"/>
                <a:gd name="connsiteX167" fmla="*/ 1689100 w 3157522"/>
                <a:gd name="connsiteY167" fmla="*/ 378959 h 2118859"/>
                <a:gd name="connsiteX168" fmla="*/ 1644650 w 3157522"/>
                <a:gd name="connsiteY168" fmla="*/ 309109 h 2118859"/>
                <a:gd name="connsiteX169" fmla="*/ 1612900 w 3157522"/>
                <a:gd name="connsiteY169" fmla="*/ 264659 h 2118859"/>
                <a:gd name="connsiteX170" fmla="*/ 1606550 w 3157522"/>
                <a:gd name="connsiteY170" fmla="*/ 232909 h 2118859"/>
                <a:gd name="connsiteX171" fmla="*/ 1600200 w 3157522"/>
                <a:gd name="connsiteY171" fmla="*/ 182109 h 2118859"/>
                <a:gd name="connsiteX172" fmla="*/ 1517650 w 3157522"/>
                <a:gd name="connsiteY172" fmla="*/ 124959 h 2118859"/>
                <a:gd name="connsiteX173" fmla="*/ 1498600 w 3157522"/>
                <a:gd name="connsiteY173" fmla="*/ 118609 h 2118859"/>
                <a:gd name="connsiteX174" fmla="*/ 1333500 w 3157522"/>
                <a:gd name="connsiteY174" fmla="*/ 105909 h 2118859"/>
                <a:gd name="connsiteX175" fmla="*/ 1225550 w 3157522"/>
                <a:gd name="connsiteY175" fmla="*/ 99559 h 2118859"/>
                <a:gd name="connsiteX176" fmla="*/ 1155700 w 3157522"/>
                <a:gd name="connsiteY176" fmla="*/ 80509 h 2118859"/>
                <a:gd name="connsiteX177" fmla="*/ 1143000 w 3157522"/>
                <a:gd name="connsiteY177" fmla="*/ 61459 h 2118859"/>
                <a:gd name="connsiteX178" fmla="*/ 1123950 w 3157522"/>
                <a:gd name="connsiteY178" fmla="*/ 55109 h 2118859"/>
                <a:gd name="connsiteX179" fmla="*/ 1022350 w 3157522"/>
                <a:gd name="connsiteY179" fmla="*/ 42409 h 2118859"/>
                <a:gd name="connsiteX180" fmla="*/ 908050 w 3157522"/>
                <a:gd name="connsiteY180" fmla="*/ 29709 h 2118859"/>
                <a:gd name="connsiteX181" fmla="*/ 857250 w 3157522"/>
                <a:gd name="connsiteY181" fmla="*/ 17009 h 2118859"/>
                <a:gd name="connsiteX182" fmla="*/ 838200 w 3157522"/>
                <a:gd name="connsiteY182" fmla="*/ 4309 h 2118859"/>
                <a:gd name="connsiteX183" fmla="*/ 901700 w 3157522"/>
                <a:gd name="connsiteY183" fmla="*/ 4309 h 2118859"/>
                <a:gd name="connsiteX0" fmla="*/ 901700 w 3163256"/>
                <a:gd name="connsiteY0" fmla="*/ 4309 h 2118859"/>
                <a:gd name="connsiteX1" fmla="*/ 901700 w 3163256"/>
                <a:gd name="connsiteY1" fmla="*/ 4309 h 2118859"/>
                <a:gd name="connsiteX2" fmla="*/ 857250 w 3163256"/>
                <a:gd name="connsiteY2" fmla="*/ 48759 h 2118859"/>
                <a:gd name="connsiteX3" fmla="*/ 831850 w 3163256"/>
                <a:gd name="connsiteY3" fmla="*/ 74159 h 2118859"/>
                <a:gd name="connsiteX4" fmla="*/ 812800 w 3163256"/>
                <a:gd name="connsiteY4" fmla="*/ 124959 h 2118859"/>
                <a:gd name="connsiteX5" fmla="*/ 793750 w 3163256"/>
                <a:gd name="connsiteY5" fmla="*/ 131309 h 2118859"/>
                <a:gd name="connsiteX6" fmla="*/ 787400 w 3163256"/>
                <a:gd name="connsiteY6" fmla="*/ 150359 h 2118859"/>
                <a:gd name="connsiteX7" fmla="*/ 768350 w 3163256"/>
                <a:gd name="connsiteY7" fmla="*/ 156709 h 2118859"/>
                <a:gd name="connsiteX8" fmla="*/ 723900 w 3163256"/>
                <a:gd name="connsiteY8" fmla="*/ 175759 h 2118859"/>
                <a:gd name="connsiteX9" fmla="*/ 711200 w 3163256"/>
                <a:gd name="connsiteY9" fmla="*/ 194809 h 2118859"/>
                <a:gd name="connsiteX10" fmla="*/ 692150 w 3163256"/>
                <a:gd name="connsiteY10" fmla="*/ 207509 h 2118859"/>
                <a:gd name="connsiteX11" fmla="*/ 666750 w 3163256"/>
                <a:gd name="connsiteY11" fmla="*/ 251959 h 2118859"/>
                <a:gd name="connsiteX12" fmla="*/ 647700 w 3163256"/>
                <a:gd name="connsiteY12" fmla="*/ 258309 h 2118859"/>
                <a:gd name="connsiteX13" fmla="*/ 609600 w 3163256"/>
                <a:gd name="connsiteY13" fmla="*/ 309109 h 2118859"/>
                <a:gd name="connsiteX14" fmla="*/ 577850 w 3163256"/>
                <a:gd name="connsiteY14" fmla="*/ 359909 h 2118859"/>
                <a:gd name="connsiteX15" fmla="*/ 565150 w 3163256"/>
                <a:gd name="connsiteY15" fmla="*/ 378959 h 2118859"/>
                <a:gd name="connsiteX16" fmla="*/ 546100 w 3163256"/>
                <a:gd name="connsiteY16" fmla="*/ 385309 h 2118859"/>
                <a:gd name="connsiteX17" fmla="*/ 527050 w 3163256"/>
                <a:gd name="connsiteY17" fmla="*/ 398009 h 2118859"/>
                <a:gd name="connsiteX18" fmla="*/ 508000 w 3163256"/>
                <a:gd name="connsiteY18" fmla="*/ 404359 h 2118859"/>
                <a:gd name="connsiteX19" fmla="*/ 469900 w 3163256"/>
                <a:gd name="connsiteY19" fmla="*/ 423409 h 2118859"/>
                <a:gd name="connsiteX20" fmla="*/ 469900 w 3163256"/>
                <a:gd name="connsiteY20" fmla="*/ 467859 h 2118859"/>
                <a:gd name="connsiteX21" fmla="*/ 482600 w 3163256"/>
                <a:gd name="connsiteY21" fmla="*/ 505959 h 2118859"/>
                <a:gd name="connsiteX22" fmla="*/ 488950 w 3163256"/>
                <a:gd name="connsiteY22" fmla="*/ 550409 h 2118859"/>
                <a:gd name="connsiteX23" fmla="*/ 482600 w 3163256"/>
                <a:gd name="connsiteY23" fmla="*/ 569459 h 2118859"/>
                <a:gd name="connsiteX24" fmla="*/ 476250 w 3163256"/>
                <a:gd name="connsiteY24" fmla="*/ 620259 h 2118859"/>
                <a:gd name="connsiteX25" fmla="*/ 469900 w 3163256"/>
                <a:gd name="connsiteY25" fmla="*/ 645659 h 2118859"/>
                <a:gd name="connsiteX26" fmla="*/ 450850 w 3163256"/>
                <a:gd name="connsiteY26" fmla="*/ 664709 h 2118859"/>
                <a:gd name="connsiteX27" fmla="*/ 438150 w 3163256"/>
                <a:gd name="connsiteY27" fmla="*/ 683759 h 2118859"/>
                <a:gd name="connsiteX28" fmla="*/ 419100 w 3163256"/>
                <a:gd name="connsiteY28" fmla="*/ 753609 h 2118859"/>
                <a:gd name="connsiteX29" fmla="*/ 412750 w 3163256"/>
                <a:gd name="connsiteY29" fmla="*/ 772659 h 2118859"/>
                <a:gd name="connsiteX30" fmla="*/ 393700 w 3163256"/>
                <a:gd name="connsiteY30" fmla="*/ 785359 h 2118859"/>
                <a:gd name="connsiteX31" fmla="*/ 374650 w 3163256"/>
                <a:gd name="connsiteY31" fmla="*/ 823459 h 2118859"/>
                <a:gd name="connsiteX32" fmla="*/ 317500 w 3163256"/>
                <a:gd name="connsiteY32" fmla="*/ 867909 h 2118859"/>
                <a:gd name="connsiteX33" fmla="*/ 273050 w 3163256"/>
                <a:gd name="connsiteY33" fmla="*/ 899659 h 2118859"/>
                <a:gd name="connsiteX34" fmla="*/ 228600 w 3163256"/>
                <a:gd name="connsiteY34" fmla="*/ 931409 h 2118859"/>
                <a:gd name="connsiteX35" fmla="*/ 184150 w 3163256"/>
                <a:gd name="connsiteY35" fmla="*/ 937759 h 2118859"/>
                <a:gd name="connsiteX36" fmla="*/ 152400 w 3163256"/>
                <a:gd name="connsiteY36" fmla="*/ 950459 h 2118859"/>
                <a:gd name="connsiteX37" fmla="*/ 114300 w 3163256"/>
                <a:gd name="connsiteY37" fmla="*/ 956809 h 2118859"/>
                <a:gd name="connsiteX38" fmla="*/ 88900 w 3163256"/>
                <a:gd name="connsiteY38" fmla="*/ 975859 h 2118859"/>
                <a:gd name="connsiteX39" fmla="*/ 82550 w 3163256"/>
                <a:gd name="connsiteY39" fmla="*/ 1007609 h 2118859"/>
                <a:gd name="connsiteX40" fmla="*/ 57150 w 3163256"/>
                <a:gd name="connsiteY40" fmla="*/ 1020309 h 2118859"/>
                <a:gd name="connsiteX41" fmla="*/ 19050 w 3163256"/>
                <a:gd name="connsiteY41" fmla="*/ 1033009 h 2118859"/>
                <a:gd name="connsiteX42" fmla="*/ 0 w 3163256"/>
                <a:gd name="connsiteY42" fmla="*/ 1077459 h 2118859"/>
                <a:gd name="connsiteX43" fmla="*/ 6350 w 3163256"/>
                <a:gd name="connsiteY43" fmla="*/ 1096509 h 2118859"/>
                <a:gd name="connsiteX44" fmla="*/ 44450 w 3163256"/>
                <a:gd name="connsiteY44" fmla="*/ 1121909 h 2118859"/>
                <a:gd name="connsiteX45" fmla="*/ 82550 w 3163256"/>
                <a:gd name="connsiteY45" fmla="*/ 1140959 h 2118859"/>
                <a:gd name="connsiteX46" fmla="*/ 88900 w 3163256"/>
                <a:gd name="connsiteY46" fmla="*/ 1160009 h 2118859"/>
                <a:gd name="connsiteX47" fmla="*/ 101600 w 3163256"/>
                <a:gd name="connsiteY47" fmla="*/ 1179059 h 2118859"/>
                <a:gd name="connsiteX48" fmla="*/ 127000 w 3163256"/>
                <a:gd name="connsiteY48" fmla="*/ 1185409 h 2118859"/>
                <a:gd name="connsiteX49" fmla="*/ 158750 w 3163256"/>
                <a:gd name="connsiteY49" fmla="*/ 1179059 h 2118859"/>
                <a:gd name="connsiteX50" fmla="*/ 177800 w 3163256"/>
                <a:gd name="connsiteY50" fmla="*/ 1172709 h 2118859"/>
                <a:gd name="connsiteX51" fmla="*/ 228600 w 3163256"/>
                <a:gd name="connsiteY51" fmla="*/ 1153659 h 2118859"/>
                <a:gd name="connsiteX52" fmla="*/ 247650 w 3163256"/>
                <a:gd name="connsiteY52" fmla="*/ 1140959 h 2118859"/>
                <a:gd name="connsiteX53" fmla="*/ 292100 w 3163256"/>
                <a:gd name="connsiteY53" fmla="*/ 1128259 h 2118859"/>
                <a:gd name="connsiteX54" fmla="*/ 400050 w 3163256"/>
                <a:gd name="connsiteY54" fmla="*/ 1102859 h 2118859"/>
                <a:gd name="connsiteX55" fmla="*/ 457200 w 3163256"/>
                <a:gd name="connsiteY55" fmla="*/ 1115559 h 2118859"/>
                <a:gd name="connsiteX56" fmla="*/ 469900 w 3163256"/>
                <a:gd name="connsiteY56" fmla="*/ 1083809 h 2118859"/>
                <a:gd name="connsiteX57" fmla="*/ 508000 w 3163256"/>
                <a:gd name="connsiteY57" fmla="*/ 1090159 h 2118859"/>
                <a:gd name="connsiteX58" fmla="*/ 527050 w 3163256"/>
                <a:gd name="connsiteY58" fmla="*/ 1128259 h 2118859"/>
                <a:gd name="connsiteX59" fmla="*/ 546100 w 3163256"/>
                <a:gd name="connsiteY59" fmla="*/ 1140959 h 2118859"/>
                <a:gd name="connsiteX60" fmla="*/ 603250 w 3163256"/>
                <a:gd name="connsiteY60" fmla="*/ 1185409 h 2118859"/>
                <a:gd name="connsiteX61" fmla="*/ 615950 w 3163256"/>
                <a:gd name="connsiteY61" fmla="*/ 1210809 h 2118859"/>
                <a:gd name="connsiteX62" fmla="*/ 622300 w 3163256"/>
                <a:gd name="connsiteY62" fmla="*/ 1261609 h 2118859"/>
                <a:gd name="connsiteX63" fmla="*/ 654050 w 3163256"/>
                <a:gd name="connsiteY63" fmla="*/ 1267959 h 2118859"/>
                <a:gd name="connsiteX64" fmla="*/ 755650 w 3163256"/>
                <a:gd name="connsiteY64" fmla="*/ 1255259 h 2118859"/>
                <a:gd name="connsiteX65" fmla="*/ 774700 w 3163256"/>
                <a:gd name="connsiteY65" fmla="*/ 1242559 h 2118859"/>
                <a:gd name="connsiteX66" fmla="*/ 850900 w 3163256"/>
                <a:gd name="connsiteY66" fmla="*/ 1255259 h 2118859"/>
                <a:gd name="connsiteX67" fmla="*/ 889000 w 3163256"/>
                <a:gd name="connsiteY67" fmla="*/ 1242559 h 2118859"/>
                <a:gd name="connsiteX68" fmla="*/ 939800 w 3163256"/>
                <a:gd name="connsiteY68" fmla="*/ 1229859 h 2118859"/>
                <a:gd name="connsiteX69" fmla="*/ 984250 w 3163256"/>
                <a:gd name="connsiteY69" fmla="*/ 1210809 h 2118859"/>
                <a:gd name="connsiteX70" fmla="*/ 1009650 w 3163256"/>
                <a:gd name="connsiteY70" fmla="*/ 1179059 h 2118859"/>
                <a:gd name="connsiteX71" fmla="*/ 1047750 w 3163256"/>
                <a:gd name="connsiteY71" fmla="*/ 1166359 h 2118859"/>
                <a:gd name="connsiteX72" fmla="*/ 1060450 w 3163256"/>
                <a:gd name="connsiteY72" fmla="*/ 1147309 h 2118859"/>
                <a:gd name="connsiteX73" fmla="*/ 1066800 w 3163256"/>
                <a:gd name="connsiteY73" fmla="*/ 1115559 h 2118859"/>
                <a:gd name="connsiteX74" fmla="*/ 1104900 w 3163256"/>
                <a:gd name="connsiteY74" fmla="*/ 1102859 h 2118859"/>
                <a:gd name="connsiteX75" fmla="*/ 1136650 w 3163256"/>
                <a:gd name="connsiteY75" fmla="*/ 1109209 h 2118859"/>
                <a:gd name="connsiteX76" fmla="*/ 1149350 w 3163256"/>
                <a:gd name="connsiteY76" fmla="*/ 1128259 h 2118859"/>
                <a:gd name="connsiteX77" fmla="*/ 1155700 w 3163256"/>
                <a:gd name="connsiteY77" fmla="*/ 1223509 h 2118859"/>
                <a:gd name="connsiteX78" fmla="*/ 1168400 w 3163256"/>
                <a:gd name="connsiteY78" fmla="*/ 1274309 h 2118859"/>
                <a:gd name="connsiteX79" fmla="*/ 1181100 w 3163256"/>
                <a:gd name="connsiteY79" fmla="*/ 1318759 h 2118859"/>
                <a:gd name="connsiteX80" fmla="*/ 1212850 w 3163256"/>
                <a:gd name="connsiteY80" fmla="*/ 1426709 h 2118859"/>
                <a:gd name="connsiteX81" fmla="*/ 1238250 w 3163256"/>
                <a:gd name="connsiteY81" fmla="*/ 1420359 h 2118859"/>
                <a:gd name="connsiteX82" fmla="*/ 1289050 w 3163256"/>
                <a:gd name="connsiteY82" fmla="*/ 1433059 h 2118859"/>
                <a:gd name="connsiteX83" fmla="*/ 1295400 w 3163256"/>
                <a:gd name="connsiteY83" fmla="*/ 1458459 h 2118859"/>
                <a:gd name="connsiteX84" fmla="*/ 1308100 w 3163256"/>
                <a:gd name="connsiteY84" fmla="*/ 1477509 h 2118859"/>
                <a:gd name="connsiteX85" fmla="*/ 1327150 w 3163256"/>
                <a:gd name="connsiteY85" fmla="*/ 1560059 h 2118859"/>
                <a:gd name="connsiteX86" fmla="*/ 1352550 w 3163256"/>
                <a:gd name="connsiteY86" fmla="*/ 1598159 h 2118859"/>
                <a:gd name="connsiteX87" fmla="*/ 1358900 w 3163256"/>
                <a:gd name="connsiteY87" fmla="*/ 1623559 h 2118859"/>
                <a:gd name="connsiteX88" fmla="*/ 1422400 w 3163256"/>
                <a:gd name="connsiteY88" fmla="*/ 1648959 h 2118859"/>
                <a:gd name="connsiteX89" fmla="*/ 1441450 w 3163256"/>
                <a:gd name="connsiteY89" fmla="*/ 1642609 h 2118859"/>
                <a:gd name="connsiteX90" fmla="*/ 1479550 w 3163256"/>
                <a:gd name="connsiteY90" fmla="*/ 1668009 h 2118859"/>
                <a:gd name="connsiteX91" fmla="*/ 1498600 w 3163256"/>
                <a:gd name="connsiteY91" fmla="*/ 1674359 h 2118859"/>
                <a:gd name="connsiteX92" fmla="*/ 1517650 w 3163256"/>
                <a:gd name="connsiteY92" fmla="*/ 1712459 h 2118859"/>
                <a:gd name="connsiteX93" fmla="*/ 1524000 w 3163256"/>
                <a:gd name="connsiteY93" fmla="*/ 1731509 h 2118859"/>
                <a:gd name="connsiteX94" fmla="*/ 1543050 w 3163256"/>
                <a:gd name="connsiteY94" fmla="*/ 1744209 h 2118859"/>
                <a:gd name="connsiteX95" fmla="*/ 1574800 w 3163256"/>
                <a:gd name="connsiteY95" fmla="*/ 1807709 h 2118859"/>
                <a:gd name="connsiteX96" fmla="*/ 1581150 w 3163256"/>
                <a:gd name="connsiteY96" fmla="*/ 1833109 h 2118859"/>
                <a:gd name="connsiteX97" fmla="*/ 1600200 w 3163256"/>
                <a:gd name="connsiteY97" fmla="*/ 1845809 h 2118859"/>
                <a:gd name="connsiteX98" fmla="*/ 1619250 w 3163256"/>
                <a:gd name="connsiteY98" fmla="*/ 1883909 h 2118859"/>
                <a:gd name="connsiteX99" fmla="*/ 1638300 w 3163256"/>
                <a:gd name="connsiteY99" fmla="*/ 1896609 h 2118859"/>
                <a:gd name="connsiteX100" fmla="*/ 1644650 w 3163256"/>
                <a:gd name="connsiteY100" fmla="*/ 1922009 h 2118859"/>
                <a:gd name="connsiteX101" fmla="*/ 1682750 w 3163256"/>
                <a:gd name="connsiteY101" fmla="*/ 1960109 h 2118859"/>
                <a:gd name="connsiteX102" fmla="*/ 1714500 w 3163256"/>
                <a:gd name="connsiteY102" fmla="*/ 1985509 h 2118859"/>
                <a:gd name="connsiteX103" fmla="*/ 1727200 w 3163256"/>
                <a:gd name="connsiteY103" fmla="*/ 2004559 h 2118859"/>
                <a:gd name="connsiteX104" fmla="*/ 1784350 w 3163256"/>
                <a:gd name="connsiteY104" fmla="*/ 2017259 h 2118859"/>
                <a:gd name="connsiteX105" fmla="*/ 1854200 w 3163256"/>
                <a:gd name="connsiteY105" fmla="*/ 2055359 h 2118859"/>
                <a:gd name="connsiteX106" fmla="*/ 1911350 w 3163256"/>
                <a:gd name="connsiteY106" fmla="*/ 2074409 h 2118859"/>
                <a:gd name="connsiteX107" fmla="*/ 2012950 w 3163256"/>
                <a:gd name="connsiteY107" fmla="*/ 2080759 h 2118859"/>
                <a:gd name="connsiteX108" fmla="*/ 2032000 w 3163256"/>
                <a:gd name="connsiteY108" fmla="*/ 2093459 h 2118859"/>
                <a:gd name="connsiteX109" fmla="*/ 2082800 w 3163256"/>
                <a:gd name="connsiteY109" fmla="*/ 2106159 h 2118859"/>
                <a:gd name="connsiteX110" fmla="*/ 2152650 w 3163256"/>
                <a:gd name="connsiteY110" fmla="*/ 2118859 h 2118859"/>
                <a:gd name="connsiteX111" fmla="*/ 2254250 w 3163256"/>
                <a:gd name="connsiteY111" fmla="*/ 2112509 h 2118859"/>
                <a:gd name="connsiteX112" fmla="*/ 2273300 w 3163256"/>
                <a:gd name="connsiteY112" fmla="*/ 2099809 h 2118859"/>
                <a:gd name="connsiteX113" fmla="*/ 2330450 w 3163256"/>
                <a:gd name="connsiteY113" fmla="*/ 2087109 h 2118859"/>
                <a:gd name="connsiteX114" fmla="*/ 2362200 w 3163256"/>
                <a:gd name="connsiteY114" fmla="*/ 2068059 h 2118859"/>
                <a:gd name="connsiteX115" fmla="*/ 2381250 w 3163256"/>
                <a:gd name="connsiteY115" fmla="*/ 2061709 h 2118859"/>
                <a:gd name="connsiteX116" fmla="*/ 2393950 w 3163256"/>
                <a:gd name="connsiteY116" fmla="*/ 2042659 h 2118859"/>
                <a:gd name="connsiteX117" fmla="*/ 2457450 w 3163256"/>
                <a:gd name="connsiteY117" fmla="*/ 2036309 h 2118859"/>
                <a:gd name="connsiteX118" fmla="*/ 2435860 w 3163256"/>
                <a:gd name="connsiteY118" fmla="*/ 1976619 h 2118859"/>
                <a:gd name="connsiteX119" fmla="*/ 3105150 w 3163256"/>
                <a:gd name="connsiteY119" fmla="*/ 1864859 h 2118859"/>
                <a:gd name="connsiteX120" fmla="*/ 3130550 w 3163256"/>
                <a:gd name="connsiteY120" fmla="*/ 1718809 h 2118859"/>
                <a:gd name="connsiteX121" fmla="*/ 3124200 w 3163256"/>
                <a:gd name="connsiteY121" fmla="*/ 1668009 h 2118859"/>
                <a:gd name="connsiteX122" fmla="*/ 3105150 w 3163256"/>
                <a:gd name="connsiteY122" fmla="*/ 1655309 h 2118859"/>
                <a:gd name="connsiteX123" fmla="*/ 3028950 w 3163256"/>
                <a:gd name="connsiteY123" fmla="*/ 1648959 h 2118859"/>
                <a:gd name="connsiteX124" fmla="*/ 2857500 w 3163256"/>
                <a:gd name="connsiteY124" fmla="*/ 1655309 h 2118859"/>
                <a:gd name="connsiteX125" fmla="*/ 2794000 w 3163256"/>
                <a:gd name="connsiteY125" fmla="*/ 1661659 h 2118859"/>
                <a:gd name="connsiteX126" fmla="*/ 2390140 w 3163256"/>
                <a:gd name="connsiteY126" fmla="*/ 1902959 h 2118859"/>
                <a:gd name="connsiteX127" fmla="*/ 2395220 w 3163256"/>
                <a:gd name="connsiteY127" fmla="*/ 1802629 h 2118859"/>
                <a:gd name="connsiteX128" fmla="*/ 2336800 w 3163256"/>
                <a:gd name="connsiteY128" fmla="*/ 1687059 h 2118859"/>
                <a:gd name="connsiteX129" fmla="*/ 2292350 w 3163256"/>
                <a:gd name="connsiteY129" fmla="*/ 1680709 h 2118859"/>
                <a:gd name="connsiteX130" fmla="*/ 2273300 w 3163256"/>
                <a:gd name="connsiteY130" fmla="*/ 1668009 h 2118859"/>
                <a:gd name="connsiteX131" fmla="*/ 2254250 w 3163256"/>
                <a:gd name="connsiteY131" fmla="*/ 1661659 h 2118859"/>
                <a:gd name="connsiteX132" fmla="*/ 2235200 w 3163256"/>
                <a:gd name="connsiteY132" fmla="*/ 1636259 h 2118859"/>
                <a:gd name="connsiteX133" fmla="*/ 2216150 w 3163256"/>
                <a:gd name="connsiteY133" fmla="*/ 1598159 h 2118859"/>
                <a:gd name="connsiteX134" fmla="*/ 2197100 w 3163256"/>
                <a:gd name="connsiteY134" fmla="*/ 1591809 h 2118859"/>
                <a:gd name="connsiteX135" fmla="*/ 2152650 w 3163256"/>
                <a:gd name="connsiteY135" fmla="*/ 1547359 h 2118859"/>
                <a:gd name="connsiteX136" fmla="*/ 2127250 w 3163256"/>
                <a:gd name="connsiteY136" fmla="*/ 1490209 h 2118859"/>
                <a:gd name="connsiteX137" fmla="*/ 2120900 w 3163256"/>
                <a:gd name="connsiteY137" fmla="*/ 1471159 h 2118859"/>
                <a:gd name="connsiteX138" fmla="*/ 2095500 w 3163256"/>
                <a:gd name="connsiteY138" fmla="*/ 1433059 h 2118859"/>
                <a:gd name="connsiteX139" fmla="*/ 2076450 w 3163256"/>
                <a:gd name="connsiteY139" fmla="*/ 1382259 h 2118859"/>
                <a:gd name="connsiteX140" fmla="*/ 2063750 w 3163256"/>
                <a:gd name="connsiteY140" fmla="*/ 1363209 h 2118859"/>
                <a:gd name="connsiteX141" fmla="*/ 2038350 w 3163256"/>
                <a:gd name="connsiteY141" fmla="*/ 1344159 h 2118859"/>
                <a:gd name="connsiteX142" fmla="*/ 2025650 w 3163256"/>
                <a:gd name="connsiteY142" fmla="*/ 1306059 h 2118859"/>
                <a:gd name="connsiteX143" fmla="*/ 2006600 w 3163256"/>
                <a:gd name="connsiteY143" fmla="*/ 1280659 h 2118859"/>
                <a:gd name="connsiteX144" fmla="*/ 1993900 w 3163256"/>
                <a:gd name="connsiteY144" fmla="*/ 1261609 h 2118859"/>
                <a:gd name="connsiteX145" fmla="*/ 1962150 w 3163256"/>
                <a:gd name="connsiteY145" fmla="*/ 1223509 h 2118859"/>
                <a:gd name="connsiteX146" fmla="*/ 1968500 w 3163256"/>
                <a:gd name="connsiteY146" fmla="*/ 1191759 h 2118859"/>
                <a:gd name="connsiteX147" fmla="*/ 1949450 w 3163256"/>
                <a:gd name="connsiteY147" fmla="*/ 1121909 h 2118859"/>
                <a:gd name="connsiteX148" fmla="*/ 1943100 w 3163256"/>
                <a:gd name="connsiteY148" fmla="*/ 1090159 h 2118859"/>
                <a:gd name="connsiteX149" fmla="*/ 1955800 w 3163256"/>
                <a:gd name="connsiteY149" fmla="*/ 963159 h 2118859"/>
                <a:gd name="connsiteX150" fmla="*/ 1962150 w 3163256"/>
                <a:gd name="connsiteY150" fmla="*/ 944109 h 2118859"/>
                <a:gd name="connsiteX151" fmla="*/ 1949450 w 3163256"/>
                <a:gd name="connsiteY151" fmla="*/ 823459 h 2118859"/>
                <a:gd name="connsiteX152" fmla="*/ 1924050 w 3163256"/>
                <a:gd name="connsiteY152" fmla="*/ 715509 h 2118859"/>
                <a:gd name="connsiteX153" fmla="*/ 1917700 w 3163256"/>
                <a:gd name="connsiteY153" fmla="*/ 696459 h 2118859"/>
                <a:gd name="connsiteX154" fmla="*/ 1898650 w 3163256"/>
                <a:gd name="connsiteY154" fmla="*/ 683759 h 2118859"/>
                <a:gd name="connsiteX155" fmla="*/ 1879600 w 3163256"/>
                <a:gd name="connsiteY155" fmla="*/ 664709 h 2118859"/>
                <a:gd name="connsiteX156" fmla="*/ 1860550 w 3163256"/>
                <a:gd name="connsiteY156" fmla="*/ 639309 h 2118859"/>
                <a:gd name="connsiteX157" fmla="*/ 1797050 w 3163256"/>
                <a:gd name="connsiteY157" fmla="*/ 601209 h 2118859"/>
                <a:gd name="connsiteX158" fmla="*/ 1784350 w 3163256"/>
                <a:gd name="connsiteY158" fmla="*/ 588509 h 2118859"/>
                <a:gd name="connsiteX159" fmla="*/ 1778000 w 3163256"/>
                <a:gd name="connsiteY159" fmla="*/ 556759 h 2118859"/>
                <a:gd name="connsiteX160" fmla="*/ 1758950 w 3163256"/>
                <a:gd name="connsiteY160" fmla="*/ 544059 h 2118859"/>
                <a:gd name="connsiteX161" fmla="*/ 1752600 w 3163256"/>
                <a:gd name="connsiteY161" fmla="*/ 525009 h 2118859"/>
                <a:gd name="connsiteX162" fmla="*/ 1746250 w 3163256"/>
                <a:gd name="connsiteY162" fmla="*/ 499609 h 2118859"/>
                <a:gd name="connsiteX163" fmla="*/ 1733550 w 3163256"/>
                <a:gd name="connsiteY163" fmla="*/ 474209 h 2118859"/>
                <a:gd name="connsiteX164" fmla="*/ 1708150 w 3163256"/>
                <a:gd name="connsiteY164" fmla="*/ 461509 h 2118859"/>
                <a:gd name="connsiteX165" fmla="*/ 1701800 w 3163256"/>
                <a:gd name="connsiteY165" fmla="*/ 442459 h 2118859"/>
                <a:gd name="connsiteX166" fmla="*/ 1689100 w 3163256"/>
                <a:gd name="connsiteY166" fmla="*/ 378959 h 2118859"/>
                <a:gd name="connsiteX167" fmla="*/ 1644650 w 3163256"/>
                <a:gd name="connsiteY167" fmla="*/ 309109 h 2118859"/>
                <a:gd name="connsiteX168" fmla="*/ 1612900 w 3163256"/>
                <a:gd name="connsiteY168" fmla="*/ 264659 h 2118859"/>
                <a:gd name="connsiteX169" fmla="*/ 1606550 w 3163256"/>
                <a:gd name="connsiteY169" fmla="*/ 232909 h 2118859"/>
                <a:gd name="connsiteX170" fmla="*/ 1600200 w 3163256"/>
                <a:gd name="connsiteY170" fmla="*/ 182109 h 2118859"/>
                <a:gd name="connsiteX171" fmla="*/ 1517650 w 3163256"/>
                <a:gd name="connsiteY171" fmla="*/ 124959 h 2118859"/>
                <a:gd name="connsiteX172" fmla="*/ 1498600 w 3163256"/>
                <a:gd name="connsiteY172" fmla="*/ 118609 h 2118859"/>
                <a:gd name="connsiteX173" fmla="*/ 1333500 w 3163256"/>
                <a:gd name="connsiteY173" fmla="*/ 105909 h 2118859"/>
                <a:gd name="connsiteX174" fmla="*/ 1225550 w 3163256"/>
                <a:gd name="connsiteY174" fmla="*/ 99559 h 2118859"/>
                <a:gd name="connsiteX175" fmla="*/ 1155700 w 3163256"/>
                <a:gd name="connsiteY175" fmla="*/ 80509 h 2118859"/>
                <a:gd name="connsiteX176" fmla="*/ 1143000 w 3163256"/>
                <a:gd name="connsiteY176" fmla="*/ 61459 h 2118859"/>
                <a:gd name="connsiteX177" fmla="*/ 1123950 w 3163256"/>
                <a:gd name="connsiteY177" fmla="*/ 55109 h 2118859"/>
                <a:gd name="connsiteX178" fmla="*/ 1022350 w 3163256"/>
                <a:gd name="connsiteY178" fmla="*/ 42409 h 2118859"/>
                <a:gd name="connsiteX179" fmla="*/ 908050 w 3163256"/>
                <a:gd name="connsiteY179" fmla="*/ 29709 h 2118859"/>
                <a:gd name="connsiteX180" fmla="*/ 857250 w 3163256"/>
                <a:gd name="connsiteY180" fmla="*/ 17009 h 2118859"/>
                <a:gd name="connsiteX181" fmla="*/ 838200 w 3163256"/>
                <a:gd name="connsiteY181" fmla="*/ 4309 h 2118859"/>
                <a:gd name="connsiteX182" fmla="*/ 901700 w 3163256"/>
                <a:gd name="connsiteY182" fmla="*/ 4309 h 2118859"/>
                <a:gd name="connsiteX0" fmla="*/ 901700 w 3130550"/>
                <a:gd name="connsiteY0" fmla="*/ 4309 h 2118859"/>
                <a:gd name="connsiteX1" fmla="*/ 901700 w 3130550"/>
                <a:gd name="connsiteY1" fmla="*/ 4309 h 2118859"/>
                <a:gd name="connsiteX2" fmla="*/ 857250 w 3130550"/>
                <a:gd name="connsiteY2" fmla="*/ 48759 h 2118859"/>
                <a:gd name="connsiteX3" fmla="*/ 831850 w 3130550"/>
                <a:gd name="connsiteY3" fmla="*/ 74159 h 2118859"/>
                <a:gd name="connsiteX4" fmla="*/ 812800 w 3130550"/>
                <a:gd name="connsiteY4" fmla="*/ 124959 h 2118859"/>
                <a:gd name="connsiteX5" fmla="*/ 793750 w 3130550"/>
                <a:gd name="connsiteY5" fmla="*/ 131309 h 2118859"/>
                <a:gd name="connsiteX6" fmla="*/ 787400 w 3130550"/>
                <a:gd name="connsiteY6" fmla="*/ 150359 h 2118859"/>
                <a:gd name="connsiteX7" fmla="*/ 768350 w 3130550"/>
                <a:gd name="connsiteY7" fmla="*/ 156709 h 2118859"/>
                <a:gd name="connsiteX8" fmla="*/ 723900 w 3130550"/>
                <a:gd name="connsiteY8" fmla="*/ 175759 h 2118859"/>
                <a:gd name="connsiteX9" fmla="*/ 711200 w 3130550"/>
                <a:gd name="connsiteY9" fmla="*/ 194809 h 2118859"/>
                <a:gd name="connsiteX10" fmla="*/ 692150 w 3130550"/>
                <a:gd name="connsiteY10" fmla="*/ 207509 h 2118859"/>
                <a:gd name="connsiteX11" fmla="*/ 666750 w 3130550"/>
                <a:gd name="connsiteY11" fmla="*/ 251959 h 2118859"/>
                <a:gd name="connsiteX12" fmla="*/ 647700 w 3130550"/>
                <a:gd name="connsiteY12" fmla="*/ 258309 h 2118859"/>
                <a:gd name="connsiteX13" fmla="*/ 609600 w 3130550"/>
                <a:gd name="connsiteY13" fmla="*/ 309109 h 2118859"/>
                <a:gd name="connsiteX14" fmla="*/ 577850 w 3130550"/>
                <a:gd name="connsiteY14" fmla="*/ 359909 h 2118859"/>
                <a:gd name="connsiteX15" fmla="*/ 565150 w 3130550"/>
                <a:gd name="connsiteY15" fmla="*/ 378959 h 2118859"/>
                <a:gd name="connsiteX16" fmla="*/ 546100 w 3130550"/>
                <a:gd name="connsiteY16" fmla="*/ 385309 h 2118859"/>
                <a:gd name="connsiteX17" fmla="*/ 527050 w 3130550"/>
                <a:gd name="connsiteY17" fmla="*/ 398009 h 2118859"/>
                <a:gd name="connsiteX18" fmla="*/ 508000 w 3130550"/>
                <a:gd name="connsiteY18" fmla="*/ 404359 h 2118859"/>
                <a:gd name="connsiteX19" fmla="*/ 469900 w 3130550"/>
                <a:gd name="connsiteY19" fmla="*/ 423409 h 2118859"/>
                <a:gd name="connsiteX20" fmla="*/ 469900 w 3130550"/>
                <a:gd name="connsiteY20" fmla="*/ 467859 h 2118859"/>
                <a:gd name="connsiteX21" fmla="*/ 482600 w 3130550"/>
                <a:gd name="connsiteY21" fmla="*/ 505959 h 2118859"/>
                <a:gd name="connsiteX22" fmla="*/ 488950 w 3130550"/>
                <a:gd name="connsiteY22" fmla="*/ 550409 h 2118859"/>
                <a:gd name="connsiteX23" fmla="*/ 482600 w 3130550"/>
                <a:gd name="connsiteY23" fmla="*/ 569459 h 2118859"/>
                <a:gd name="connsiteX24" fmla="*/ 476250 w 3130550"/>
                <a:gd name="connsiteY24" fmla="*/ 620259 h 2118859"/>
                <a:gd name="connsiteX25" fmla="*/ 469900 w 3130550"/>
                <a:gd name="connsiteY25" fmla="*/ 645659 h 2118859"/>
                <a:gd name="connsiteX26" fmla="*/ 450850 w 3130550"/>
                <a:gd name="connsiteY26" fmla="*/ 664709 h 2118859"/>
                <a:gd name="connsiteX27" fmla="*/ 438150 w 3130550"/>
                <a:gd name="connsiteY27" fmla="*/ 683759 h 2118859"/>
                <a:gd name="connsiteX28" fmla="*/ 419100 w 3130550"/>
                <a:gd name="connsiteY28" fmla="*/ 753609 h 2118859"/>
                <a:gd name="connsiteX29" fmla="*/ 412750 w 3130550"/>
                <a:gd name="connsiteY29" fmla="*/ 772659 h 2118859"/>
                <a:gd name="connsiteX30" fmla="*/ 393700 w 3130550"/>
                <a:gd name="connsiteY30" fmla="*/ 785359 h 2118859"/>
                <a:gd name="connsiteX31" fmla="*/ 374650 w 3130550"/>
                <a:gd name="connsiteY31" fmla="*/ 823459 h 2118859"/>
                <a:gd name="connsiteX32" fmla="*/ 317500 w 3130550"/>
                <a:gd name="connsiteY32" fmla="*/ 867909 h 2118859"/>
                <a:gd name="connsiteX33" fmla="*/ 273050 w 3130550"/>
                <a:gd name="connsiteY33" fmla="*/ 899659 h 2118859"/>
                <a:gd name="connsiteX34" fmla="*/ 228600 w 3130550"/>
                <a:gd name="connsiteY34" fmla="*/ 931409 h 2118859"/>
                <a:gd name="connsiteX35" fmla="*/ 184150 w 3130550"/>
                <a:gd name="connsiteY35" fmla="*/ 937759 h 2118859"/>
                <a:gd name="connsiteX36" fmla="*/ 152400 w 3130550"/>
                <a:gd name="connsiteY36" fmla="*/ 950459 h 2118859"/>
                <a:gd name="connsiteX37" fmla="*/ 114300 w 3130550"/>
                <a:gd name="connsiteY37" fmla="*/ 956809 h 2118859"/>
                <a:gd name="connsiteX38" fmla="*/ 88900 w 3130550"/>
                <a:gd name="connsiteY38" fmla="*/ 975859 h 2118859"/>
                <a:gd name="connsiteX39" fmla="*/ 82550 w 3130550"/>
                <a:gd name="connsiteY39" fmla="*/ 1007609 h 2118859"/>
                <a:gd name="connsiteX40" fmla="*/ 57150 w 3130550"/>
                <a:gd name="connsiteY40" fmla="*/ 1020309 h 2118859"/>
                <a:gd name="connsiteX41" fmla="*/ 19050 w 3130550"/>
                <a:gd name="connsiteY41" fmla="*/ 1033009 h 2118859"/>
                <a:gd name="connsiteX42" fmla="*/ 0 w 3130550"/>
                <a:gd name="connsiteY42" fmla="*/ 1077459 h 2118859"/>
                <a:gd name="connsiteX43" fmla="*/ 6350 w 3130550"/>
                <a:gd name="connsiteY43" fmla="*/ 1096509 h 2118859"/>
                <a:gd name="connsiteX44" fmla="*/ 44450 w 3130550"/>
                <a:gd name="connsiteY44" fmla="*/ 1121909 h 2118859"/>
                <a:gd name="connsiteX45" fmla="*/ 82550 w 3130550"/>
                <a:gd name="connsiteY45" fmla="*/ 1140959 h 2118859"/>
                <a:gd name="connsiteX46" fmla="*/ 88900 w 3130550"/>
                <a:gd name="connsiteY46" fmla="*/ 1160009 h 2118859"/>
                <a:gd name="connsiteX47" fmla="*/ 101600 w 3130550"/>
                <a:gd name="connsiteY47" fmla="*/ 1179059 h 2118859"/>
                <a:gd name="connsiteX48" fmla="*/ 127000 w 3130550"/>
                <a:gd name="connsiteY48" fmla="*/ 1185409 h 2118859"/>
                <a:gd name="connsiteX49" fmla="*/ 158750 w 3130550"/>
                <a:gd name="connsiteY49" fmla="*/ 1179059 h 2118859"/>
                <a:gd name="connsiteX50" fmla="*/ 177800 w 3130550"/>
                <a:gd name="connsiteY50" fmla="*/ 1172709 h 2118859"/>
                <a:gd name="connsiteX51" fmla="*/ 228600 w 3130550"/>
                <a:gd name="connsiteY51" fmla="*/ 1153659 h 2118859"/>
                <a:gd name="connsiteX52" fmla="*/ 247650 w 3130550"/>
                <a:gd name="connsiteY52" fmla="*/ 1140959 h 2118859"/>
                <a:gd name="connsiteX53" fmla="*/ 292100 w 3130550"/>
                <a:gd name="connsiteY53" fmla="*/ 1128259 h 2118859"/>
                <a:gd name="connsiteX54" fmla="*/ 400050 w 3130550"/>
                <a:gd name="connsiteY54" fmla="*/ 1102859 h 2118859"/>
                <a:gd name="connsiteX55" fmla="*/ 457200 w 3130550"/>
                <a:gd name="connsiteY55" fmla="*/ 1115559 h 2118859"/>
                <a:gd name="connsiteX56" fmla="*/ 469900 w 3130550"/>
                <a:gd name="connsiteY56" fmla="*/ 1083809 h 2118859"/>
                <a:gd name="connsiteX57" fmla="*/ 508000 w 3130550"/>
                <a:gd name="connsiteY57" fmla="*/ 1090159 h 2118859"/>
                <a:gd name="connsiteX58" fmla="*/ 527050 w 3130550"/>
                <a:gd name="connsiteY58" fmla="*/ 1128259 h 2118859"/>
                <a:gd name="connsiteX59" fmla="*/ 546100 w 3130550"/>
                <a:gd name="connsiteY59" fmla="*/ 1140959 h 2118859"/>
                <a:gd name="connsiteX60" fmla="*/ 603250 w 3130550"/>
                <a:gd name="connsiteY60" fmla="*/ 1185409 h 2118859"/>
                <a:gd name="connsiteX61" fmla="*/ 615950 w 3130550"/>
                <a:gd name="connsiteY61" fmla="*/ 1210809 h 2118859"/>
                <a:gd name="connsiteX62" fmla="*/ 622300 w 3130550"/>
                <a:gd name="connsiteY62" fmla="*/ 1261609 h 2118859"/>
                <a:gd name="connsiteX63" fmla="*/ 654050 w 3130550"/>
                <a:gd name="connsiteY63" fmla="*/ 1267959 h 2118859"/>
                <a:gd name="connsiteX64" fmla="*/ 755650 w 3130550"/>
                <a:gd name="connsiteY64" fmla="*/ 1255259 h 2118859"/>
                <a:gd name="connsiteX65" fmla="*/ 774700 w 3130550"/>
                <a:gd name="connsiteY65" fmla="*/ 1242559 h 2118859"/>
                <a:gd name="connsiteX66" fmla="*/ 850900 w 3130550"/>
                <a:gd name="connsiteY66" fmla="*/ 1255259 h 2118859"/>
                <a:gd name="connsiteX67" fmla="*/ 889000 w 3130550"/>
                <a:gd name="connsiteY67" fmla="*/ 1242559 h 2118859"/>
                <a:gd name="connsiteX68" fmla="*/ 939800 w 3130550"/>
                <a:gd name="connsiteY68" fmla="*/ 1229859 h 2118859"/>
                <a:gd name="connsiteX69" fmla="*/ 984250 w 3130550"/>
                <a:gd name="connsiteY69" fmla="*/ 1210809 h 2118859"/>
                <a:gd name="connsiteX70" fmla="*/ 1009650 w 3130550"/>
                <a:gd name="connsiteY70" fmla="*/ 1179059 h 2118859"/>
                <a:gd name="connsiteX71" fmla="*/ 1047750 w 3130550"/>
                <a:gd name="connsiteY71" fmla="*/ 1166359 h 2118859"/>
                <a:gd name="connsiteX72" fmla="*/ 1060450 w 3130550"/>
                <a:gd name="connsiteY72" fmla="*/ 1147309 h 2118859"/>
                <a:gd name="connsiteX73" fmla="*/ 1066800 w 3130550"/>
                <a:gd name="connsiteY73" fmla="*/ 1115559 h 2118859"/>
                <a:gd name="connsiteX74" fmla="*/ 1104900 w 3130550"/>
                <a:gd name="connsiteY74" fmla="*/ 1102859 h 2118859"/>
                <a:gd name="connsiteX75" fmla="*/ 1136650 w 3130550"/>
                <a:gd name="connsiteY75" fmla="*/ 1109209 h 2118859"/>
                <a:gd name="connsiteX76" fmla="*/ 1149350 w 3130550"/>
                <a:gd name="connsiteY76" fmla="*/ 1128259 h 2118859"/>
                <a:gd name="connsiteX77" fmla="*/ 1155700 w 3130550"/>
                <a:gd name="connsiteY77" fmla="*/ 1223509 h 2118859"/>
                <a:gd name="connsiteX78" fmla="*/ 1168400 w 3130550"/>
                <a:gd name="connsiteY78" fmla="*/ 1274309 h 2118859"/>
                <a:gd name="connsiteX79" fmla="*/ 1181100 w 3130550"/>
                <a:gd name="connsiteY79" fmla="*/ 1318759 h 2118859"/>
                <a:gd name="connsiteX80" fmla="*/ 1212850 w 3130550"/>
                <a:gd name="connsiteY80" fmla="*/ 1426709 h 2118859"/>
                <a:gd name="connsiteX81" fmla="*/ 1238250 w 3130550"/>
                <a:gd name="connsiteY81" fmla="*/ 1420359 h 2118859"/>
                <a:gd name="connsiteX82" fmla="*/ 1289050 w 3130550"/>
                <a:gd name="connsiteY82" fmla="*/ 1433059 h 2118859"/>
                <a:gd name="connsiteX83" fmla="*/ 1295400 w 3130550"/>
                <a:gd name="connsiteY83" fmla="*/ 1458459 h 2118859"/>
                <a:gd name="connsiteX84" fmla="*/ 1308100 w 3130550"/>
                <a:gd name="connsiteY84" fmla="*/ 1477509 h 2118859"/>
                <a:gd name="connsiteX85" fmla="*/ 1327150 w 3130550"/>
                <a:gd name="connsiteY85" fmla="*/ 1560059 h 2118859"/>
                <a:gd name="connsiteX86" fmla="*/ 1352550 w 3130550"/>
                <a:gd name="connsiteY86" fmla="*/ 1598159 h 2118859"/>
                <a:gd name="connsiteX87" fmla="*/ 1358900 w 3130550"/>
                <a:gd name="connsiteY87" fmla="*/ 1623559 h 2118859"/>
                <a:gd name="connsiteX88" fmla="*/ 1422400 w 3130550"/>
                <a:gd name="connsiteY88" fmla="*/ 1648959 h 2118859"/>
                <a:gd name="connsiteX89" fmla="*/ 1441450 w 3130550"/>
                <a:gd name="connsiteY89" fmla="*/ 1642609 h 2118859"/>
                <a:gd name="connsiteX90" fmla="*/ 1479550 w 3130550"/>
                <a:gd name="connsiteY90" fmla="*/ 1668009 h 2118859"/>
                <a:gd name="connsiteX91" fmla="*/ 1498600 w 3130550"/>
                <a:gd name="connsiteY91" fmla="*/ 1674359 h 2118859"/>
                <a:gd name="connsiteX92" fmla="*/ 1517650 w 3130550"/>
                <a:gd name="connsiteY92" fmla="*/ 1712459 h 2118859"/>
                <a:gd name="connsiteX93" fmla="*/ 1524000 w 3130550"/>
                <a:gd name="connsiteY93" fmla="*/ 1731509 h 2118859"/>
                <a:gd name="connsiteX94" fmla="*/ 1543050 w 3130550"/>
                <a:gd name="connsiteY94" fmla="*/ 1744209 h 2118859"/>
                <a:gd name="connsiteX95" fmla="*/ 1574800 w 3130550"/>
                <a:gd name="connsiteY95" fmla="*/ 1807709 h 2118859"/>
                <a:gd name="connsiteX96" fmla="*/ 1581150 w 3130550"/>
                <a:gd name="connsiteY96" fmla="*/ 1833109 h 2118859"/>
                <a:gd name="connsiteX97" fmla="*/ 1600200 w 3130550"/>
                <a:gd name="connsiteY97" fmla="*/ 1845809 h 2118859"/>
                <a:gd name="connsiteX98" fmla="*/ 1619250 w 3130550"/>
                <a:gd name="connsiteY98" fmla="*/ 1883909 h 2118859"/>
                <a:gd name="connsiteX99" fmla="*/ 1638300 w 3130550"/>
                <a:gd name="connsiteY99" fmla="*/ 1896609 h 2118859"/>
                <a:gd name="connsiteX100" fmla="*/ 1644650 w 3130550"/>
                <a:gd name="connsiteY100" fmla="*/ 1922009 h 2118859"/>
                <a:gd name="connsiteX101" fmla="*/ 1682750 w 3130550"/>
                <a:gd name="connsiteY101" fmla="*/ 1960109 h 2118859"/>
                <a:gd name="connsiteX102" fmla="*/ 1714500 w 3130550"/>
                <a:gd name="connsiteY102" fmla="*/ 1985509 h 2118859"/>
                <a:gd name="connsiteX103" fmla="*/ 1727200 w 3130550"/>
                <a:gd name="connsiteY103" fmla="*/ 2004559 h 2118859"/>
                <a:gd name="connsiteX104" fmla="*/ 1784350 w 3130550"/>
                <a:gd name="connsiteY104" fmla="*/ 2017259 h 2118859"/>
                <a:gd name="connsiteX105" fmla="*/ 1854200 w 3130550"/>
                <a:gd name="connsiteY105" fmla="*/ 2055359 h 2118859"/>
                <a:gd name="connsiteX106" fmla="*/ 1911350 w 3130550"/>
                <a:gd name="connsiteY106" fmla="*/ 2074409 h 2118859"/>
                <a:gd name="connsiteX107" fmla="*/ 2012950 w 3130550"/>
                <a:gd name="connsiteY107" fmla="*/ 2080759 h 2118859"/>
                <a:gd name="connsiteX108" fmla="*/ 2032000 w 3130550"/>
                <a:gd name="connsiteY108" fmla="*/ 2093459 h 2118859"/>
                <a:gd name="connsiteX109" fmla="*/ 2082800 w 3130550"/>
                <a:gd name="connsiteY109" fmla="*/ 2106159 h 2118859"/>
                <a:gd name="connsiteX110" fmla="*/ 2152650 w 3130550"/>
                <a:gd name="connsiteY110" fmla="*/ 2118859 h 2118859"/>
                <a:gd name="connsiteX111" fmla="*/ 2254250 w 3130550"/>
                <a:gd name="connsiteY111" fmla="*/ 2112509 h 2118859"/>
                <a:gd name="connsiteX112" fmla="*/ 2273300 w 3130550"/>
                <a:gd name="connsiteY112" fmla="*/ 2099809 h 2118859"/>
                <a:gd name="connsiteX113" fmla="*/ 2330450 w 3130550"/>
                <a:gd name="connsiteY113" fmla="*/ 2087109 h 2118859"/>
                <a:gd name="connsiteX114" fmla="*/ 2362200 w 3130550"/>
                <a:gd name="connsiteY114" fmla="*/ 2068059 h 2118859"/>
                <a:gd name="connsiteX115" fmla="*/ 2381250 w 3130550"/>
                <a:gd name="connsiteY115" fmla="*/ 2061709 h 2118859"/>
                <a:gd name="connsiteX116" fmla="*/ 2393950 w 3130550"/>
                <a:gd name="connsiteY116" fmla="*/ 2042659 h 2118859"/>
                <a:gd name="connsiteX117" fmla="*/ 2457450 w 3130550"/>
                <a:gd name="connsiteY117" fmla="*/ 2036309 h 2118859"/>
                <a:gd name="connsiteX118" fmla="*/ 2435860 w 3130550"/>
                <a:gd name="connsiteY118" fmla="*/ 1976619 h 2118859"/>
                <a:gd name="connsiteX119" fmla="*/ 3130550 w 3130550"/>
                <a:gd name="connsiteY119" fmla="*/ 1718809 h 2118859"/>
                <a:gd name="connsiteX120" fmla="*/ 3124200 w 3130550"/>
                <a:gd name="connsiteY120" fmla="*/ 1668009 h 2118859"/>
                <a:gd name="connsiteX121" fmla="*/ 3105150 w 3130550"/>
                <a:gd name="connsiteY121" fmla="*/ 1655309 h 2118859"/>
                <a:gd name="connsiteX122" fmla="*/ 3028950 w 3130550"/>
                <a:gd name="connsiteY122" fmla="*/ 1648959 h 2118859"/>
                <a:gd name="connsiteX123" fmla="*/ 2857500 w 3130550"/>
                <a:gd name="connsiteY123" fmla="*/ 1655309 h 2118859"/>
                <a:gd name="connsiteX124" fmla="*/ 2794000 w 3130550"/>
                <a:gd name="connsiteY124" fmla="*/ 1661659 h 2118859"/>
                <a:gd name="connsiteX125" fmla="*/ 2390140 w 3130550"/>
                <a:gd name="connsiteY125" fmla="*/ 1902959 h 2118859"/>
                <a:gd name="connsiteX126" fmla="*/ 2395220 w 3130550"/>
                <a:gd name="connsiteY126" fmla="*/ 1802629 h 2118859"/>
                <a:gd name="connsiteX127" fmla="*/ 2336800 w 3130550"/>
                <a:gd name="connsiteY127" fmla="*/ 1687059 h 2118859"/>
                <a:gd name="connsiteX128" fmla="*/ 2292350 w 3130550"/>
                <a:gd name="connsiteY128" fmla="*/ 1680709 h 2118859"/>
                <a:gd name="connsiteX129" fmla="*/ 2273300 w 3130550"/>
                <a:gd name="connsiteY129" fmla="*/ 1668009 h 2118859"/>
                <a:gd name="connsiteX130" fmla="*/ 2254250 w 3130550"/>
                <a:gd name="connsiteY130" fmla="*/ 1661659 h 2118859"/>
                <a:gd name="connsiteX131" fmla="*/ 2235200 w 3130550"/>
                <a:gd name="connsiteY131" fmla="*/ 1636259 h 2118859"/>
                <a:gd name="connsiteX132" fmla="*/ 2216150 w 3130550"/>
                <a:gd name="connsiteY132" fmla="*/ 1598159 h 2118859"/>
                <a:gd name="connsiteX133" fmla="*/ 2197100 w 3130550"/>
                <a:gd name="connsiteY133" fmla="*/ 1591809 h 2118859"/>
                <a:gd name="connsiteX134" fmla="*/ 2152650 w 3130550"/>
                <a:gd name="connsiteY134" fmla="*/ 1547359 h 2118859"/>
                <a:gd name="connsiteX135" fmla="*/ 2127250 w 3130550"/>
                <a:gd name="connsiteY135" fmla="*/ 1490209 h 2118859"/>
                <a:gd name="connsiteX136" fmla="*/ 2120900 w 3130550"/>
                <a:gd name="connsiteY136" fmla="*/ 1471159 h 2118859"/>
                <a:gd name="connsiteX137" fmla="*/ 2095500 w 3130550"/>
                <a:gd name="connsiteY137" fmla="*/ 1433059 h 2118859"/>
                <a:gd name="connsiteX138" fmla="*/ 2076450 w 3130550"/>
                <a:gd name="connsiteY138" fmla="*/ 1382259 h 2118859"/>
                <a:gd name="connsiteX139" fmla="*/ 2063750 w 3130550"/>
                <a:gd name="connsiteY139" fmla="*/ 1363209 h 2118859"/>
                <a:gd name="connsiteX140" fmla="*/ 2038350 w 3130550"/>
                <a:gd name="connsiteY140" fmla="*/ 1344159 h 2118859"/>
                <a:gd name="connsiteX141" fmla="*/ 2025650 w 3130550"/>
                <a:gd name="connsiteY141" fmla="*/ 1306059 h 2118859"/>
                <a:gd name="connsiteX142" fmla="*/ 2006600 w 3130550"/>
                <a:gd name="connsiteY142" fmla="*/ 1280659 h 2118859"/>
                <a:gd name="connsiteX143" fmla="*/ 1993900 w 3130550"/>
                <a:gd name="connsiteY143" fmla="*/ 1261609 h 2118859"/>
                <a:gd name="connsiteX144" fmla="*/ 1962150 w 3130550"/>
                <a:gd name="connsiteY144" fmla="*/ 1223509 h 2118859"/>
                <a:gd name="connsiteX145" fmla="*/ 1968500 w 3130550"/>
                <a:gd name="connsiteY145" fmla="*/ 1191759 h 2118859"/>
                <a:gd name="connsiteX146" fmla="*/ 1949450 w 3130550"/>
                <a:gd name="connsiteY146" fmla="*/ 1121909 h 2118859"/>
                <a:gd name="connsiteX147" fmla="*/ 1943100 w 3130550"/>
                <a:gd name="connsiteY147" fmla="*/ 1090159 h 2118859"/>
                <a:gd name="connsiteX148" fmla="*/ 1955800 w 3130550"/>
                <a:gd name="connsiteY148" fmla="*/ 963159 h 2118859"/>
                <a:gd name="connsiteX149" fmla="*/ 1962150 w 3130550"/>
                <a:gd name="connsiteY149" fmla="*/ 944109 h 2118859"/>
                <a:gd name="connsiteX150" fmla="*/ 1949450 w 3130550"/>
                <a:gd name="connsiteY150" fmla="*/ 823459 h 2118859"/>
                <a:gd name="connsiteX151" fmla="*/ 1924050 w 3130550"/>
                <a:gd name="connsiteY151" fmla="*/ 715509 h 2118859"/>
                <a:gd name="connsiteX152" fmla="*/ 1917700 w 3130550"/>
                <a:gd name="connsiteY152" fmla="*/ 696459 h 2118859"/>
                <a:gd name="connsiteX153" fmla="*/ 1898650 w 3130550"/>
                <a:gd name="connsiteY153" fmla="*/ 683759 h 2118859"/>
                <a:gd name="connsiteX154" fmla="*/ 1879600 w 3130550"/>
                <a:gd name="connsiteY154" fmla="*/ 664709 h 2118859"/>
                <a:gd name="connsiteX155" fmla="*/ 1860550 w 3130550"/>
                <a:gd name="connsiteY155" fmla="*/ 639309 h 2118859"/>
                <a:gd name="connsiteX156" fmla="*/ 1797050 w 3130550"/>
                <a:gd name="connsiteY156" fmla="*/ 601209 h 2118859"/>
                <a:gd name="connsiteX157" fmla="*/ 1784350 w 3130550"/>
                <a:gd name="connsiteY157" fmla="*/ 588509 h 2118859"/>
                <a:gd name="connsiteX158" fmla="*/ 1778000 w 3130550"/>
                <a:gd name="connsiteY158" fmla="*/ 556759 h 2118859"/>
                <a:gd name="connsiteX159" fmla="*/ 1758950 w 3130550"/>
                <a:gd name="connsiteY159" fmla="*/ 544059 h 2118859"/>
                <a:gd name="connsiteX160" fmla="*/ 1752600 w 3130550"/>
                <a:gd name="connsiteY160" fmla="*/ 525009 h 2118859"/>
                <a:gd name="connsiteX161" fmla="*/ 1746250 w 3130550"/>
                <a:gd name="connsiteY161" fmla="*/ 499609 h 2118859"/>
                <a:gd name="connsiteX162" fmla="*/ 1733550 w 3130550"/>
                <a:gd name="connsiteY162" fmla="*/ 474209 h 2118859"/>
                <a:gd name="connsiteX163" fmla="*/ 1708150 w 3130550"/>
                <a:gd name="connsiteY163" fmla="*/ 461509 h 2118859"/>
                <a:gd name="connsiteX164" fmla="*/ 1701800 w 3130550"/>
                <a:gd name="connsiteY164" fmla="*/ 442459 h 2118859"/>
                <a:gd name="connsiteX165" fmla="*/ 1689100 w 3130550"/>
                <a:gd name="connsiteY165" fmla="*/ 378959 h 2118859"/>
                <a:gd name="connsiteX166" fmla="*/ 1644650 w 3130550"/>
                <a:gd name="connsiteY166" fmla="*/ 309109 h 2118859"/>
                <a:gd name="connsiteX167" fmla="*/ 1612900 w 3130550"/>
                <a:gd name="connsiteY167" fmla="*/ 264659 h 2118859"/>
                <a:gd name="connsiteX168" fmla="*/ 1606550 w 3130550"/>
                <a:gd name="connsiteY168" fmla="*/ 232909 h 2118859"/>
                <a:gd name="connsiteX169" fmla="*/ 1600200 w 3130550"/>
                <a:gd name="connsiteY169" fmla="*/ 182109 h 2118859"/>
                <a:gd name="connsiteX170" fmla="*/ 1517650 w 3130550"/>
                <a:gd name="connsiteY170" fmla="*/ 124959 h 2118859"/>
                <a:gd name="connsiteX171" fmla="*/ 1498600 w 3130550"/>
                <a:gd name="connsiteY171" fmla="*/ 118609 h 2118859"/>
                <a:gd name="connsiteX172" fmla="*/ 1333500 w 3130550"/>
                <a:gd name="connsiteY172" fmla="*/ 105909 h 2118859"/>
                <a:gd name="connsiteX173" fmla="*/ 1225550 w 3130550"/>
                <a:gd name="connsiteY173" fmla="*/ 99559 h 2118859"/>
                <a:gd name="connsiteX174" fmla="*/ 1155700 w 3130550"/>
                <a:gd name="connsiteY174" fmla="*/ 80509 h 2118859"/>
                <a:gd name="connsiteX175" fmla="*/ 1143000 w 3130550"/>
                <a:gd name="connsiteY175" fmla="*/ 61459 h 2118859"/>
                <a:gd name="connsiteX176" fmla="*/ 1123950 w 3130550"/>
                <a:gd name="connsiteY176" fmla="*/ 55109 h 2118859"/>
                <a:gd name="connsiteX177" fmla="*/ 1022350 w 3130550"/>
                <a:gd name="connsiteY177" fmla="*/ 42409 h 2118859"/>
                <a:gd name="connsiteX178" fmla="*/ 908050 w 3130550"/>
                <a:gd name="connsiteY178" fmla="*/ 29709 h 2118859"/>
                <a:gd name="connsiteX179" fmla="*/ 857250 w 3130550"/>
                <a:gd name="connsiteY179" fmla="*/ 17009 h 2118859"/>
                <a:gd name="connsiteX180" fmla="*/ 838200 w 3130550"/>
                <a:gd name="connsiteY180" fmla="*/ 4309 h 2118859"/>
                <a:gd name="connsiteX181" fmla="*/ 901700 w 3130550"/>
                <a:gd name="connsiteY181" fmla="*/ 4309 h 2118859"/>
                <a:gd name="connsiteX0" fmla="*/ 901700 w 3170722"/>
                <a:gd name="connsiteY0" fmla="*/ 4309 h 2118859"/>
                <a:gd name="connsiteX1" fmla="*/ 901700 w 3170722"/>
                <a:gd name="connsiteY1" fmla="*/ 4309 h 2118859"/>
                <a:gd name="connsiteX2" fmla="*/ 857250 w 3170722"/>
                <a:gd name="connsiteY2" fmla="*/ 48759 h 2118859"/>
                <a:gd name="connsiteX3" fmla="*/ 831850 w 3170722"/>
                <a:gd name="connsiteY3" fmla="*/ 74159 h 2118859"/>
                <a:gd name="connsiteX4" fmla="*/ 812800 w 3170722"/>
                <a:gd name="connsiteY4" fmla="*/ 124959 h 2118859"/>
                <a:gd name="connsiteX5" fmla="*/ 793750 w 3170722"/>
                <a:gd name="connsiteY5" fmla="*/ 131309 h 2118859"/>
                <a:gd name="connsiteX6" fmla="*/ 787400 w 3170722"/>
                <a:gd name="connsiteY6" fmla="*/ 150359 h 2118859"/>
                <a:gd name="connsiteX7" fmla="*/ 768350 w 3170722"/>
                <a:gd name="connsiteY7" fmla="*/ 156709 h 2118859"/>
                <a:gd name="connsiteX8" fmla="*/ 723900 w 3170722"/>
                <a:gd name="connsiteY8" fmla="*/ 175759 h 2118859"/>
                <a:gd name="connsiteX9" fmla="*/ 711200 w 3170722"/>
                <a:gd name="connsiteY9" fmla="*/ 194809 h 2118859"/>
                <a:gd name="connsiteX10" fmla="*/ 692150 w 3170722"/>
                <a:gd name="connsiteY10" fmla="*/ 207509 h 2118859"/>
                <a:gd name="connsiteX11" fmla="*/ 666750 w 3170722"/>
                <a:gd name="connsiteY11" fmla="*/ 251959 h 2118859"/>
                <a:gd name="connsiteX12" fmla="*/ 647700 w 3170722"/>
                <a:gd name="connsiteY12" fmla="*/ 258309 h 2118859"/>
                <a:gd name="connsiteX13" fmla="*/ 609600 w 3170722"/>
                <a:gd name="connsiteY13" fmla="*/ 309109 h 2118859"/>
                <a:gd name="connsiteX14" fmla="*/ 577850 w 3170722"/>
                <a:gd name="connsiteY14" fmla="*/ 359909 h 2118859"/>
                <a:gd name="connsiteX15" fmla="*/ 565150 w 3170722"/>
                <a:gd name="connsiteY15" fmla="*/ 378959 h 2118859"/>
                <a:gd name="connsiteX16" fmla="*/ 546100 w 3170722"/>
                <a:gd name="connsiteY16" fmla="*/ 385309 h 2118859"/>
                <a:gd name="connsiteX17" fmla="*/ 527050 w 3170722"/>
                <a:gd name="connsiteY17" fmla="*/ 398009 h 2118859"/>
                <a:gd name="connsiteX18" fmla="*/ 508000 w 3170722"/>
                <a:gd name="connsiteY18" fmla="*/ 404359 h 2118859"/>
                <a:gd name="connsiteX19" fmla="*/ 469900 w 3170722"/>
                <a:gd name="connsiteY19" fmla="*/ 423409 h 2118859"/>
                <a:gd name="connsiteX20" fmla="*/ 469900 w 3170722"/>
                <a:gd name="connsiteY20" fmla="*/ 467859 h 2118859"/>
                <a:gd name="connsiteX21" fmla="*/ 482600 w 3170722"/>
                <a:gd name="connsiteY21" fmla="*/ 505959 h 2118859"/>
                <a:gd name="connsiteX22" fmla="*/ 488950 w 3170722"/>
                <a:gd name="connsiteY22" fmla="*/ 550409 h 2118859"/>
                <a:gd name="connsiteX23" fmla="*/ 482600 w 3170722"/>
                <a:gd name="connsiteY23" fmla="*/ 569459 h 2118859"/>
                <a:gd name="connsiteX24" fmla="*/ 476250 w 3170722"/>
                <a:gd name="connsiteY24" fmla="*/ 620259 h 2118859"/>
                <a:gd name="connsiteX25" fmla="*/ 469900 w 3170722"/>
                <a:gd name="connsiteY25" fmla="*/ 645659 h 2118859"/>
                <a:gd name="connsiteX26" fmla="*/ 450850 w 3170722"/>
                <a:gd name="connsiteY26" fmla="*/ 664709 h 2118859"/>
                <a:gd name="connsiteX27" fmla="*/ 438150 w 3170722"/>
                <a:gd name="connsiteY27" fmla="*/ 683759 h 2118859"/>
                <a:gd name="connsiteX28" fmla="*/ 419100 w 3170722"/>
                <a:gd name="connsiteY28" fmla="*/ 753609 h 2118859"/>
                <a:gd name="connsiteX29" fmla="*/ 412750 w 3170722"/>
                <a:gd name="connsiteY29" fmla="*/ 772659 h 2118859"/>
                <a:gd name="connsiteX30" fmla="*/ 393700 w 3170722"/>
                <a:gd name="connsiteY30" fmla="*/ 785359 h 2118859"/>
                <a:gd name="connsiteX31" fmla="*/ 374650 w 3170722"/>
                <a:gd name="connsiteY31" fmla="*/ 823459 h 2118859"/>
                <a:gd name="connsiteX32" fmla="*/ 317500 w 3170722"/>
                <a:gd name="connsiteY32" fmla="*/ 867909 h 2118859"/>
                <a:gd name="connsiteX33" fmla="*/ 273050 w 3170722"/>
                <a:gd name="connsiteY33" fmla="*/ 899659 h 2118859"/>
                <a:gd name="connsiteX34" fmla="*/ 228600 w 3170722"/>
                <a:gd name="connsiteY34" fmla="*/ 931409 h 2118859"/>
                <a:gd name="connsiteX35" fmla="*/ 184150 w 3170722"/>
                <a:gd name="connsiteY35" fmla="*/ 937759 h 2118859"/>
                <a:gd name="connsiteX36" fmla="*/ 152400 w 3170722"/>
                <a:gd name="connsiteY36" fmla="*/ 950459 h 2118859"/>
                <a:gd name="connsiteX37" fmla="*/ 114300 w 3170722"/>
                <a:gd name="connsiteY37" fmla="*/ 956809 h 2118859"/>
                <a:gd name="connsiteX38" fmla="*/ 88900 w 3170722"/>
                <a:gd name="connsiteY38" fmla="*/ 975859 h 2118859"/>
                <a:gd name="connsiteX39" fmla="*/ 82550 w 3170722"/>
                <a:gd name="connsiteY39" fmla="*/ 1007609 h 2118859"/>
                <a:gd name="connsiteX40" fmla="*/ 57150 w 3170722"/>
                <a:gd name="connsiteY40" fmla="*/ 1020309 h 2118859"/>
                <a:gd name="connsiteX41" fmla="*/ 19050 w 3170722"/>
                <a:gd name="connsiteY41" fmla="*/ 1033009 h 2118859"/>
                <a:gd name="connsiteX42" fmla="*/ 0 w 3170722"/>
                <a:gd name="connsiteY42" fmla="*/ 1077459 h 2118859"/>
                <a:gd name="connsiteX43" fmla="*/ 6350 w 3170722"/>
                <a:gd name="connsiteY43" fmla="*/ 1096509 h 2118859"/>
                <a:gd name="connsiteX44" fmla="*/ 44450 w 3170722"/>
                <a:gd name="connsiteY44" fmla="*/ 1121909 h 2118859"/>
                <a:gd name="connsiteX45" fmla="*/ 82550 w 3170722"/>
                <a:gd name="connsiteY45" fmla="*/ 1140959 h 2118859"/>
                <a:gd name="connsiteX46" fmla="*/ 88900 w 3170722"/>
                <a:gd name="connsiteY46" fmla="*/ 1160009 h 2118859"/>
                <a:gd name="connsiteX47" fmla="*/ 101600 w 3170722"/>
                <a:gd name="connsiteY47" fmla="*/ 1179059 h 2118859"/>
                <a:gd name="connsiteX48" fmla="*/ 127000 w 3170722"/>
                <a:gd name="connsiteY48" fmla="*/ 1185409 h 2118859"/>
                <a:gd name="connsiteX49" fmla="*/ 158750 w 3170722"/>
                <a:gd name="connsiteY49" fmla="*/ 1179059 h 2118859"/>
                <a:gd name="connsiteX50" fmla="*/ 177800 w 3170722"/>
                <a:gd name="connsiteY50" fmla="*/ 1172709 h 2118859"/>
                <a:gd name="connsiteX51" fmla="*/ 228600 w 3170722"/>
                <a:gd name="connsiteY51" fmla="*/ 1153659 h 2118859"/>
                <a:gd name="connsiteX52" fmla="*/ 247650 w 3170722"/>
                <a:gd name="connsiteY52" fmla="*/ 1140959 h 2118859"/>
                <a:gd name="connsiteX53" fmla="*/ 292100 w 3170722"/>
                <a:gd name="connsiteY53" fmla="*/ 1128259 h 2118859"/>
                <a:gd name="connsiteX54" fmla="*/ 400050 w 3170722"/>
                <a:gd name="connsiteY54" fmla="*/ 1102859 h 2118859"/>
                <a:gd name="connsiteX55" fmla="*/ 457200 w 3170722"/>
                <a:gd name="connsiteY55" fmla="*/ 1115559 h 2118859"/>
                <a:gd name="connsiteX56" fmla="*/ 469900 w 3170722"/>
                <a:gd name="connsiteY56" fmla="*/ 1083809 h 2118859"/>
                <a:gd name="connsiteX57" fmla="*/ 508000 w 3170722"/>
                <a:gd name="connsiteY57" fmla="*/ 1090159 h 2118859"/>
                <a:gd name="connsiteX58" fmla="*/ 527050 w 3170722"/>
                <a:gd name="connsiteY58" fmla="*/ 1128259 h 2118859"/>
                <a:gd name="connsiteX59" fmla="*/ 546100 w 3170722"/>
                <a:gd name="connsiteY59" fmla="*/ 1140959 h 2118859"/>
                <a:gd name="connsiteX60" fmla="*/ 603250 w 3170722"/>
                <a:gd name="connsiteY60" fmla="*/ 1185409 h 2118859"/>
                <a:gd name="connsiteX61" fmla="*/ 615950 w 3170722"/>
                <a:gd name="connsiteY61" fmla="*/ 1210809 h 2118859"/>
                <a:gd name="connsiteX62" fmla="*/ 622300 w 3170722"/>
                <a:gd name="connsiteY62" fmla="*/ 1261609 h 2118859"/>
                <a:gd name="connsiteX63" fmla="*/ 654050 w 3170722"/>
                <a:gd name="connsiteY63" fmla="*/ 1267959 h 2118859"/>
                <a:gd name="connsiteX64" fmla="*/ 755650 w 3170722"/>
                <a:gd name="connsiteY64" fmla="*/ 1255259 h 2118859"/>
                <a:gd name="connsiteX65" fmla="*/ 774700 w 3170722"/>
                <a:gd name="connsiteY65" fmla="*/ 1242559 h 2118859"/>
                <a:gd name="connsiteX66" fmla="*/ 850900 w 3170722"/>
                <a:gd name="connsiteY66" fmla="*/ 1255259 h 2118859"/>
                <a:gd name="connsiteX67" fmla="*/ 889000 w 3170722"/>
                <a:gd name="connsiteY67" fmla="*/ 1242559 h 2118859"/>
                <a:gd name="connsiteX68" fmla="*/ 939800 w 3170722"/>
                <a:gd name="connsiteY68" fmla="*/ 1229859 h 2118859"/>
                <a:gd name="connsiteX69" fmla="*/ 984250 w 3170722"/>
                <a:gd name="connsiteY69" fmla="*/ 1210809 h 2118859"/>
                <a:gd name="connsiteX70" fmla="*/ 1009650 w 3170722"/>
                <a:gd name="connsiteY70" fmla="*/ 1179059 h 2118859"/>
                <a:gd name="connsiteX71" fmla="*/ 1047750 w 3170722"/>
                <a:gd name="connsiteY71" fmla="*/ 1166359 h 2118859"/>
                <a:gd name="connsiteX72" fmla="*/ 1060450 w 3170722"/>
                <a:gd name="connsiteY72" fmla="*/ 1147309 h 2118859"/>
                <a:gd name="connsiteX73" fmla="*/ 1066800 w 3170722"/>
                <a:gd name="connsiteY73" fmla="*/ 1115559 h 2118859"/>
                <a:gd name="connsiteX74" fmla="*/ 1104900 w 3170722"/>
                <a:gd name="connsiteY74" fmla="*/ 1102859 h 2118859"/>
                <a:gd name="connsiteX75" fmla="*/ 1136650 w 3170722"/>
                <a:gd name="connsiteY75" fmla="*/ 1109209 h 2118859"/>
                <a:gd name="connsiteX76" fmla="*/ 1149350 w 3170722"/>
                <a:gd name="connsiteY76" fmla="*/ 1128259 h 2118859"/>
                <a:gd name="connsiteX77" fmla="*/ 1155700 w 3170722"/>
                <a:gd name="connsiteY77" fmla="*/ 1223509 h 2118859"/>
                <a:gd name="connsiteX78" fmla="*/ 1168400 w 3170722"/>
                <a:gd name="connsiteY78" fmla="*/ 1274309 h 2118859"/>
                <a:gd name="connsiteX79" fmla="*/ 1181100 w 3170722"/>
                <a:gd name="connsiteY79" fmla="*/ 1318759 h 2118859"/>
                <a:gd name="connsiteX80" fmla="*/ 1212850 w 3170722"/>
                <a:gd name="connsiteY80" fmla="*/ 1426709 h 2118859"/>
                <a:gd name="connsiteX81" fmla="*/ 1238250 w 3170722"/>
                <a:gd name="connsiteY81" fmla="*/ 1420359 h 2118859"/>
                <a:gd name="connsiteX82" fmla="*/ 1289050 w 3170722"/>
                <a:gd name="connsiteY82" fmla="*/ 1433059 h 2118859"/>
                <a:gd name="connsiteX83" fmla="*/ 1295400 w 3170722"/>
                <a:gd name="connsiteY83" fmla="*/ 1458459 h 2118859"/>
                <a:gd name="connsiteX84" fmla="*/ 1308100 w 3170722"/>
                <a:gd name="connsiteY84" fmla="*/ 1477509 h 2118859"/>
                <a:gd name="connsiteX85" fmla="*/ 1327150 w 3170722"/>
                <a:gd name="connsiteY85" fmla="*/ 1560059 h 2118859"/>
                <a:gd name="connsiteX86" fmla="*/ 1352550 w 3170722"/>
                <a:gd name="connsiteY86" fmla="*/ 1598159 h 2118859"/>
                <a:gd name="connsiteX87" fmla="*/ 1358900 w 3170722"/>
                <a:gd name="connsiteY87" fmla="*/ 1623559 h 2118859"/>
                <a:gd name="connsiteX88" fmla="*/ 1422400 w 3170722"/>
                <a:gd name="connsiteY88" fmla="*/ 1648959 h 2118859"/>
                <a:gd name="connsiteX89" fmla="*/ 1441450 w 3170722"/>
                <a:gd name="connsiteY89" fmla="*/ 1642609 h 2118859"/>
                <a:gd name="connsiteX90" fmla="*/ 1479550 w 3170722"/>
                <a:gd name="connsiteY90" fmla="*/ 1668009 h 2118859"/>
                <a:gd name="connsiteX91" fmla="*/ 1498600 w 3170722"/>
                <a:gd name="connsiteY91" fmla="*/ 1674359 h 2118859"/>
                <a:gd name="connsiteX92" fmla="*/ 1517650 w 3170722"/>
                <a:gd name="connsiteY92" fmla="*/ 1712459 h 2118859"/>
                <a:gd name="connsiteX93" fmla="*/ 1524000 w 3170722"/>
                <a:gd name="connsiteY93" fmla="*/ 1731509 h 2118859"/>
                <a:gd name="connsiteX94" fmla="*/ 1543050 w 3170722"/>
                <a:gd name="connsiteY94" fmla="*/ 1744209 h 2118859"/>
                <a:gd name="connsiteX95" fmla="*/ 1574800 w 3170722"/>
                <a:gd name="connsiteY95" fmla="*/ 1807709 h 2118859"/>
                <a:gd name="connsiteX96" fmla="*/ 1581150 w 3170722"/>
                <a:gd name="connsiteY96" fmla="*/ 1833109 h 2118859"/>
                <a:gd name="connsiteX97" fmla="*/ 1600200 w 3170722"/>
                <a:gd name="connsiteY97" fmla="*/ 1845809 h 2118859"/>
                <a:gd name="connsiteX98" fmla="*/ 1619250 w 3170722"/>
                <a:gd name="connsiteY98" fmla="*/ 1883909 h 2118859"/>
                <a:gd name="connsiteX99" fmla="*/ 1638300 w 3170722"/>
                <a:gd name="connsiteY99" fmla="*/ 1896609 h 2118859"/>
                <a:gd name="connsiteX100" fmla="*/ 1644650 w 3170722"/>
                <a:gd name="connsiteY100" fmla="*/ 1922009 h 2118859"/>
                <a:gd name="connsiteX101" fmla="*/ 1682750 w 3170722"/>
                <a:gd name="connsiteY101" fmla="*/ 1960109 h 2118859"/>
                <a:gd name="connsiteX102" fmla="*/ 1714500 w 3170722"/>
                <a:gd name="connsiteY102" fmla="*/ 1985509 h 2118859"/>
                <a:gd name="connsiteX103" fmla="*/ 1727200 w 3170722"/>
                <a:gd name="connsiteY103" fmla="*/ 2004559 h 2118859"/>
                <a:gd name="connsiteX104" fmla="*/ 1784350 w 3170722"/>
                <a:gd name="connsiteY104" fmla="*/ 2017259 h 2118859"/>
                <a:gd name="connsiteX105" fmla="*/ 1854200 w 3170722"/>
                <a:gd name="connsiteY105" fmla="*/ 2055359 h 2118859"/>
                <a:gd name="connsiteX106" fmla="*/ 1911350 w 3170722"/>
                <a:gd name="connsiteY106" fmla="*/ 2074409 h 2118859"/>
                <a:gd name="connsiteX107" fmla="*/ 2012950 w 3170722"/>
                <a:gd name="connsiteY107" fmla="*/ 2080759 h 2118859"/>
                <a:gd name="connsiteX108" fmla="*/ 2032000 w 3170722"/>
                <a:gd name="connsiteY108" fmla="*/ 2093459 h 2118859"/>
                <a:gd name="connsiteX109" fmla="*/ 2082800 w 3170722"/>
                <a:gd name="connsiteY109" fmla="*/ 2106159 h 2118859"/>
                <a:gd name="connsiteX110" fmla="*/ 2152650 w 3170722"/>
                <a:gd name="connsiteY110" fmla="*/ 2118859 h 2118859"/>
                <a:gd name="connsiteX111" fmla="*/ 2254250 w 3170722"/>
                <a:gd name="connsiteY111" fmla="*/ 2112509 h 2118859"/>
                <a:gd name="connsiteX112" fmla="*/ 2273300 w 3170722"/>
                <a:gd name="connsiteY112" fmla="*/ 2099809 h 2118859"/>
                <a:gd name="connsiteX113" fmla="*/ 2330450 w 3170722"/>
                <a:gd name="connsiteY113" fmla="*/ 2087109 h 2118859"/>
                <a:gd name="connsiteX114" fmla="*/ 2362200 w 3170722"/>
                <a:gd name="connsiteY114" fmla="*/ 2068059 h 2118859"/>
                <a:gd name="connsiteX115" fmla="*/ 2381250 w 3170722"/>
                <a:gd name="connsiteY115" fmla="*/ 2061709 h 2118859"/>
                <a:gd name="connsiteX116" fmla="*/ 2393950 w 3170722"/>
                <a:gd name="connsiteY116" fmla="*/ 2042659 h 2118859"/>
                <a:gd name="connsiteX117" fmla="*/ 2457450 w 3170722"/>
                <a:gd name="connsiteY117" fmla="*/ 2036309 h 2118859"/>
                <a:gd name="connsiteX118" fmla="*/ 2435860 w 3170722"/>
                <a:gd name="connsiteY118" fmla="*/ 1976619 h 2118859"/>
                <a:gd name="connsiteX119" fmla="*/ 3124200 w 3170722"/>
                <a:gd name="connsiteY119" fmla="*/ 1668009 h 2118859"/>
                <a:gd name="connsiteX120" fmla="*/ 3105150 w 3170722"/>
                <a:gd name="connsiteY120" fmla="*/ 1655309 h 2118859"/>
                <a:gd name="connsiteX121" fmla="*/ 3028950 w 3170722"/>
                <a:gd name="connsiteY121" fmla="*/ 1648959 h 2118859"/>
                <a:gd name="connsiteX122" fmla="*/ 2857500 w 3170722"/>
                <a:gd name="connsiteY122" fmla="*/ 1655309 h 2118859"/>
                <a:gd name="connsiteX123" fmla="*/ 2794000 w 3170722"/>
                <a:gd name="connsiteY123" fmla="*/ 1661659 h 2118859"/>
                <a:gd name="connsiteX124" fmla="*/ 2390140 w 3170722"/>
                <a:gd name="connsiteY124" fmla="*/ 1902959 h 2118859"/>
                <a:gd name="connsiteX125" fmla="*/ 2395220 w 3170722"/>
                <a:gd name="connsiteY125" fmla="*/ 1802629 h 2118859"/>
                <a:gd name="connsiteX126" fmla="*/ 2336800 w 3170722"/>
                <a:gd name="connsiteY126" fmla="*/ 1687059 h 2118859"/>
                <a:gd name="connsiteX127" fmla="*/ 2292350 w 3170722"/>
                <a:gd name="connsiteY127" fmla="*/ 1680709 h 2118859"/>
                <a:gd name="connsiteX128" fmla="*/ 2273300 w 3170722"/>
                <a:gd name="connsiteY128" fmla="*/ 1668009 h 2118859"/>
                <a:gd name="connsiteX129" fmla="*/ 2254250 w 3170722"/>
                <a:gd name="connsiteY129" fmla="*/ 1661659 h 2118859"/>
                <a:gd name="connsiteX130" fmla="*/ 2235200 w 3170722"/>
                <a:gd name="connsiteY130" fmla="*/ 1636259 h 2118859"/>
                <a:gd name="connsiteX131" fmla="*/ 2216150 w 3170722"/>
                <a:gd name="connsiteY131" fmla="*/ 1598159 h 2118859"/>
                <a:gd name="connsiteX132" fmla="*/ 2197100 w 3170722"/>
                <a:gd name="connsiteY132" fmla="*/ 1591809 h 2118859"/>
                <a:gd name="connsiteX133" fmla="*/ 2152650 w 3170722"/>
                <a:gd name="connsiteY133" fmla="*/ 1547359 h 2118859"/>
                <a:gd name="connsiteX134" fmla="*/ 2127250 w 3170722"/>
                <a:gd name="connsiteY134" fmla="*/ 1490209 h 2118859"/>
                <a:gd name="connsiteX135" fmla="*/ 2120900 w 3170722"/>
                <a:gd name="connsiteY135" fmla="*/ 1471159 h 2118859"/>
                <a:gd name="connsiteX136" fmla="*/ 2095500 w 3170722"/>
                <a:gd name="connsiteY136" fmla="*/ 1433059 h 2118859"/>
                <a:gd name="connsiteX137" fmla="*/ 2076450 w 3170722"/>
                <a:gd name="connsiteY137" fmla="*/ 1382259 h 2118859"/>
                <a:gd name="connsiteX138" fmla="*/ 2063750 w 3170722"/>
                <a:gd name="connsiteY138" fmla="*/ 1363209 h 2118859"/>
                <a:gd name="connsiteX139" fmla="*/ 2038350 w 3170722"/>
                <a:gd name="connsiteY139" fmla="*/ 1344159 h 2118859"/>
                <a:gd name="connsiteX140" fmla="*/ 2025650 w 3170722"/>
                <a:gd name="connsiteY140" fmla="*/ 1306059 h 2118859"/>
                <a:gd name="connsiteX141" fmla="*/ 2006600 w 3170722"/>
                <a:gd name="connsiteY141" fmla="*/ 1280659 h 2118859"/>
                <a:gd name="connsiteX142" fmla="*/ 1993900 w 3170722"/>
                <a:gd name="connsiteY142" fmla="*/ 1261609 h 2118859"/>
                <a:gd name="connsiteX143" fmla="*/ 1962150 w 3170722"/>
                <a:gd name="connsiteY143" fmla="*/ 1223509 h 2118859"/>
                <a:gd name="connsiteX144" fmla="*/ 1968500 w 3170722"/>
                <a:gd name="connsiteY144" fmla="*/ 1191759 h 2118859"/>
                <a:gd name="connsiteX145" fmla="*/ 1949450 w 3170722"/>
                <a:gd name="connsiteY145" fmla="*/ 1121909 h 2118859"/>
                <a:gd name="connsiteX146" fmla="*/ 1943100 w 3170722"/>
                <a:gd name="connsiteY146" fmla="*/ 1090159 h 2118859"/>
                <a:gd name="connsiteX147" fmla="*/ 1955800 w 3170722"/>
                <a:gd name="connsiteY147" fmla="*/ 963159 h 2118859"/>
                <a:gd name="connsiteX148" fmla="*/ 1962150 w 3170722"/>
                <a:gd name="connsiteY148" fmla="*/ 944109 h 2118859"/>
                <a:gd name="connsiteX149" fmla="*/ 1949450 w 3170722"/>
                <a:gd name="connsiteY149" fmla="*/ 823459 h 2118859"/>
                <a:gd name="connsiteX150" fmla="*/ 1924050 w 3170722"/>
                <a:gd name="connsiteY150" fmla="*/ 715509 h 2118859"/>
                <a:gd name="connsiteX151" fmla="*/ 1917700 w 3170722"/>
                <a:gd name="connsiteY151" fmla="*/ 696459 h 2118859"/>
                <a:gd name="connsiteX152" fmla="*/ 1898650 w 3170722"/>
                <a:gd name="connsiteY152" fmla="*/ 683759 h 2118859"/>
                <a:gd name="connsiteX153" fmla="*/ 1879600 w 3170722"/>
                <a:gd name="connsiteY153" fmla="*/ 664709 h 2118859"/>
                <a:gd name="connsiteX154" fmla="*/ 1860550 w 3170722"/>
                <a:gd name="connsiteY154" fmla="*/ 639309 h 2118859"/>
                <a:gd name="connsiteX155" fmla="*/ 1797050 w 3170722"/>
                <a:gd name="connsiteY155" fmla="*/ 601209 h 2118859"/>
                <a:gd name="connsiteX156" fmla="*/ 1784350 w 3170722"/>
                <a:gd name="connsiteY156" fmla="*/ 588509 h 2118859"/>
                <a:gd name="connsiteX157" fmla="*/ 1778000 w 3170722"/>
                <a:gd name="connsiteY157" fmla="*/ 556759 h 2118859"/>
                <a:gd name="connsiteX158" fmla="*/ 1758950 w 3170722"/>
                <a:gd name="connsiteY158" fmla="*/ 544059 h 2118859"/>
                <a:gd name="connsiteX159" fmla="*/ 1752600 w 3170722"/>
                <a:gd name="connsiteY159" fmla="*/ 525009 h 2118859"/>
                <a:gd name="connsiteX160" fmla="*/ 1746250 w 3170722"/>
                <a:gd name="connsiteY160" fmla="*/ 499609 h 2118859"/>
                <a:gd name="connsiteX161" fmla="*/ 1733550 w 3170722"/>
                <a:gd name="connsiteY161" fmla="*/ 474209 h 2118859"/>
                <a:gd name="connsiteX162" fmla="*/ 1708150 w 3170722"/>
                <a:gd name="connsiteY162" fmla="*/ 461509 h 2118859"/>
                <a:gd name="connsiteX163" fmla="*/ 1701800 w 3170722"/>
                <a:gd name="connsiteY163" fmla="*/ 442459 h 2118859"/>
                <a:gd name="connsiteX164" fmla="*/ 1689100 w 3170722"/>
                <a:gd name="connsiteY164" fmla="*/ 378959 h 2118859"/>
                <a:gd name="connsiteX165" fmla="*/ 1644650 w 3170722"/>
                <a:gd name="connsiteY165" fmla="*/ 309109 h 2118859"/>
                <a:gd name="connsiteX166" fmla="*/ 1612900 w 3170722"/>
                <a:gd name="connsiteY166" fmla="*/ 264659 h 2118859"/>
                <a:gd name="connsiteX167" fmla="*/ 1606550 w 3170722"/>
                <a:gd name="connsiteY167" fmla="*/ 232909 h 2118859"/>
                <a:gd name="connsiteX168" fmla="*/ 1600200 w 3170722"/>
                <a:gd name="connsiteY168" fmla="*/ 182109 h 2118859"/>
                <a:gd name="connsiteX169" fmla="*/ 1517650 w 3170722"/>
                <a:gd name="connsiteY169" fmla="*/ 124959 h 2118859"/>
                <a:gd name="connsiteX170" fmla="*/ 1498600 w 3170722"/>
                <a:gd name="connsiteY170" fmla="*/ 118609 h 2118859"/>
                <a:gd name="connsiteX171" fmla="*/ 1333500 w 3170722"/>
                <a:gd name="connsiteY171" fmla="*/ 105909 h 2118859"/>
                <a:gd name="connsiteX172" fmla="*/ 1225550 w 3170722"/>
                <a:gd name="connsiteY172" fmla="*/ 99559 h 2118859"/>
                <a:gd name="connsiteX173" fmla="*/ 1155700 w 3170722"/>
                <a:gd name="connsiteY173" fmla="*/ 80509 h 2118859"/>
                <a:gd name="connsiteX174" fmla="*/ 1143000 w 3170722"/>
                <a:gd name="connsiteY174" fmla="*/ 61459 h 2118859"/>
                <a:gd name="connsiteX175" fmla="*/ 1123950 w 3170722"/>
                <a:gd name="connsiteY175" fmla="*/ 55109 h 2118859"/>
                <a:gd name="connsiteX176" fmla="*/ 1022350 w 3170722"/>
                <a:gd name="connsiteY176" fmla="*/ 42409 h 2118859"/>
                <a:gd name="connsiteX177" fmla="*/ 908050 w 3170722"/>
                <a:gd name="connsiteY177" fmla="*/ 29709 h 2118859"/>
                <a:gd name="connsiteX178" fmla="*/ 857250 w 3170722"/>
                <a:gd name="connsiteY178" fmla="*/ 17009 h 2118859"/>
                <a:gd name="connsiteX179" fmla="*/ 838200 w 3170722"/>
                <a:gd name="connsiteY179" fmla="*/ 4309 h 2118859"/>
                <a:gd name="connsiteX180" fmla="*/ 901700 w 3170722"/>
                <a:gd name="connsiteY180" fmla="*/ 4309 h 2118859"/>
                <a:gd name="connsiteX0" fmla="*/ 901700 w 3157319"/>
                <a:gd name="connsiteY0" fmla="*/ 4309 h 2118859"/>
                <a:gd name="connsiteX1" fmla="*/ 901700 w 3157319"/>
                <a:gd name="connsiteY1" fmla="*/ 4309 h 2118859"/>
                <a:gd name="connsiteX2" fmla="*/ 857250 w 3157319"/>
                <a:gd name="connsiteY2" fmla="*/ 48759 h 2118859"/>
                <a:gd name="connsiteX3" fmla="*/ 831850 w 3157319"/>
                <a:gd name="connsiteY3" fmla="*/ 74159 h 2118859"/>
                <a:gd name="connsiteX4" fmla="*/ 812800 w 3157319"/>
                <a:gd name="connsiteY4" fmla="*/ 124959 h 2118859"/>
                <a:gd name="connsiteX5" fmla="*/ 793750 w 3157319"/>
                <a:gd name="connsiteY5" fmla="*/ 131309 h 2118859"/>
                <a:gd name="connsiteX6" fmla="*/ 787400 w 3157319"/>
                <a:gd name="connsiteY6" fmla="*/ 150359 h 2118859"/>
                <a:gd name="connsiteX7" fmla="*/ 768350 w 3157319"/>
                <a:gd name="connsiteY7" fmla="*/ 156709 h 2118859"/>
                <a:gd name="connsiteX8" fmla="*/ 723900 w 3157319"/>
                <a:gd name="connsiteY8" fmla="*/ 175759 h 2118859"/>
                <a:gd name="connsiteX9" fmla="*/ 711200 w 3157319"/>
                <a:gd name="connsiteY9" fmla="*/ 194809 h 2118859"/>
                <a:gd name="connsiteX10" fmla="*/ 692150 w 3157319"/>
                <a:gd name="connsiteY10" fmla="*/ 207509 h 2118859"/>
                <a:gd name="connsiteX11" fmla="*/ 666750 w 3157319"/>
                <a:gd name="connsiteY11" fmla="*/ 251959 h 2118859"/>
                <a:gd name="connsiteX12" fmla="*/ 647700 w 3157319"/>
                <a:gd name="connsiteY12" fmla="*/ 258309 h 2118859"/>
                <a:gd name="connsiteX13" fmla="*/ 609600 w 3157319"/>
                <a:gd name="connsiteY13" fmla="*/ 309109 h 2118859"/>
                <a:gd name="connsiteX14" fmla="*/ 577850 w 3157319"/>
                <a:gd name="connsiteY14" fmla="*/ 359909 h 2118859"/>
                <a:gd name="connsiteX15" fmla="*/ 565150 w 3157319"/>
                <a:gd name="connsiteY15" fmla="*/ 378959 h 2118859"/>
                <a:gd name="connsiteX16" fmla="*/ 546100 w 3157319"/>
                <a:gd name="connsiteY16" fmla="*/ 385309 h 2118859"/>
                <a:gd name="connsiteX17" fmla="*/ 527050 w 3157319"/>
                <a:gd name="connsiteY17" fmla="*/ 398009 h 2118859"/>
                <a:gd name="connsiteX18" fmla="*/ 508000 w 3157319"/>
                <a:gd name="connsiteY18" fmla="*/ 404359 h 2118859"/>
                <a:gd name="connsiteX19" fmla="*/ 469900 w 3157319"/>
                <a:gd name="connsiteY19" fmla="*/ 423409 h 2118859"/>
                <a:gd name="connsiteX20" fmla="*/ 469900 w 3157319"/>
                <a:gd name="connsiteY20" fmla="*/ 467859 h 2118859"/>
                <a:gd name="connsiteX21" fmla="*/ 482600 w 3157319"/>
                <a:gd name="connsiteY21" fmla="*/ 505959 h 2118859"/>
                <a:gd name="connsiteX22" fmla="*/ 488950 w 3157319"/>
                <a:gd name="connsiteY22" fmla="*/ 550409 h 2118859"/>
                <a:gd name="connsiteX23" fmla="*/ 482600 w 3157319"/>
                <a:gd name="connsiteY23" fmla="*/ 569459 h 2118859"/>
                <a:gd name="connsiteX24" fmla="*/ 476250 w 3157319"/>
                <a:gd name="connsiteY24" fmla="*/ 620259 h 2118859"/>
                <a:gd name="connsiteX25" fmla="*/ 469900 w 3157319"/>
                <a:gd name="connsiteY25" fmla="*/ 645659 h 2118859"/>
                <a:gd name="connsiteX26" fmla="*/ 450850 w 3157319"/>
                <a:gd name="connsiteY26" fmla="*/ 664709 h 2118859"/>
                <a:gd name="connsiteX27" fmla="*/ 438150 w 3157319"/>
                <a:gd name="connsiteY27" fmla="*/ 683759 h 2118859"/>
                <a:gd name="connsiteX28" fmla="*/ 419100 w 3157319"/>
                <a:gd name="connsiteY28" fmla="*/ 753609 h 2118859"/>
                <a:gd name="connsiteX29" fmla="*/ 412750 w 3157319"/>
                <a:gd name="connsiteY29" fmla="*/ 772659 h 2118859"/>
                <a:gd name="connsiteX30" fmla="*/ 393700 w 3157319"/>
                <a:gd name="connsiteY30" fmla="*/ 785359 h 2118859"/>
                <a:gd name="connsiteX31" fmla="*/ 374650 w 3157319"/>
                <a:gd name="connsiteY31" fmla="*/ 823459 h 2118859"/>
                <a:gd name="connsiteX32" fmla="*/ 317500 w 3157319"/>
                <a:gd name="connsiteY32" fmla="*/ 867909 h 2118859"/>
                <a:gd name="connsiteX33" fmla="*/ 273050 w 3157319"/>
                <a:gd name="connsiteY33" fmla="*/ 899659 h 2118859"/>
                <a:gd name="connsiteX34" fmla="*/ 228600 w 3157319"/>
                <a:gd name="connsiteY34" fmla="*/ 931409 h 2118859"/>
                <a:gd name="connsiteX35" fmla="*/ 184150 w 3157319"/>
                <a:gd name="connsiteY35" fmla="*/ 937759 h 2118859"/>
                <a:gd name="connsiteX36" fmla="*/ 152400 w 3157319"/>
                <a:gd name="connsiteY36" fmla="*/ 950459 h 2118859"/>
                <a:gd name="connsiteX37" fmla="*/ 114300 w 3157319"/>
                <a:gd name="connsiteY37" fmla="*/ 956809 h 2118859"/>
                <a:gd name="connsiteX38" fmla="*/ 88900 w 3157319"/>
                <a:gd name="connsiteY38" fmla="*/ 975859 h 2118859"/>
                <a:gd name="connsiteX39" fmla="*/ 82550 w 3157319"/>
                <a:gd name="connsiteY39" fmla="*/ 1007609 h 2118859"/>
                <a:gd name="connsiteX40" fmla="*/ 57150 w 3157319"/>
                <a:gd name="connsiteY40" fmla="*/ 1020309 h 2118859"/>
                <a:gd name="connsiteX41" fmla="*/ 19050 w 3157319"/>
                <a:gd name="connsiteY41" fmla="*/ 1033009 h 2118859"/>
                <a:gd name="connsiteX42" fmla="*/ 0 w 3157319"/>
                <a:gd name="connsiteY42" fmla="*/ 1077459 h 2118859"/>
                <a:gd name="connsiteX43" fmla="*/ 6350 w 3157319"/>
                <a:gd name="connsiteY43" fmla="*/ 1096509 h 2118859"/>
                <a:gd name="connsiteX44" fmla="*/ 44450 w 3157319"/>
                <a:gd name="connsiteY44" fmla="*/ 1121909 h 2118859"/>
                <a:gd name="connsiteX45" fmla="*/ 82550 w 3157319"/>
                <a:gd name="connsiteY45" fmla="*/ 1140959 h 2118859"/>
                <a:gd name="connsiteX46" fmla="*/ 88900 w 3157319"/>
                <a:gd name="connsiteY46" fmla="*/ 1160009 h 2118859"/>
                <a:gd name="connsiteX47" fmla="*/ 101600 w 3157319"/>
                <a:gd name="connsiteY47" fmla="*/ 1179059 h 2118859"/>
                <a:gd name="connsiteX48" fmla="*/ 127000 w 3157319"/>
                <a:gd name="connsiteY48" fmla="*/ 1185409 h 2118859"/>
                <a:gd name="connsiteX49" fmla="*/ 158750 w 3157319"/>
                <a:gd name="connsiteY49" fmla="*/ 1179059 h 2118859"/>
                <a:gd name="connsiteX50" fmla="*/ 177800 w 3157319"/>
                <a:gd name="connsiteY50" fmla="*/ 1172709 h 2118859"/>
                <a:gd name="connsiteX51" fmla="*/ 228600 w 3157319"/>
                <a:gd name="connsiteY51" fmla="*/ 1153659 h 2118859"/>
                <a:gd name="connsiteX52" fmla="*/ 247650 w 3157319"/>
                <a:gd name="connsiteY52" fmla="*/ 1140959 h 2118859"/>
                <a:gd name="connsiteX53" fmla="*/ 292100 w 3157319"/>
                <a:gd name="connsiteY53" fmla="*/ 1128259 h 2118859"/>
                <a:gd name="connsiteX54" fmla="*/ 400050 w 3157319"/>
                <a:gd name="connsiteY54" fmla="*/ 1102859 h 2118859"/>
                <a:gd name="connsiteX55" fmla="*/ 457200 w 3157319"/>
                <a:gd name="connsiteY55" fmla="*/ 1115559 h 2118859"/>
                <a:gd name="connsiteX56" fmla="*/ 469900 w 3157319"/>
                <a:gd name="connsiteY56" fmla="*/ 1083809 h 2118859"/>
                <a:gd name="connsiteX57" fmla="*/ 508000 w 3157319"/>
                <a:gd name="connsiteY57" fmla="*/ 1090159 h 2118859"/>
                <a:gd name="connsiteX58" fmla="*/ 527050 w 3157319"/>
                <a:gd name="connsiteY58" fmla="*/ 1128259 h 2118859"/>
                <a:gd name="connsiteX59" fmla="*/ 546100 w 3157319"/>
                <a:gd name="connsiteY59" fmla="*/ 1140959 h 2118859"/>
                <a:gd name="connsiteX60" fmla="*/ 603250 w 3157319"/>
                <a:gd name="connsiteY60" fmla="*/ 1185409 h 2118859"/>
                <a:gd name="connsiteX61" fmla="*/ 615950 w 3157319"/>
                <a:gd name="connsiteY61" fmla="*/ 1210809 h 2118859"/>
                <a:gd name="connsiteX62" fmla="*/ 622300 w 3157319"/>
                <a:gd name="connsiteY62" fmla="*/ 1261609 h 2118859"/>
                <a:gd name="connsiteX63" fmla="*/ 654050 w 3157319"/>
                <a:gd name="connsiteY63" fmla="*/ 1267959 h 2118859"/>
                <a:gd name="connsiteX64" fmla="*/ 755650 w 3157319"/>
                <a:gd name="connsiteY64" fmla="*/ 1255259 h 2118859"/>
                <a:gd name="connsiteX65" fmla="*/ 774700 w 3157319"/>
                <a:gd name="connsiteY65" fmla="*/ 1242559 h 2118859"/>
                <a:gd name="connsiteX66" fmla="*/ 850900 w 3157319"/>
                <a:gd name="connsiteY66" fmla="*/ 1255259 h 2118859"/>
                <a:gd name="connsiteX67" fmla="*/ 889000 w 3157319"/>
                <a:gd name="connsiteY67" fmla="*/ 1242559 h 2118859"/>
                <a:gd name="connsiteX68" fmla="*/ 939800 w 3157319"/>
                <a:gd name="connsiteY68" fmla="*/ 1229859 h 2118859"/>
                <a:gd name="connsiteX69" fmla="*/ 984250 w 3157319"/>
                <a:gd name="connsiteY69" fmla="*/ 1210809 h 2118859"/>
                <a:gd name="connsiteX70" fmla="*/ 1009650 w 3157319"/>
                <a:gd name="connsiteY70" fmla="*/ 1179059 h 2118859"/>
                <a:gd name="connsiteX71" fmla="*/ 1047750 w 3157319"/>
                <a:gd name="connsiteY71" fmla="*/ 1166359 h 2118859"/>
                <a:gd name="connsiteX72" fmla="*/ 1060450 w 3157319"/>
                <a:gd name="connsiteY72" fmla="*/ 1147309 h 2118859"/>
                <a:gd name="connsiteX73" fmla="*/ 1066800 w 3157319"/>
                <a:gd name="connsiteY73" fmla="*/ 1115559 h 2118859"/>
                <a:gd name="connsiteX74" fmla="*/ 1104900 w 3157319"/>
                <a:gd name="connsiteY74" fmla="*/ 1102859 h 2118859"/>
                <a:gd name="connsiteX75" fmla="*/ 1136650 w 3157319"/>
                <a:gd name="connsiteY75" fmla="*/ 1109209 h 2118859"/>
                <a:gd name="connsiteX76" fmla="*/ 1149350 w 3157319"/>
                <a:gd name="connsiteY76" fmla="*/ 1128259 h 2118859"/>
                <a:gd name="connsiteX77" fmla="*/ 1155700 w 3157319"/>
                <a:gd name="connsiteY77" fmla="*/ 1223509 h 2118859"/>
                <a:gd name="connsiteX78" fmla="*/ 1168400 w 3157319"/>
                <a:gd name="connsiteY78" fmla="*/ 1274309 h 2118859"/>
                <a:gd name="connsiteX79" fmla="*/ 1181100 w 3157319"/>
                <a:gd name="connsiteY79" fmla="*/ 1318759 h 2118859"/>
                <a:gd name="connsiteX80" fmla="*/ 1212850 w 3157319"/>
                <a:gd name="connsiteY80" fmla="*/ 1426709 h 2118859"/>
                <a:gd name="connsiteX81" fmla="*/ 1238250 w 3157319"/>
                <a:gd name="connsiteY81" fmla="*/ 1420359 h 2118859"/>
                <a:gd name="connsiteX82" fmla="*/ 1289050 w 3157319"/>
                <a:gd name="connsiteY82" fmla="*/ 1433059 h 2118859"/>
                <a:gd name="connsiteX83" fmla="*/ 1295400 w 3157319"/>
                <a:gd name="connsiteY83" fmla="*/ 1458459 h 2118859"/>
                <a:gd name="connsiteX84" fmla="*/ 1308100 w 3157319"/>
                <a:gd name="connsiteY84" fmla="*/ 1477509 h 2118859"/>
                <a:gd name="connsiteX85" fmla="*/ 1327150 w 3157319"/>
                <a:gd name="connsiteY85" fmla="*/ 1560059 h 2118859"/>
                <a:gd name="connsiteX86" fmla="*/ 1352550 w 3157319"/>
                <a:gd name="connsiteY86" fmla="*/ 1598159 h 2118859"/>
                <a:gd name="connsiteX87" fmla="*/ 1358900 w 3157319"/>
                <a:gd name="connsiteY87" fmla="*/ 1623559 h 2118859"/>
                <a:gd name="connsiteX88" fmla="*/ 1422400 w 3157319"/>
                <a:gd name="connsiteY88" fmla="*/ 1648959 h 2118859"/>
                <a:gd name="connsiteX89" fmla="*/ 1441450 w 3157319"/>
                <a:gd name="connsiteY89" fmla="*/ 1642609 h 2118859"/>
                <a:gd name="connsiteX90" fmla="*/ 1479550 w 3157319"/>
                <a:gd name="connsiteY90" fmla="*/ 1668009 h 2118859"/>
                <a:gd name="connsiteX91" fmla="*/ 1498600 w 3157319"/>
                <a:gd name="connsiteY91" fmla="*/ 1674359 h 2118859"/>
                <a:gd name="connsiteX92" fmla="*/ 1517650 w 3157319"/>
                <a:gd name="connsiteY92" fmla="*/ 1712459 h 2118859"/>
                <a:gd name="connsiteX93" fmla="*/ 1524000 w 3157319"/>
                <a:gd name="connsiteY93" fmla="*/ 1731509 h 2118859"/>
                <a:gd name="connsiteX94" fmla="*/ 1543050 w 3157319"/>
                <a:gd name="connsiteY94" fmla="*/ 1744209 h 2118859"/>
                <a:gd name="connsiteX95" fmla="*/ 1574800 w 3157319"/>
                <a:gd name="connsiteY95" fmla="*/ 1807709 h 2118859"/>
                <a:gd name="connsiteX96" fmla="*/ 1581150 w 3157319"/>
                <a:gd name="connsiteY96" fmla="*/ 1833109 h 2118859"/>
                <a:gd name="connsiteX97" fmla="*/ 1600200 w 3157319"/>
                <a:gd name="connsiteY97" fmla="*/ 1845809 h 2118859"/>
                <a:gd name="connsiteX98" fmla="*/ 1619250 w 3157319"/>
                <a:gd name="connsiteY98" fmla="*/ 1883909 h 2118859"/>
                <a:gd name="connsiteX99" fmla="*/ 1638300 w 3157319"/>
                <a:gd name="connsiteY99" fmla="*/ 1896609 h 2118859"/>
                <a:gd name="connsiteX100" fmla="*/ 1644650 w 3157319"/>
                <a:gd name="connsiteY100" fmla="*/ 1922009 h 2118859"/>
                <a:gd name="connsiteX101" fmla="*/ 1682750 w 3157319"/>
                <a:gd name="connsiteY101" fmla="*/ 1960109 h 2118859"/>
                <a:gd name="connsiteX102" fmla="*/ 1714500 w 3157319"/>
                <a:gd name="connsiteY102" fmla="*/ 1985509 h 2118859"/>
                <a:gd name="connsiteX103" fmla="*/ 1727200 w 3157319"/>
                <a:gd name="connsiteY103" fmla="*/ 2004559 h 2118859"/>
                <a:gd name="connsiteX104" fmla="*/ 1784350 w 3157319"/>
                <a:gd name="connsiteY104" fmla="*/ 2017259 h 2118859"/>
                <a:gd name="connsiteX105" fmla="*/ 1854200 w 3157319"/>
                <a:gd name="connsiteY105" fmla="*/ 2055359 h 2118859"/>
                <a:gd name="connsiteX106" fmla="*/ 1911350 w 3157319"/>
                <a:gd name="connsiteY106" fmla="*/ 2074409 h 2118859"/>
                <a:gd name="connsiteX107" fmla="*/ 2012950 w 3157319"/>
                <a:gd name="connsiteY107" fmla="*/ 2080759 h 2118859"/>
                <a:gd name="connsiteX108" fmla="*/ 2032000 w 3157319"/>
                <a:gd name="connsiteY108" fmla="*/ 2093459 h 2118859"/>
                <a:gd name="connsiteX109" fmla="*/ 2082800 w 3157319"/>
                <a:gd name="connsiteY109" fmla="*/ 2106159 h 2118859"/>
                <a:gd name="connsiteX110" fmla="*/ 2152650 w 3157319"/>
                <a:gd name="connsiteY110" fmla="*/ 2118859 h 2118859"/>
                <a:gd name="connsiteX111" fmla="*/ 2254250 w 3157319"/>
                <a:gd name="connsiteY111" fmla="*/ 2112509 h 2118859"/>
                <a:gd name="connsiteX112" fmla="*/ 2273300 w 3157319"/>
                <a:gd name="connsiteY112" fmla="*/ 2099809 h 2118859"/>
                <a:gd name="connsiteX113" fmla="*/ 2330450 w 3157319"/>
                <a:gd name="connsiteY113" fmla="*/ 2087109 h 2118859"/>
                <a:gd name="connsiteX114" fmla="*/ 2362200 w 3157319"/>
                <a:gd name="connsiteY114" fmla="*/ 2068059 h 2118859"/>
                <a:gd name="connsiteX115" fmla="*/ 2381250 w 3157319"/>
                <a:gd name="connsiteY115" fmla="*/ 2061709 h 2118859"/>
                <a:gd name="connsiteX116" fmla="*/ 2393950 w 3157319"/>
                <a:gd name="connsiteY116" fmla="*/ 2042659 h 2118859"/>
                <a:gd name="connsiteX117" fmla="*/ 2457450 w 3157319"/>
                <a:gd name="connsiteY117" fmla="*/ 2036309 h 2118859"/>
                <a:gd name="connsiteX118" fmla="*/ 2435860 w 3157319"/>
                <a:gd name="connsiteY118" fmla="*/ 1976619 h 2118859"/>
                <a:gd name="connsiteX119" fmla="*/ 3124200 w 3157319"/>
                <a:gd name="connsiteY119" fmla="*/ 1668009 h 2118859"/>
                <a:gd name="connsiteX120" fmla="*/ 3028950 w 3157319"/>
                <a:gd name="connsiteY120" fmla="*/ 1648959 h 2118859"/>
                <a:gd name="connsiteX121" fmla="*/ 2857500 w 3157319"/>
                <a:gd name="connsiteY121" fmla="*/ 1655309 h 2118859"/>
                <a:gd name="connsiteX122" fmla="*/ 2794000 w 3157319"/>
                <a:gd name="connsiteY122" fmla="*/ 1661659 h 2118859"/>
                <a:gd name="connsiteX123" fmla="*/ 2390140 w 3157319"/>
                <a:gd name="connsiteY123" fmla="*/ 1902959 h 2118859"/>
                <a:gd name="connsiteX124" fmla="*/ 2395220 w 3157319"/>
                <a:gd name="connsiteY124" fmla="*/ 1802629 h 2118859"/>
                <a:gd name="connsiteX125" fmla="*/ 2336800 w 3157319"/>
                <a:gd name="connsiteY125" fmla="*/ 1687059 h 2118859"/>
                <a:gd name="connsiteX126" fmla="*/ 2292350 w 3157319"/>
                <a:gd name="connsiteY126" fmla="*/ 1680709 h 2118859"/>
                <a:gd name="connsiteX127" fmla="*/ 2273300 w 3157319"/>
                <a:gd name="connsiteY127" fmla="*/ 1668009 h 2118859"/>
                <a:gd name="connsiteX128" fmla="*/ 2254250 w 3157319"/>
                <a:gd name="connsiteY128" fmla="*/ 1661659 h 2118859"/>
                <a:gd name="connsiteX129" fmla="*/ 2235200 w 3157319"/>
                <a:gd name="connsiteY129" fmla="*/ 1636259 h 2118859"/>
                <a:gd name="connsiteX130" fmla="*/ 2216150 w 3157319"/>
                <a:gd name="connsiteY130" fmla="*/ 1598159 h 2118859"/>
                <a:gd name="connsiteX131" fmla="*/ 2197100 w 3157319"/>
                <a:gd name="connsiteY131" fmla="*/ 1591809 h 2118859"/>
                <a:gd name="connsiteX132" fmla="*/ 2152650 w 3157319"/>
                <a:gd name="connsiteY132" fmla="*/ 1547359 h 2118859"/>
                <a:gd name="connsiteX133" fmla="*/ 2127250 w 3157319"/>
                <a:gd name="connsiteY133" fmla="*/ 1490209 h 2118859"/>
                <a:gd name="connsiteX134" fmla="*/ 2120900 w 3157319"/>
                <a:gd name="connsiteY134" fmla="*/ 1471159 h 2118859"/>
                <a:gd name="connsiteX135" fmla="*/ 2095500 w 3157319"/>
                <a:gd name="connsiteY135" fmla="*/ 1433059 h 2118859"/>
                <a:gd name="connsiteX136" fmla="*/ 2076450 w 3157319"/>
                <a:gd name="connsiteY136" fmla="*/ 1382259 h 2118859"/>
                <a:gd name="connsiteX137" fmla="*/ 2063750 w 3157319"/>
                <a:gd name="connsiteY137" fmla="*/ 1363209 h 2118859"/>
                <a:gd name="connsiteX138" fmla="*/ 2038350 w 3157319"/>
                <a:gd name="connsiteY138" fmla="*/ 1344159 h 2118859"/>
                <a:gd name="connsiteX139" fmla="*/ 2025650 w 3157319"/>
                <a:gd name="connsiteY139" fmla="*/ 1306059 h 2118859"/>
                <a:gd name="connsiteX140" fmla="*/ 2006600 w 3157319"/>
                <a:gd name="connsiteY140" fmla="*/ 1280659 h 2118859"/>
                <a:gd name="connsiteX141" fmla="*/ 1993900 w 3157319"/>
                <a:gd name="connsiteY141" fmla="*/ 1261609 h 2118859"/>
                <a:gd name="connsiteX142" fmla="*/ 1962150 w 3157319"/>
                <a:gd name="connsiteY142" fmla="*/ 1223509 h 2118859"/>
                <a:gd name="connsiteX143" fmla="*/ 1968500 w 3157319"/>
                <a:gd name="connsiteY143" fmla="*/ 1191759 h 2118859"/>
                <a:gd name="connsiteX144" fmla="*/ 1949450 w 3157319"/>
                <a:gd name="connsiteY144" fmla="*/ 1121909 h 2118859"/>
                <a:gd name="connsiteX145" fmla="*/ 1943100 w 3157319"/>
                <a:gd name="connsiteY145" fmla="*/ 1090159 h 2118859"/>
                <a:gd name="connsiteX146" fmla="*/ 1955800 w 3157319"/>
                <a:gd name="connsiteY146" fmla="*/ 963159 h 2118859"/>
                <a:gd name="connsiteX147" fmla="*/ 1962150 w 3157319"/>
                <a:gd name="connsiteY147" fmla="*/ 944109 h 2118859"/>
                <a:gd name="connsiteX148" fmla="*/ 1949450 w 3157319"/>
                <a:gd name="connsiteY148" fmla="*/ 823459 h 2118859"/>
                <a:gd name="connsiteX149" fmla="*/ 1924050 w 3157319"/>
                <a:gd name="connsiteY149" fmla="*/ 715509 h 2118859"/>
                <a:gd name="connsiteX150" fmla="*/ 1917700 w 3157319"/>
                <a:gd name="connsiteY150" fmla="*/ 696459 h 2118859"/>
                <a:gd name="connsiteX151" fmla="*/ 1898650 w 3157319"/>
                <a:gd name="connsiteY151" fmla="*/ 683759 h 2118859"/>
                <a:gd name="connsiteX152" fmla="*/ 1879600 w 3157319"/>
                <a:gd name="connsiteY152" fmla="*/ 664709 h 2118859"/>
                <a:gd name="connsiteX153" fmla="*/ 1860550 w 3157319"/>
                <a:gd name="connsiteY153" fmla="*/ 639309 h 2118859"/>
                <a:gd name="connsiteX154" fmla="*/ 1797050 w 3157319"/>
                <a:gd name="connsiteY154" fmla="*/ 601209 h 2118859"/>
                <a:gd name="connsiteX155" fmla="*/ 1784350 w 3157319"/>
                <a:gd name="connsiteY155" fmla="*/ 588509 h 2118859"/>
                <a:gd name="connsiteX156" fmla="*/ 1778000 w 3157319"/>
                <a:gd name="connsiteY156" fmla="*/ 556759 h 2118859"/>
                <a:gd name="connsiteX157" fmla="*/ 1758950 w 3157319"/>
                <a:gd name="connsiteY157" fmla="*/ 544059 h 2118859"/>
                <a:gd name="connsiteX158" fmla="*/ 1752600 w 3157319"/>
                <a:gd name="connsiteY158" fmla="*/ 525009 h 2118859"/>
                <a:gd name="connsiteX159" fmla="*/ 1746250 w 3157319"/>
                <a:gd name="connsiteY159" fmla="*/ 499609 h 2118859"/>
                <a:gd name="connsiteX160" fmla="*/ 1733550 w 3157319"/>
                <a:gd name="connsiteY160" fmla="*/ 474209 h 2118859"/>
                <a:gd name="connsiteX161" fmla="*/ 1708150 w 3157319"/>
                <a:gd name="connsiteY161" fmla="*/ 461509 h 2118859"/>
                <a:gd name="connsiteX162" fmla="*/ 1701800 w 3157319"/>
                <a:gd name="connsiteY162" fmla="*/ 442459 h 2118859"/>
                <a:gd name="connsiteX163" fmla="*/ 1689100 w 3157319"/>
                <a:gd name="connsiteY163" fmla="*/ 378959 h 2118859"/>
                <a:gd name="connsiteX164" fmla="*/ 1644650 w 3157319"/>
                <a:gd name="connsiteY164" fmla="*/ 309109 h 2118859"/>
                <a:gd name="connsiteX165" fmla="*/ 1612900 w 3157319"/>
                <a:gd name="connsiteY165" fmla="*/ 264659 h 2118859"/>
                <a:gd name="connsiteX166" fmla="*/ 1606550 w 3157319"/>
                <a:gd name="connsiteY166" fmla="*/ 232909 h 2118859"/>
                <a:gd name="connsiteX167" fmla="*/ 1600200 w 3157319"/>
                <a:gd name="connsiteY167" fmla="*/ 182109 h 2118859"/>
                <a:gd name="connsiteX168" fmla="*/ 1517650 w 3157319"/>
                <a:gd name="connsiteY168" fmla="*/ 124959 h 2118859"/>
                <a:gd name="connsiteX169" fmla="*/ 1498600 w 3157319"/>
                <a:gd name="connsiteY169" fmla="*/ 118609 h 2118859"/>
                <a:gd name="connsiteX170" fmla="*/ 1333500 w 3157319"/>
                <a:gd name="connsiteY170" fmla="*/ 105909 h 2118859"/>
                <a:gd name="connsiteX171" fmla="*/ 1225550 w 3157319"/>
                <a:gd name="connsiteY171" fmla="*/ 99559 h 2118859"/>
                <a:gd name="connsiteX172" fmla="*/ 1155700 w 3157319"/>
                <a:gd name="connsiteY172" fmla="*/ 80509 h 2118859"/>
                <a:gd name="connsiteX173" fmla="*/ 1143000 w 3157319"/>
                <a:gd name="connsiteY173" fmla="*/ 61459 h 2118859"/>
                <a:gd name="connsiteX174" fmla="*/ 1123950 w 3157319"/>
                <a:gd name="connsiteY174" fmla="*/ 55109 h 2118859"/>
                <a:gd name="connsiteX175" fmla="*/ 1022350 w 3157319"/>
                <a:gd name="connsiteY175" fmla="*/ 42409 h 2118859"/>
                <a:gd name="connsiteX176" fmla="*/ 908050 w 3157319"/>
                <a:gd name="connsiteY176" fmla="*/ 29709 h 2118859"/>
                <a:gd name="connsiteX177" fmla="*/ 857250 w 3157319"/>
                <a:gd name="connsiteY177" fmla="*/ 17009 h 2118859"/>
                <a:gd name="connsiteX178" fmla="*/ 838200 w 3157319"/>
                <a:gd name="connsiteY178" fmla="*/ 4309 h 2118859"/>
                <a:gd name="connsiteX179" fmla="*/ 901700 w 3157319"/>
                <a:gd name="connsiteY179" fmla="*/ 4309 h 2118859"/>
                <a:gd name="connsiteX0" fmla="*/ 901700 w 3028950"/>
                <a:gd name="connsiteY0" fmla="*/ 4309 h 2118859"/>
                <a:gd name="connsiteX1" fmla="*/ 901700 w 3028950"/>
                <a:gd name="connsiteY1" fmla="*/ 4309 h 2118859"/>
                <a:gd name="connsiteX2" fmla="*/ 857250 w 3028950"/>
                <a:gd name="connsiteY2" fmla="*/ 48759 h 2118859"/>
                <a:gd name="connsiteX3" fmla="*/ 831850 w 3028950"/>
                <a:gd name="connsiteY3" fmla="*/ 74159 h 2118859"/>
                <a:gd name="connsiteX4" fmla="*/ 812800 w 3028950"/>
                <a:gd name="connsiteY4" fmla="*/ 124959 h 2118859"/>
                <a:gd name="connsiteX5" fmla="*/ 793750 w 3028950"/>
                <a:gd name="connsiteY5" fmla="*/ 131309 h 2118859"/>
                <a:gd name="connsiteX6" fmla="*/ 787400 w 3028950"/>
                <a:gd name="connsiteY6" fmla="*/ 150359 h 2118859"/>
                <a:gd name="connsiteX7" fmla="*/ 768350 w 3028950"/>
                <a:gd name="connsiteY7" fmla="*/ 156709 h 2118859"/>
                <a:gd name="connsiteX8" fmla="*/ 723900 w 3028950"/>
                <a:gd name="connsiteY8" fmla="*/ 175759 h 2118859"/>
                <a:gd name="connsiteX9" fmla="*/ 711200 w 3028950"/>
                <a:gd name="connsiteY9" fmla="*/ 194809 h 2118859"/>
                <a:gd name="connsiteX10" fmla="*/ 692150 w 3028950"/>
                <a:gd name="connsiteY10" fmla="*/ 207509 h 2118859"/>
                <a:gd name="connsiteX11" fmla="*/ 666750 w 3028950"/>
                <a:gd name="connsiteY11" fmla="*/ 251959 h 2118859"/>
                <a:gd name="connsiteX12" fmla="*/ 647700 w 3028950"/>
                <a:gd name="connsiteY12" fmla="*/ 258309 h 2118859"/>
                <a:gd name="connsiteX13" fmla="*/ 609600 w 3028950"/>
                <a:gd name="connsiteY13" fmla="*/ 309109 h 2118859"/>
                <a:gd name="connsiteX14" fmla="*/ 577850 w 3028950"/>
                <a:gd name="connsiteY14" fmla="*/ 359909 h 2118859"/>
                <a:gd name="connsiteX15" fmla="*/ 565150 w 3028950"/>
                <a:gd name="connsiteY15" fmla="*/ 378959 h 2118859"/>
                <a:gd name="connsiteX16" fmla="*/ 546100 w 3028950"/>
                <a:gd name="connsiteY16" fmla="*/ 385309 h 2118859"/>
                <a:gd name="connsiteX17" fmla="*/ 527050 w 3028950"/>
                <a:gd name="connsiteY17" fmla="*/ 398009 h 2118859"/>
                <a:gd name="connsiteX18" fmla="*/ 508000 w 3028950"/>
                <a:gd name="connsiteY18" fmla="*/ 404359 h 2118859"/>
                <a:gd name="connsiteX19" fmla="*/ 469900 w 3028950"/>
                <a:gd name="connsiteY19" fmla="*/ 423409 h 2118859"/>
                <a:gd name="connsiteX20" fmla="*/ 469900 w 3028950"/>
                <a:gd name="connsiteY20" fmla="*/ 467859 h 2118859"/>
                <a:gd name="connsiteX21" fmla="*/ 482600 w 3028950"/>
                <a:gd name="connsiteY21" fmla="*/ 505959 h 2118859"/>
                <a:gd name="connsiteX22" fmla="*/ 488950 w 3028950"/>
                <a:gd name="connsiteY22" fmla="*/ 550409 h 2118859"/>
                <a:gd name="connsiteX23" fmla="*/ 482600 w 3028950"/>
                <a:gd name="connsiteY23" fmla="*/ 569459 h 2118859"/>
                <a:gd name="connsiteX24" fmla="*/ 476250 w 3028950"/>
                <a:gd name="connsiteY24" fmla="*/ 620259 h 2118859"/>
                <a:gd name="connsiteX25" fmla="*/ 469900 w 3028950"/>
                <a:gd name="connsiteY25" fmla="*/ 645659 h 2118859"/>
                <a:gd name="connsiteX26" fmla="*/ 450850 w 3028950"/>
                <a:gd name="connsiteY26" fmla="*/ 664709 h 2118859"/>
                <a:gd name="connsiteX27" fmla="*/ 438150 w 3028950"/>
                <a:gd name="connsiteY27" fmla="*/ 683759 h 2118859"/>
                <a:gd name="connsiteX28" fmla="*/ 419100 w 3028950"/>
                <a:gd name="connsiteY28" fmla="*/ 753609 h 2118859"/>
                <a:gd name="connsiteX29" fmla="*/ 412750 w 3028950"/>
                <a:gd name="connsiteY29" fmla="*/ 772659 h 2118859"/>
                <a:gd name="connsiteX30" fmla="*/ 393700 w 3028950"/>
                <a:gd name="connsiteY30" fmla="*/ 785359 h 2118859"/>
                <a:gd name="connsiteX31" fmla="*/ 374650 w 3028950"/>
                <a:gd name="connsiteY31" fmla="*/ 823459 h 2118859"/>
                <a:gd name="connsiteX32" fmla="*/ 317500 w 3028950"/>
                <a:gd name="connsiteY32" fmla="*/ 867909 h 2118859"/>
                <a:gd name="connsiteX33" fmla="*/ 273050 w 3028950"/>
                <a:gd name="connsiteY33" fmla="*/ 899659 h 2118859"/>
                <a:gd name="connsiteX34" fmla="*/ 228600 w 3028950"/>
                <a:gd name="connsiteY34" fmla="*/ 931409 h 2118859"/>
                <a:gd name="connsiteX35" fmla="*/ 184150 w 3028950"/>
                <a:gd name="connsiteY35" fmla="*/ 937759 h 2118859"/>
                <a:gd name="connsiteX36" fmla="*/ 152400 w 3028950"/>
                <a:gd name="connsiteY36" fmla="*/ 950459 h 2118859"/>
                <a:gd name="connsiteX37" fmla="*/ 114300 w 3028950"/>
                <a:gd name="connsiteY37" fmla="*/ 956809 h 2118859"/>
                <a:gd name="connsiteX38" fmla="*/ 88900 w 3028950"/>
                <a:gd name="connsiteY38" fmla="*/ 975859 h 2118859"/>
                <a:gd name="connsiteX39" fmla="*/ 82550 w 3028950"/>
                <a:gd name="connsiteY39" fmla="*/ 1007609 h 2118859"/>
                <a:gd name="connsiteX40" fmla="*/ 57150 w 3028950"/>
                <a:gd name="connsiteY40" fmla="*/ 1020309 h 2118859"/>
                <a:gd name="connsiteX41" fmla="*/ 19050 w 3028950"/>
                <a:gd name="connsiteY41" fmla="*/ 1033009 h 2118859"/>
                <a:gd name="connsiteX42" fmla="*/ 0 w 3028950"/>
                <a:gd name="connsiteY42" fmla="*/ 1077459 h 2118859"/>
                <a:gd name="connsiteX43" fmla="*/ 6350 w 3028950"/>
                <a:gd name="connsiteY43" fmla="*/ 1096509 h 2118859"/>
                <a:gd name="connsiteX44" fmla="*/ 44450 w 3028950"/>
                <a:gd name="connsiteY44" fmla="*/ 1121909 h 2118859"/>
                <a:gd name="connsiteX45" fmla="*/ 82550 w 3028950"/>
                <a:gd name="connsiteY45" fmla="*/ 1140959 h 2118859"/>
                <a:gd name="connsiteX46" fmla="*/ 88900 w 3028950"/>
                <a:gd name="connsiteY46" fmla="*/ 1160009 h 2118859"/>
                <a:gd name="connsiteX47" fmla="*/ 101600 w 3028950"/>
                <a:gd name="connsiteY47" fmla="*/ 1179059 h 2118859"/>
                <a:gd name="connsiteX48" fmla="*/ 127000 w 3028950"/>
                <a:gd name="connsiteY48" fmla="*/ 1185409 h 2118859"/>
                <a:gd name="connsiteX49" fmla="*/ 158750 w 3028950"/>
                <a:gd name="connsiteY49" fmla="*/ 1179059 h 2118859"/>
                <a:gd name="connsiteX50" fmla="*/ 177800 w 3028950"/>
                <a:gd name="connsiteY50" fmla="*/ 1172709 h 2118859"/>
                <a:gd name="connsiteX51" fmla="*/ 228600 w 3028950"/>
                <a:gd name="connsiteY51" fmla="*/ 1153659 h 2118859"/>
                <a:gd name="connsiteX52" fmla="*/ 247650 w 3028950"/>
                <a:gd name="connsiteY52" fmla="*/ 1140959 h 2118859"/>
                <a:gd name="connsiteX53" fmla="*/ 292100 w 3028950"/>
                <a:gd name="connsiteY53" fmla="*/ 1128259 h 2118859"/>
                <a:gd name="connsiteX54" fmla="*/ 400050 w 3028950"/>
                <a:gd name="connsiteY54" fmla="*/ 1102859 h 2118859"/>
                <a:gd name="connsiteX55" fmla="*/ 457200 w 3028950"/>
                <a:gd name="connsiteY55" fmla="*/ 1115559 h 2118859"/>
                <a:gd name="connsiteX56" fmla="*/ 469900 w 3028950"/>
                <a:gd name="connsiteY56" fmla="*/ 1083809 h 2118859"/>
                <a:gd name="connsiteX57" fmla="*/ 508000 w 3028950"/>
                <a:gd name="connsiteY57" fmla="*/ 1090159 h 2118859"/>
                <a:gd name="connsiteX58" fmla="*/ 527050 w 3028950"/>
                <a:gd name="connsiteY58" fmla="*/ 1128259 h 2118859"/>
                <a:gd name="connsiteX59" fmla="*/ 546100 w 3028950"/>
                <a:gd name="connsiteY59" fmla="*/ 1140959 h 2118859"/>
                <a:gd name="connsiteX60" fmla="*/ 603250 w 3028950"/>
                <a:gd name="connsiteY60" fmla="*/ 1185409 h 2118859"/>
                <a:gd name="connsiteX61" fmla="*/ 615950 w 3028950"/>
                <a:gd name="connsiteY61" fmla="*/ 1210809 h 2118859"/>
                <a:gd name="connsiteX62" fmla="*/ 622300 w 3028950"/>
                <a:gd name="connsiteY62" fmla="*/ 1261609 h 2118859"/>
                <a:gd name="connsiteX63" fmla="*/ 654050 w 3028950"/>
                <a:gd name="connsiteY63" fmla="*/ 1267959 h 2118859"/>
                <a:gd name="connsiteX64" fmla="*/ 755650 w 3028950"/>
                <a:gd name="connsiteY64" fmla="*/ 1255259 h 2118859"/>
                <a:gd name="connsiteX65" fmla="*/ 774700 w 3028950"/>
                <a:gd name="connsiteY65" fmla="*/ 1242559 h 2118859"/>
                <a:gd name="connsiteX66" fmla="*/ 850900 w 3028950"/>
                <a:gd name="connsiteY66" fmla="*/ 1255259 h 2118859"/>
                <a:gd name="connsiteX67" fmla="*/ 889000 w 3028950"/>
                <a:gd name="connsiteY67" fmla="*/ 1242559 h 2118859"/>
                <a:gd name="connsiteX68" fmla="*/ 939800 w 3028950"/>
                <a:gd name="connsiteY68" fmla="*/ 1229859 h 2118859"/>
                <a:gd name="connsiteX69" fmla="*/ 984250 w 3028950"/>
                <a:gd name="connsiteY69" fmla="*/ 1210809 h 2118859"/>
                <a:gd name="connsiteX70" fmla="*/ 1009650 w 3028950"/>
                <a:gd name="connsiteY70" fmla="*/ 1179059 h 2118859"/>
                <a:gd name="connsiteX71" fmla="*/ 1047750 w 3028950"/>
                <a:gd name="connsiteY71" fmla="*/ 1166359 h 2118859"/>
                <a:gd name="connsiteX72" fmla="*/ 1060450 w 3028950"/>
                <a:gd name="connsiteY72" fmla="*/ 1147309 h 2118859"/>
                <a:gd name="connsiteX73" fmla="*/ 1066800 w 3028950"/>
                <a:gd name="connsiteY73" fmla="*/ 1115559 h 2118859"/>
                <a:gd name="connsiteX74" fmla="*/ 1104900 w 3028950"/>
                <a:gd name="connsiteY74" fmla="*/ 1102859 h 2118859"/>
                <a:gd name="connsiteX75" fmla="*/ 1136650 w 3028950"/>
                <a:gd name="connsiteY75" fmla="*/ 1109209 h 2118859"/>
                <a:gd name="connsiteX76" fmla="*/ 1149350 w 3028950"/>
                <a:gd name="connsiteY76" fmla="*/ 1128259 h 2118859"/>
                <a:gd name="connsiteX77" fmla="*/ 1155700 w 3028950"/>
                <a:gd name="connsiteY77" fmla="*/ 1223509 h 2118859"/>
                <a:gd name="connsiteX78" fmla="*/ 1168400 w 3028950"/>
                <a:gd name="connsiteY78" fmla="*/ 1274309 h 2118859"/>
                <a:gd name="connsiteX79" fmla="*/ 1181100 w 3028950"/>
                <a:gd name="connsiteY79" fmla="*/ 1318759 h 2118859"/>
                <a:gd name="connsiteX80" fmla="*/ 1212850 w 3028950"/>
                <a:gd name="connsiteY80" fmla="*/ 1426709 h 2118859"/>
                <a:gd name="connsiteX81" fmla="*/ 1238250 w 3028950"/>
                <a:gd name="connsiteY81" fmla="*/ 1420359 h 2118859"/>
                <a:gd name="connsiteX82" fmla="*/ 1289050 w 3028950"/>
                <a:gd name="connsiteY82" fmla="*/ 1433059 h 2118859"/>
                <a:gd name="connsiteX83" fmla="*/ 1295400 w 3028950"/>
                <a:gd name="connsiteY83" fmla="*/ 1458459 h 2118859"/>
                <a:gd name="connsiteX84" fmla="*/ 1308100 w 3028950"/>
                <a:gd name="connsiteY84" fmla="*/ 1477509 h 2118859"/>
                <a:gd name="connsiteX85" fmla="*/ 1327150 w 3028950"/>
                <a:gd name="connsiteY85" fmla="*/ 1560059 h 2118859"/>
                <a:gd name="connsiteX86" fmla="*/ 1352550 w 3028950"/>
                <a:gd name="connsiteY86" fmla="*/ 1598159 h 2118859"/>
                <a:gd name="connsiteX87" fmla="*/ 1358900 w 3028950"/>
                <a:gd name="connsiteY87" fmla="*/ 1623559 h 2118859"/>
                <a:gd name="connsiteX88" fmla="*/ 1422400 w 3028950"/>
                <a:gd name="connsiteY88" fmla="*/ 1648959 h 2118859"/>
                <a:gd name="connsiteX89" fmla="*/ 1441450 w 3028950"/>
                <a:gd name="connsiteY89" fmla="*/ 1642609 h 2118859"/>
                <a:gd name="connsiteX90" fmla="*/ 1479550 w 3028950"/>
                <a:gd name="connsiteY90" fmla="*/ 1668009 h 2118859"/>
                <a:gd name="connsiteX91" fmla="*/ 1498600 w 3028950"/>
                <a:gd name="connsiteY91" fmla="*/ 1674359 h 2118859"/>
                <a:gd name="connsiteX92" fmla="*/ 1517650 w 3028950"/>
                <a:gd name="connsiteY92" fmla="*/ 1712459 h 2118859"/>
                <a:gd name="connsiteX93" fmla="*/ 1524000 w 3028950"/>
                <a:gd name="connsiteY93" fmla="*/ 1731509 h 2118859"/>
                <a:gd name="connsiteX94" fmla="*/ 1543050 w 3028950"/>
                <a:gd name="connsiteY94" fmla="*/ 1744209 h 2118859"/>
                <a:gd name="connsiteX95" fmla="*/ 1574800 w 3028950"/>
                <a:gd name="connsiteY95" fmla="*/ 1807709 h 2118859"/>
                <a:gd name="connsiteX96" fmla="*/ 1581150 w 3028950"/>
                <a:gd name="connsiteY96" fmla="*/ 1833109 h 2118859"/>
                <a:gd name="connsiteX97" fmla="*/ 1600200 w 3028950"/>
                <a:gd name="connsiteY97" fmla="*/ 1845809 h 2118859"/>
                <a:gd name="connsiteX98" fmla="*/ 1619250 w 3028950"/>
                <a:gd name="connsiteY98" fmla="*/ 1883909 h 2118859"/>
                <a:gd name="connsiteX99" fmla="*/ 1638300 w 3028950"/>
                <a:gd name="connsiteY99" fmla="*/ 1896609 h 2118859"/>
                <a:gd name="connsiteX100" fmla="*/ 1644650 w 3028950"/>
                <a:gd name="connsiteY100" fmla="*/ 1922009 h 2118859"/>
                <a:gd name="connsiteX101" fmla="*/ 1682750 w 3028950"/>
                <a:gd name="connsiteY101" fmla="*/ 1960109 h 2118859"/>
                <a:gd name="connsiteX102" fmla="*/ 1714500 w 3028950"/>
                <a:gd name="connsiteY102" fmla="*/ 1985509 h 2118859"/>
                <a:gd name="connsiteX103" fmla="*/ 1727200 w 3028950"/>
                <a:gd name="connsiteY103" fmla="*/ 2004559 h 2118859"/>
                <a:gd name="connsiteX104" fmla="*/ 1784350 w 3028950"/>
                <a:gd name="connsiteY104" fmla="*/ 2017259 h 2118859"/>
                <a:gd name="connsiteX105" fmla="*/ 1854200 w 3028950"/>
                <a:gd name="connsiteY105" fmla="*/ 2055359 h 2118859"/>
                <a:gd name="connsiteX106" fmla="*/ 1911350 w 3028950"/>
                <a:gd name="connsiteY106" fmla="*/ 2074409 h 2118859"/>
                <a:gd name="connsiteX107" fmla="*/ 2012950 w 3028950"/>
                <a:gd name="connsiteY107" fmla="*/ 2080759 h 2118859"/>
                <a:gd name="connsiteX108" fmla="*/ 2032000 w 3028950"/>
                <a:gd name="connsiteY108" fmla="*/ 2093459 h 2118859"/>
                <a:gd name="connsiteX109" fmla="*/ 2082800 w 3028950"/>
                <a:gd name="connsiteY109" fmla="*/ 2106159 h 2118859"/>
                <a:gd name="connsiteX110" fmla="*/ 2152650 w 3028950"/>
                <a:gd name="connsiteY110" fmla="*/ 2118859 h 2118859"/>
                <a:gd name="connsiteX111" fmla="*/ 2254250 w 3028950"/>
                <a:gd name="connsiteY111" fmla="*/ 2112509 h 2118859"/>
                <a:gd name="connsiteX112" fmla="*/ 2273300 w 3028950"/>
                <a:gd name="connsiteY112" fmla="*/ 2099809 h 2118859"/>
                <a:gd name="connsiteX113" fmla="*/ 2330450 w 3028950"/>
                <a:gd name="connsiteY113" fmla="*/ 2087109 h 2118859"/>
                <a:gd name="connsiteX114" fmla="*/ 2362200 w 3028950"/>
                <a:gd name="connsiteY114" fmla="*/ 2068059 h 2118859"/>
                <a:gd name="connsiteX115" fmla="*/ 2381250 w 3028950"/>
                <a:gd name="connsiteY115" fmla="*/ 2061709 h 2118859"/>
                <a:gd name="connsiteX116" fmla="*/ 2393950 w 3028950"/>
                <a:gd name="connsiteY116" fmla="*/ 2042659 h 2118859"/>
                <a:gd name="connsiteX117" fmla="*/ 2457450 w 3028950"/>
                <a:gd name="connsiteY117" fmla="*/ 2036309 h 2118859"/>
                <a:gd name="connsiteX118" fmla="*/ 2435860 w 3028950"/>
                <a:gd name="connsiteY118" fmla="*/ 1976619 h 2118859"/>
                <a:gd name="connsiteX119" fmla="*/ 3028950 w 3028950"/>
                <a:gd name="connsiteY119" fmla="*/ 1648959 h 2118859"/>
                <a:gd name="connsiteX120" fmla="*/ 2857500 w 3028950"/>
                <a:gd name="connsiteY120" fmla="*/ 1655309 h 2118859"/>
                <a:gd name="connsiteX121" fmla="*/ 2794000 w 3028950"/>
                <a:gd name="connsiteY121" fmla="*/ 1661659 h 2118859"/>
                <a:gd name="connsiteX122" fmla="*/ 2390140 w 3028950"/>
                <a:gd name="connsiteY122" fmla="*/ 1902959 h 2118859"/>
                <a:gd name="connsiteX123" fmla="*/ 2395220 w 3028950"/>
                <a:gd name="connsiteY123" fmla="*/ 1802629 h 2118859"/>
                <a:gd name="connsiteX124" fmla="*/ 2336800 w 3028950"/>
                <a:gd name="connsiteY124" fmla="*/ 1687059 h 2118859"/>
                <a:gd name="connsiteX125" fmla="*/ 2292350 w 3028950"/>
                <a:gd name="connsiteY125" fmla="*/ 1680709 h 2118859"/>
                <a:gd name="connsiteX126" fmla="*/ 2273300 w 3028950"/>
                <a:gd name="connsiteY126" fmla="*/ 1668009 h 2118859"/>
                <a:gd name="connsiteX127" fmla="*/ 2254250 w 3028950"/>
                <a:gd name="connsiteY127" fmla="*/ 1661659 h 2118859"/>
                <a:gd name="connsiteX128" fmla="*/ 2235200 w 3028950"/>
                <a:gd name="connsiteY128" fmla="*/ 1636259 h 2118859"/>
                <a:gd name="connsiteX129" fmla="*/ 2216150 w 3028950"/>
                <a:gd name="connsiteY129" fmla="*/ 1598159 h 2118859"/>
                <a:gd name="connsiteX130" fmla="*/ 2197100 w 3028950"/>
                <a:gd name="connsiteY130" fmla="*/ 1591809 h 2118859"/>
                <a:gd name="connsiteX131" fmla="*/ 2152650 w 3028950"/>
                <a:gd name="connsiteY131" fmla="*/ 1547359 h 2118859"/>
                <a:gd name="connsiteX132" fmla="*/ 2127250 w 3028950"/>
                <a:gd name="connsiteY132" fmla="*/ 1490209 h 2118859"/>
                <a:gd name="connsiteX133" fmla="*/ 2120900 w 3028950"/>
                <a:gd name="connsiteY133" fmla="*/ 1471159 h 2118859"/>
                <a:gd name="connsiteX134" fmla="*/ 2095500 w 3028950"/>
                <a:gd name="connsiteY134" fmla="*/ 1433059 h 2118859"/>
                <a:gd name="connsiteX135" fmla="*/ 2076450 w 3028950"/>
                <a:gd name="connsiteY135" fmla="*/ 1382259 h 2118859"/>
                <a:gd name="connsiteX136" fmla="*/ 2063750 w 3028950"/>
                <a:gd name="connsiteY136" fmla="*/ 1363209 h 2118859"/>
                <a:gd name="connsiteX137" fmla="*/ 2038350 w 3028950"/>
                <a:gd name="connsiteY137" fmla="*/ 1344159 h 2118859"/>
                <a:gd name="connsiteX138" fmla="*/ 2025650 w 3028950"/>
                <a:gd name="connsiteY138" fmla="*/ 1306059 h 2118859"/>
                <a:gd name="connsiteX139" fmla="*/ 2006600 w 3028950"/>
                <a:gd name="connsiteY139" fmla="*/ 1280659 h 2118859"/>
                <a:gd name="connsiteX140" fmla="*/ 1993900 w 3028950"/>
                <a:gd name="connsiteY140" fmla="*/ 1261609 h 2118859"/>
                <a:gd name="connsiteX141" fmla="*/ 1962150 w 3028950"/>
                <a:gd name="connsiteY141" fmla="*/ 1223509 h 2118859"/>
                <a:gd name="connsiteX142" fmla="*/ 1968500 w 3028950"/>
                <a:gd name="connsiteY142" fmla="*/ 1191759 h 2118859"/>
                <a:gd name="connsiteX143" fmla="*/ 1949450 w 3028950"/>
                <a:gd name="connsiteY143" fmla="*/ 1121909 h 2118859"/>
                <a:gd name="connsiteX144" fmla="*/ 1943100 w 3028950"/>
                <a:gd name="connsiteY144" fmla="*/ 1090159 h 2118859"/>
                <a:gd name="connsiteX145" fmla="*/ 1955800 w 3028950"/>
                <a:gd name="connsiteY145" fmla="*/ 963159 h 2118859"/>
                <a:gd name="connsiteX146" fmla="*/ 1962150 w 3028950"/>
                <a:gd name="connsiteY146" fmla="*/ 944109 h 2118859"/>
                <a:gd name="connsiteX147" fmla="*/ 1949450 w 3028950"/>
                <a:gd name="connsiteY147" fmla="*/ 823459 h 2118859"/>
                <a:gd name="connsiteX148" fmla="*/ 1924050 w 3028950"/>
                <a:gd name="connsiteY148" fmla="*/ 715509 h 2118859"/>
                <a:gd name="connsiteX149" fmla="*/ 1917700 w 3028950"/>
                <a:gd name="connsiteY149" fmla="*/ 696459 h 2118859"/>
                <a:gd name="connsiteX150" fmla="*/ 1898650 w 3028950"/>
                <a:gd name="connsiteY150" fmla="*/ 683759 h 2118859"/>
                <a:gd name="connsiteX151" fmla="*/ 1879600 w 3028950"/>
                <a:gd name="connsiteY151" fmla="*/ 664709 h 2118859"/>
                <a:gd name="connsiteX152" fmla="*/ 1860550 w 3028950"/>
                <a:gd name="connsiteY152" fmla="*/ 639309 h 2118859"/>
                <a:gd name="connsiteX153" fmla="*/ 1797050 w 3028950"/>
                <a:gd name="connsiteY153" fmla="*/ 601209 h 2118859"/>
                <a:gd name="connsiteX154" fmla="*/ 1784350 w 3028950"/>
                <a:gd name="connsiteY154" fmla="*/ 588509 h 2118859"/>
                <a:gd name="connsiteX155" fmla="*/ 1778000 w 3028950"/>
                <a:gd name="connsiteY155" fmla="*/ 556759 h 2118859"/>
                <a:gd name="connsiteX156" fmla="*/ 1758950 w 3028950"/>
                <a:gd name="connsiteY156" fmla="*/ 544059 h 2118859"/>
                <a:gd name="connsiteX157" fmla="*/ 1752600 w 3028950"/>
                <a:gd name="connsiteY157" fmla="*/ 525009 h 2118859"/>
                <a:gd name="connsiteX158" fmla="*/ 1746250 w 3028950"/>
                <a:gd name="connsiteY158" fmla="*/ 499609 h 2118859"/>
                <a:gd name="connsiteX159" fmla="*/ 1733550 w 3028950"/>
                <a:gd name="connsiteY159" fmla="*/ 474209 h 2118859"/>
                <a:gd name="connsiteX160" fmla="*/ 1708150 w 3028950"/>
                <a:gd name="connsiteY160" fmla="*/ 461509 h 2118859"/>
                <a:gd name="connsiteX161" fmla="*/ 1701800 w 3028950"/>
                <a:gd name="connsiteY161" fmla="*/ 442459 h 2118859"/>
                <a:gd name="connsiteX162" fmla="*/ 1689100 w 3028950"/>
                <a:gd name="connsiteY162" fmla="*/ 378959 h 2118859"/>
                <a:gd name="connsiteX163" fmla="*/ 1644650 w 3028950"/>
                <a:gd name="connsiteY163" fmla="*/ 309109 h 2118859"/>
                <a:gd name="connsiteX164" fmla="*/ 1612900 w 3028950"/>
                <a:gd name="connsiteY164" fmla="*/ 264659 h 2118859"/>
                <a:gd name="connsiteX165" fmla="*/ 1606550 w 3028950"/>
                <a:gd name="connsiteY165" fmla="*/ 232909 h 2118859"/>
                <a:gd name="connsiteX166" fmla="*/ 1600200 w 3028950"/>
                <a:gd name="connsiteY166" fmla="*/ 182109 h 2118859"/>
                <a:gd name="connsiteX167" fmla="*/ 1517650 w 3028950"/>
                <a:gd name="connsiteY167" fmla="*/ 124959 h 2118859"/>
                <a:gd name="connsiteX168" fmla="*/ 1498600 w 3028950"/>
                <a:gd name="connsiteY168" fmla="*/ 118609 h 2118859"/>
                <a:gd name="connsiteX169" fmla="*/ 1333500 w 3028950"/>
                <a:gd name="connsiteY169" fmla="*/ 105909 h 2118859"/>
                <a:gd name="connsiteX170" fmla="*/ 1225550 w 3028950"/>
                <a:gd name="connsiteY170" fmla="*/ 99559 h 2118859"/>
                <a:gd name="connsiteX171" fmla="*/ 1155700 w 3028950"/>
                <a:gd name="connsiteY171" fmla="*/ 80509 h 2118859"/>
                <a:gd name="connsiteX172" fmla="*/ 1143000 w 3028950"/>
                <a:gd name="connsiteY172" fmla="*/ 61459 h 2118859"/>
                <a:gd name="connsiteX173" fmla="*/ 1123950 w 3028950"/>
                <a:gd name="connsiteY173" fmla="*/ 55109 h 2118859"/>
                <a:gd name="connsiteX174" fmla="*/ 1022350 w 3028950"/>
                <a:gd name="connsiteY174" fmla="*/ 42409 h 2118859"/>
                <a:gd name="connsiteX175" fmla="*/ 908050 w 3028950"/>
                <a:gd name="connsiteY175" fmla="*/ 29709 h 2118859"/>
                <a:gd name="connsiteX176" fmla="*/ 857250 w 3028950"/>
                <a:gd name="connsiteY176" fmla="*/ 17009 h 2118859"/>
                <a:gd name="connsiteX177" fmla="*/ 838200 w 3028950"/>
                <a:gd name="connsiteY177" fmla="*/ 4309 h 2118859"/>
                <a:gd name="connsiteX178" fmla="*/ 901700 w 3028950"/>
                <a:gd name="connsiteY178" fmla="*/ 4309 h 2118859"/>
                <a:gd name="connsiteX0" fmla="*/ 901700 w 2884922"/>
                <a:gd name="connsiteY0" fmla="*/ 4309 h 2118859"/>
                <a:gd name="connsiteX1" fmla="*/ 901700 w 2884922"/>
                <a:gd name="connsiteY1" fmla="*/ 4309 h 2118859"/>
                <a:gd name="connsiteX2" fmla="*/ 857250 w 2884922"/>
                <a:gd name="connsiteY2" fmla="*/ 48759 h 2118859"/>
                <a:gd name="connsiteX3" fmla="*/ 831850 w 2884922"/>
                <a:gd name="connsiteY3" fmla="*/ 74159 h 2118859"/>
                <a:gd name="connsiteX4" fmla="*/ 812800 w 2884922"/>
                <a:gd name="connsiteY4" fmla="*/ 124959 h 2118859"/>
                <a:gd name="connsiteX5" fmla="*/ 793750 w 2884922"/>
                <a:gd name="connsiteY5" fmla="*/ 131309 h 2118859"/>
                <a:gd name="connsiteX6" fmla="*/ 787400 w 2884922"/>
                <a:gd name="connsiteY6" fmla="*/ 150359 h 2118859"/>
                <a:gd name="connsiteX7" fmla="*/ 768350 w 2884922"/>
                <a:gd name="connsiteY7" fmla="*/ 156709 h 2118859"/>
                <a:gd name="connsiteX8" fmla="*/ 723900 w 2884922"/>
                <a:gd name="connsiteY8" fmla="*/ 175759 h 2118859"/>
                <a:gd name="connsiteX9" fmla="*/ 711200 w 2884922"/>
                <a:gd name="connsiteY9" fmla="*/ 194809 h 2118859"/>
                <a:gd name="connsiteX10" fmla="*/ 692150 w 2884922"/>
                <a:gd name="connsiteY10" fmla="*/ 207509 h 2118859"/>
                <a:gd name="connsiteX11" fmla="*/ 666750 w 2884922"/>
                <a:gd name="connsiteY11" fmla="*/ 251959 h 2118859"/>
                <a:gd name="connsiteX12" fmla="*/ 647700 w 2884922"/>
                <a:gd name="connsiteY12" fmla="*/ 258309 h 2118859"/>
                <a:gd name="connsiteX13" fmla="*/ 609600 w 2884922"/>
                <a:gd name="connsiteY13" fmla="*/ 309109 h 2118859"/>
                <a:gd name="connsiteX14" fmla="*/ 577850 w 2884922"/>
                <a:gd name="connsiteY14" fmla="*/ 359909 h 2118859"/>
                <a:gd name="connsiteX15" fmla="*/ 565150 w 2884922"/>
                <a:gd name="connsiteY15" fmla="*/ 378959 h 2118859"/>
                <a:gd name="connsiteX16" fmla="*/ 546100 w 2884922"/>
                <a:gd name="connsiteY16" fmla="*/ 385309 h 2118859"/>
                <a:gd name="connsiteX17" fmla="*/ 527050 w 2884922"/>
                <a:gd name="connsiteY17" fmla="*/ 398009 h 2118859"/>
                <a:gd name="connsiteX18" fmla="*/ 508000 w 2884922"/>
                <a:gd name="connsiteY18" fmla="*/ 404359 h 2118859"/>
                <a:gd name="connsiteX19" fmla="*/ 469900 w 2884922"/>
                <a:gd name="connsiteY19" fmla="*/ 423409 h 2118859"/>
                <a:gd name="connsiteX20" fmla="*/ 469900 w 2884922"/>
                <a:gd name="connsiteY20" fmla="*/ 467859 h 2118859"/>
                <a:gd name="connsiteX21" fmla="*/ 482600 w 2884922"/>
                <a:gd name="connsiteY21" fmla="*/ 505959 h 2118859"/>
                <a:gd name="connsiteX22" fmla="*/ 488950 w 2884922"/>
                <a:gd name="connsiteY22" fmla="*/ 550409 h 2118859"/>
                <a:gd name="connsiteX23" fmla="*/ 482600 w 2884922"/>
                <a:gd name="connsiteY23" fmla="*/ 569459 h 2118859"/>
                <a:gd name="connsiteX24" fmla="*/ 476250 w 2884922"/>
                <a:gd name="connsiteY24" fmla="*/ 620259 h 2118859"/>
                <a:gd name="connsiteX25" fmla="*/ 469900 w 2884922"/>
                <a:gd name="connsiteY25" fmla="*/ 645659 h 2118859"/>
                <a:gd name="connsiteX26" fmla="*/ 450850 w 2884922"/>
                <a:gd name="connsiteY26" fmla="*/ 664709 h 2118859"/>
                <a:gd name="connsiteX27" fmla="*/ 438150 w 2884922"/>
                <a:gd name="connsiteY27" fmla="*/ 683759 h 2118859"/>
                <a:gd name="connsiteX28" fmla="*/ 419100 w 2884922"/>
                <a:gd name="connsiteY28" fmla="*/ 753609 h 2118859"/>
                <a:gd name="connsiteX29" fmla="*/ 412750 w 2884922"/>
                <a:gd name="connsiteY29" fmla="*/ 772659 h 2118859"/>
                <a:gd name="connsiteX30" fmla="*/ 393700 w 2884922"/>
                <a:gd name="connsiteY30" fmla="*/ 785359 h 2118859"/>
                <a:gd name="connsiteX31" fmla="*/ 374650 w 2884922"/>
                <a:gd name="connsiteY31" fmla="*/ 823459 h 2118859"/>
                <a:gd name="connsiteX32" fmla="*/ 317500 w 2884922"/>
                <a:gd name="connsiteY32" fmla="*/ 867909 h 2118859"/>
                <a:gd name="connsiteX33" fmla="*/ 273050 w 2884922"/>
                <a:gd name="connsiteY33" fmla="*/ 899659 h 2118859"/>
                <a:gd name="connsiteX34" fmla="*/ 228600 w 2884922"/>
                <a:gd name="connsiteY34" fmla="*/ 931409 h 2118859"/>
                <a:gd name="connsiteX35" fmla="*/ 184150 w 2884922"/>
                <a:gd name="connsiteY35" fmla="*/ 937759 h 2118859"/>
                <a:gd name="connsiteX36" fmla="*/ 152400 w 2884922"/>
                <a:gd name="connsiteY36" fmla="*/ 950459 h 2118859"/>
                <a:gd name="connsiteX37" fmla="*/ 114300 w 2884922"/>
                <a:gd name="connsiteY37" fmla="*/ 956809 h 2118859"/>
                <a:gd name="connsiteX38" fmla="*/ 88900 w 2884922"/>
                <a:gd name="connsiteY38" fmla="*/ 975859 h 2118859"/>
                <a:gd name="connsiteX39" fmla="*/ 82550 w 2884922"/>
                <a:gd name="connsiteY39" fmla="*/ 1007609 h 2118859"/>
                <a:gd name="connsiteX40" fmla="*/ 57150 w 2884922"/>
                <a:gd name="connsiteY40" fmla="*/ 1020309 h 2118859"/>
                <a:gd name="connsiteX41" fmla="*/ 19050 w 2884922"/>
                <a:gd name="connsiteY41" fmla="*/ 1033009 h 2118859"/>
                <a:gd name="connsiteX42" fmla="*/ 0 w 2884922"/>
                <a:gd name="connsiteY42" fmla="*/ 1077459 h 2118859"/>
                <a:gd name="connsiteX43" fmla="*/ 6350 w 2884922"/>
                <a:gd name="connsiteY43" fmla="*/ 1096509 h 2118859"/>
                <a:gd name="connsiteX44" fmla="*/ 44450 w 2884922"/>
                <a:gd name="connsiteY44" fmla="*/ 1121909 h 2118859"/>
                <a:gd name="connsiteX45" fmla="*/ 82550 w 2884922"/>
                <a:gd name="connsiteY45" fmla="*/ 1140959 h 2118859"/>
                <a:gd name="connsiteX46" fmla="*/ 88900 w 2884922"/>
                <a:gd name="connsiteY46" fmla="*/ 1160009 h 2118859"/>
                <a:gd name="connsiteX47" fmla="*/ 101600 w 2884922"/>
                <a:gd name="connsiteY47" fmla="*/ 1179059 h 2118859"/>
                <a:gd name="connsiteX48" fmla="*/ 127000 w 2884922"/>
                <a:gd name="connsiteY48" fmla="*/ 1185409 h 2118859"/>
                <a:gd name="connsiteX49" fmla="*/ 158750 w 2884922"/>
                <a:gd name="connsiteY49" fmla="*/ 1179059 h 2118859"/>
                <a:gd name="connsiteX50" fmla="*/ 177800 w 2884922"/>
                <a:gd name="connsiteY50" fmla="*/ 1172709 h 2118859"/>
                <a:gd name="connsiteX51" fmla="*/ 228600 w 2884922"/>
                <a:gd name="connsiteY51" fmla="*/ 1153659 h 2118859"/>
                <a:gd name="connsiteX52" fmla="*/ 247650 w 2884922"/>
                <a:gd name="connsiteY52" fmla="*/ 1140959 h 2118859"/>
                <a:gd name="connsiteX53" fmla="*/ 292100 w 2884922"/>
                <a:gd name="connsiteY53" fmla="*/ 1128259 h 2118859"/>
                <a:gd name="connsiteX54" fmla="*/ 400050 w 2884922"/>
                <a:gd name="connsiteY54" fmla="*/ 1102859 h 2118859"/>
                <a:gd name="connsiteX55" fmla="*/ 457200 w 2884922"/>
                <a:gd name="connsiteY55" fmla="*/ 1115559 h 2118859"/>
                <a:gd name="connsiteX56" fmla="*/ 469900 w 2884922"/>
                <a:gd name="connsiteY56" fmla="*/ 1083809 h 2118859"/>
                <a:gd name="connsiteX57" fmla="*/ 508000 w 2884922"/>
                <a:gd name="connsiteY57" fmla="*/ 1090159 h 2118859"/>
                <a:gd name="connsiteX58" fmla="*/ 527050 w 2884922"/>
                <a:gd name="connsiteY58" fmla="*/ 1128259 h 2118859"/>
                <a:gd name="connsiteX59" fmla="*/ 546100 w 2884922"/>
                <a:gd name="connsiteY59" fmla="*/ 1140959 h 2118859"/>
                <a:gd name="connsiteX60" fmla="*/ 603250 w 2884922"/>
                <a:gd name="connsiteY60" fmla="*/ 1185409 h 2118859"/>
                <a:gd name="connsiteX61" fmla="*/ 615950 w 2884922"/>
                <a:gd name="connsiteY61" fmla="*/ 1210809 h 2118859"/>
                <a:gd name="connsiteX62" fmla="*/ 622300 w 2884922"/>
                <a:gd name="connsiteY62" fmla="*/ 1261609 h 2118859"/>
                <a:gd name="connsiteX63" fmla="*/ 654050 w 2884922"/>
                <a:gd name="connsiteY63" fmla="*/ 1267959 h 2118859"/>
                <a:gd name="connsiteX64" fmla="*/ 755650 w 2884922"/>
                <a:gd name="connsiteY64" fmla="*/ 1255259 h 2118859"/>
                <a:gd name="connsiteX65" fmla="*/ 774700 w 2884922"/>
                <a:gd name="connsiteY65" fmla="*/ 1242559 h 2118859"/>
                <a:gd name="connsiteX66" fmla="*/ 850900 w 2884922"/>
                <a:gd name="connsiteY66" fmla="*/ 1255259 h 2118859"/>
                <a:gd name="connsiteX67" fmla="*/ 889000 w 2884922"/>
                <a:gd name="connsiteY67" fmla="*/ 1242559 h 2118859"/>
                <a:gd name="connsiteX68" fmla="*/ 939800 w 2884922"/>
                <a:gd name="connsiteY68" fmla="*/ 1229859 h 2118859"/>
                <a:gd name="connsiteX69" fmla="*/ 984250 w 2884922"/>
                <a:gd name="connsiteY69" fmla="*/ 1210809 h 2118859"/>
                <a:gd name="connsiteX70" fmla="*/ 1009650 w 2884922"/>
                <a:gd name="connsiteY70" fmla="*/ 1179059 h 2118859"/>
                <a:gd name="connsiteX71" fmla="*/ 1047750 w 2884922"/>
                <a:gd name="connsiteY71" fmla="*/ 1166359 h 2118859"/>
                <a:gd name="connsiteX72" fmla="*/ 1060450 w 2884922"/>
                <a:gd name="connsiteY72" fmla="*/ 1147309 h 2118859"/>
                <a:gd name="connsiteX73" fmla="*/ 1066800 w 2884922"/>
                <a:gd name="connsiteY73" fmla="*/ 1115559 h 2118859"/>
                <a:gd name="connsiteX74" fmla="*/ 1104900 w 2884922"/>
                <a:gd name="connsiteY74" fmla="*/ 1102859 h 2118859"/>
                <a:gd name="connsiteX75" fmla="*/ 1136650 w 2884922"/>
                <a:gd name="connsiteY75" fmla="*/ 1109209 h 2118859"/>
                <a:gd name="connsiteX76" fmla="*/ 1149350 w 2884922"/>
                <a:gd name="connsiteY76" fmla="*/ 1128259 h 2118859"/>
                <a:gd name="connsiteX77" fmla="*/ 1155700 w 2884922"/>
                <a:gd name="connsiteY77" fmla="*/ 1223509 h 2118859"/>
                <a:gd name="connsiteX78" fmla="*/ 1168400 w 2884922"/>
                <a:gd name="connsiteY78" fmla="*/ 1274309 h 2118859"/>
                <a:gd name="connsiteX79" fmla="*/ 1181100 w 2884922"/>
                <a:gd name="connsiteY79" fmla="*/ 1318759 h 2118859"/>
                <a:gd name="connsiteX80" fmla="*/ 1212850 w 2884922"/>
                <a:gd name="connsiteY80" fmla="*/ 1426709 h 2118859"/>
                <a:gd name="connsiteX81" fmla="*/ 1238250 w 2884922"/>
                <a:gd name="connsiteY81" fmla="*/ 1420359 h 2118859"/>
                <a:gd name="connsiteX82" fmla="*/ 1289050 w 2884922"/>
                <a:gd name="connsiteY82" fmla="*/ 1433059 h 2118859"/>
                <a:gd name="connsiteX83" fmla="*/ 1295400 w 2884922"/>
                <a:gd name="connsiteY83" fmla="*/ 1458459 h 2118859"/>
                <a:gd name="connsiteX84" fmla="*/ 1308100 w 2884922"/>
                <a:gd name="connsiteY84" fmla="*/ 1477509 h 2118859"/>
                <a:gd name="connsiteX85" fmla="*/ 1327150 w 2884922"/>
                <a:gd name="connsiteY85" fmla="*/ 1560059 h 2118859"/>
                <a:gd name="connsiteX86" fmla="*/ 1352550 w 2884922"/>
                <a:gd name="connsiteY86" fmla="*/ 1598159 h 2118859"/>
                <a:gd name="connsiteX87" fmla="*/ 1358900 w 2884922"/>
                <a:gd name="connsiteY87" fmla="*/ 1623559 h 2118859"/>
                <a:gd name="connsiteX88" fmla="*/ 1422400 w 2884922"/>
                <a:gd name="connsiteY88" fmla="*/ 1648959 h 2118859"/>
                <a:gd name="connsiteX89" fmla="*/ 1441450 w 2884922"/>
                <a:gd name="connsiteY89" fmla="*/ 1642609 h 2118859"/>
                <a:gd name="connsiteX90" fmla="*/ 1479550 w 2884922"/>
                <a:gd name="connsiteY90" fmla="*/ 1668009 h 2118859"/>
                <a:gd name="connsiteX91" fmla="*/ 1498600 w 2884922"/>
                <a:gd name="connsiteY91" fmla="*/ 1674359 h 2118859"/>
                <a:gd name="connsiteX92" fmla="*/ 1517650 w 2884922"/>
                <a:gd name="connsiteY92" fmla="*/ 1712459 h 2118859"/>
                <a:gd name="connsiteX93" fmla="*/ 1524000 w 2884922"/>
                <a:gd name="connsiteY93" fmla="*/ 1731509 h 2118859"/>
                <a:gd name="connsiteX94" fmla="*/ 1543050 w 2884922"/>
                <a:gd name="connsiteY94" fmla="*/ 1744209 h 2118859"/>
                <a:gd name="connsiteX95" fmla="*/ 1574800 w 2884922"/>
                <a:gd name="connsiteY95" fmla="*/ 1807709 h 2118859"/>
                <a:gd name="connsiteX96" fmla="*/ 1581150 w 2884922"/>
                <a:gd name="connsiteY96" fmla="*/ 1833109 h 2118859"/>
                <a:gd name="connsiteX97" fmla="*/ 1600200 w 2884922"/>
                <a:gd name="connsiteY97" fmla="*/ 1845809 h 2118859"/>
                <a:gd name="connsiteX98" fmla="*/ 1619250 w 2884922"/>
                <a:gd name="connsiteY98" fmla="*/ 1883909 h 2118859"/>
                <a:gd name="connsiteX99" fmla="*/ 1638300 w 2884922"/>
                <a:gd name="connsiteY99" fmla="*/ 1896609 h 2118859"/>
                <a:gd name="connsiteX100" fmla="*/ 1644650 w 2884922"/>
                <a:gd name="connsiteY100" fmla="*/ 1922009 h 2118859"/>
                <a:gd name="connsiteX101" fmla="*/ 1682750 w 2884922"/>
                <a:gd name="connsiteY101" fmla="*/ 1960109 h 2118859"/>
                <a:gd name="connsiteX102" fmla="*/ 1714500 w 2884922"/>
                <a:gd name="connsiteY102" fmla="*/ 1985509 h 2118859"/>
                <a:gd name="connsiteX103" fmla="*/ 1727200 w 2884922"/>
                <a:gd name="connsiteY103" fmla="*/ 2004559 h 2118859"/>
                <a:gd name="connsiteX104" fmla="*/ 1784350 w 2884922"/>
                <a:gd name="connsiteY104" fmla="*/ 2017259 h 2118859"/>
                <a:gd name="connsiteX105" fmla="*/ 1854200 w 2884922"/>
                <a:gd name="connsiteY105" fmla="*/ 2055359 h 2118859"/>
                <a:gd name="connsiteX106" fmla="*/ 1911350 w 2884922"/>
                <a:gd name="connsiteY106" fmla="*/ 2074409 h 2118859"/>
                <a:gd name="connsiteX107" fmla="*/ 2012950 w 2884922"/>
                <a:gd name="connsiteY107" fmla="*/ 2080759 h 2118859"/>
                <a:gd name="connsiteX108" fmla="*/ 2032000 w 2884922"/>
                <a:gd name="connsiteY108" fmla="*/ 2093459 h 2118859"/>
                <a:gd name="connsiteX109" fmla="*/ 2082800 w 2884922"/>
                <a:gd name="connsiteY109" fmla="*/ 2106159 h 2118859"/>
                <a:gd name="connsiteX110" fmla="*/ 2152650 w 2884922"/>
                <a:gd name="connsiteY110" fmla="*/ 2118859 h 2118859"/>
                <a:gd name="connsiteX111" fmla="*/ 2254250 w 2884922"/>
                <a:gd name="connsiteY111" fmla="*/ 2112509 h 2118859"/>
                <a:gd name="connsiteX112" fmla="*/ 2273300 w 2884922"/>
                <a:gd name="connsiteY112" fmla="*/ 2099809 h 2118859"/>
                <a:gd name="connsiteX113" fmla="*/ 2330450 w 2884922"/>
                <a:gd name="connsiteY113" fmla="*/ 2087109 h 2118859"/>
                <a:gd name="connsiteX114" fmla="*/ 2362200 w 2884922"/>
                <a:gd name="connsiteY114" fmla="*/ 2068059 h 2118859"/>
                <a:gd name="connsiteX115" fmla="*/ 2381250 w 2884922"/>
                <a:gd name="connsiteY115" fmla="*/ 2061709 h 2118859"/>
                <a:gd name="connsiteX116" fmla="*/ 2393950 w 2884922"/>
                <a:gd name="connsiteY116" fmla="*/ 2042659 h 2118859"/>
                <a:gd name="connsiteX117" fmla="*/ 2457450 w 2884922"/>
                <a:gd name="connsiteY117" fmla="*/ 2036309 h 2118859"/>
                <a:gd name="connsiteX118" fmla="*/ 2435860 w 2884922"/>
                <a:gd name="connsiteY118" fmla="*/ 1976619 h 2118859"/>
                <a:gd name="connsiteX119" fmla="*/ 2857500 w 2884922"/>
                <a:gd name="connsiteY119" fmla="*/ 1655309 h 2118859"/>
                <a:gd name="connsiteX120" fmla="*/ 2794000 w 2884922"/>
                <a:gd name="connsiteY120" fmla="*/ 1661659 h 2118859"/>
                <a:gd name="connsiteX121" fmla="*/ 2390140 w 2884922"/>
                <a:gd name="connsiteY121" fmla="*/ 1902959 h 2118859"/>
                <a:gd name="connsiteX122" fmla="*/ 2395220 w 2884922"/>
                <a:gd name="connsiteY122" fmla="*/ 1802629 h 2118859"/>
                <a:gd name="connsiteX123" fmla="*/ 2336800 w 2884922"/>
                <a:gd name="connsiteY123" fmla="*/ 1687059 h 2118859"/>
                <a:gd name="connsiteX124" fmla="*/ 2292350 w 2884922"/>
                <a:gd name="connsiteY124" fmla="*/ 1680709 h 2118859"/>
                <a:gd name="connsiteX125" fmla="*/ 2273300 w 2884922"/>
                <a:gd name="connsiteY125" fmla="*/ 1668009 h 2118859"/>
                <a:gd name="connsiteX126" fmla="*/ 2254250 w 2884922"/>
                <a:gd name="connsiteY126" fmla="*/ 1661659 h 2118859"/>
                <a:gd name="connsiteX127" fmla="*/ 2235200 w 2884922"/>
                <a:gd name="connsiteY127" fmla="*/ 1636259 h 2118859"/>
                <a:gd name="connsiteX128" fmla="*/ 2216150 w 2884922"/>
                <a:gd name="connsiteY128" fmla="*/ 1598159 h 2118859"/>
                <a:gd name="connsiteX129" fmla="*/ 2197100 w 2884922"/>
                <a:gd name="connsiteY129" fmla="*/ 1591809 h 2118859"/>
                <a:gd name="connsiteX130" fmla="*/ 2152650 w 2884922"/>
                <a:gd name="connsiteY130" fmla="*/ 1547359 h 2118859"/>
                <a:gd name="connsiteX131" fmla="*/ 2127250 w 2884922"/>
                <a:gd name="connsiteY131" fmla="*/ 1490209 h 2118859"/>
                <a:gd name="connsiteX132" fmla="*/ 2120900 w 2884922"/>
                <a:gd name="connsiteY132" fmla="*/ 1471159 h 2118859"/>
                <a:gd name="connsiteX133" fmla="*/ 2095500 w 2884922"/>
                <a:gd name="connsiteY133" fmla="*/ 1433059 h 2118859"/>
                <a:gd name="connsiteX134" fmla="*/ 2076450 w 2884922"/>
                <a:gd name="connsiteY134" fmla="*/ 1382259 h 2118859"/>
                <a:gd name="connsiteX135" fmla="*/ 2063750 w 2884922"/>
                <a:gd name="connsiteY135" fmla="*/ 1363209 h 2118859"/>
                <a:gd name="connsiteX136" fmla="*/ 2038350 w 2884922"/>
                <a:gd name="connsiteY136" fmla="*/ 1344159 h 2118859"/>
                <a:gd name="connsiteX137" fmla="*/ 2025650 w 2884922"/>
                <a:gd name="connsiteY137" fmla="*/ 1306059 h 2118859"/>
                <a:gd name="connsiteX138" fmla="*/ 2006600 w 2884922"/>
                <a:gd name="connsiteY138" fmla="*/ 1280659 h 2118859"/>
                <a:gd name="connsiteX139" fmla="*/ 1993900 w 2884922"/>
                <a:gd name="connsiteY139" fmla="*/ 1261609 h 2118859"/>
                <a:gd name="connsiteX140" fmla="*/ 1962150 w 2884922"/>
                <a:gd name="connsiteY140" fmla="*/ 1223509 h 2118859"/>
                <a:gd name="connsiteX141" fmla="*/ 1968500 w 2884922"/>
                <a:gd name="connsiteY141" fmla="*/ 1191759 h 2118859"/>
                <a:gd name="connsiteX142" fmla="*/ 1949450 w 2884922"/>
                <a:gd name="connsiteY142" fmla="*/ 1121909 h 2118859"/>
                <a:gd name="connsiteX143" fmla="*/ 1943100 w 2884922"/>
                <a:gd name="connsiteY143" fmla="*/ 1090159 h 2118859"/>
                <a:gd name="connsiteX144" fmla="*/ 1955800 w 2884922"/>
                <a:gd name="connsiteY144" fmla="*/ 963159 h 2118859"/>
                <a:gd name="connsiteX145" fmla="*/ 1962150 w 2884922"/>
                <a:gd name="connsiteY145" fmla="*/ 944109 h 2118859"/>
                <a:gd name="connsiteX146" fmla="*/ 1949450 w 2884922"/>
                <a:gd name="connsiteY146" fmla="*/ 823459 h 2118859"/>
                <a:gd name="connsiteX147" fmla="*/ 1924050 w 2884922"/>
                <a:gd name="connsiteY147" fmla="*/ 715509 h 2118859"/>
                <a:gd name="connsiteX148" fmla="*/ 1917700 w 2884922"/>
                <a:gd name="connsiteY148" fmla="*/ 696459 h 2118859"/>
                <a:gd name="connsiteX149" fmla="*/ 1898650 w 2884922"/>
                <a:gd name="connsiteY149" fmla="*/ 683759 h 2118859"/>
                <a:gd name="connsiteX150" fmla="*/ 1879600 w 2884922"/>
                <a:gd name="connsiteY150" fmla="*/ 664709 h 2118859"/>
                <a:gd name="connsiteX151" fmla="*/ 1860550 w 2884922"/>
                <a:gd name="connsiteY151" fmla="*/ 639309 h 2118859"/>
                <a:gd name="connsiteX152" fmla="*/ 1797050 w 2884922"/>
                <a:gd name="connsiteY152" fmla="*/ 601209 h 2118859"/>
                <a:gd name="connsiteX153" fmla="*/ 1784350 w 2884922"/>
                <a:gd name="connsiteY153" fmla="*/ 588509 h 2118859"/>
                <a:gd name="connsiteX154" fmla="*/ 1778000 w 2884922"/>
                <a:gd name="connsiteY154" fmla="*/ 556759 h 2118859"/>
                <a:gd name="connsiteX155" fmla="*/ 1758950 w 2884922"/>
                <a:gd name="connsiteY155" fmla="*/ 544059 h 2118859"/>
                <a:gd name="connsiteX156" fmla="*/ 1752600 w 2884922"/>
                <a:gd name="connsiteY156" fmla="*/ 525009 h 2118859"/>
                <a:gd name="connsiteX157" fmla="*/ 1746250 w 2884922"/>
                <a:gd name="connsiteY157" fmla="*/ 499609 h 2118859"/>
                <a:gd name="connsiteX158" fmla="*/ 1733550 w 2884922"/>
                <a:gd name="connsiteY158" fmla="*/ 474209 h 2118859"/>
                <a:gd name="connsiteX159" fmla="*/ 1708150 w 2884922"/>
                <a:gd name="connsiteY159" fmla="*/ 461509 h 2118859"/>
                <a:gd name="connsiteX160" fmla="*/ 1701800 w 2884922"/>
                <a:gd name="connsiteY160" fmla="*/ 442459 h 2118859"/>
                <a:gd name="connsiteX161" fmla="*/ 1689100 w 2884922"/>
                <a:gd name="connsiteY161" fmla="*/ 378959 h 2118859"/>
                <a:gd name="connsiteX162" fmla="*/ 1644650 w 2884922"/>
                <a:gd name="connsiteY162" fmla="*/ 309109 h 2118859"/>
                <a:gd name="connsiteX163" fmla="*/ 1612900 w 2884922"/>
                <a:gd name="connsiteY163" fmla="*/ 264659 h 2118859"/>
                <a:gd name="connsiteX164" fmla="*/ 1606550 w 2884922"/>
                <a:gd name="connsiteY164" fmla="*/ 232909 h 2118859"/>
                <a:gd name="connsiteX165" fmla="*/ 1600200 w 2884922"/>
                <a:gd name="connsiteY165" fmla="*/ 182109 h 2118859"/>
                <a:gd name="connsiteX166" fmla="*/ 1517650 w 2884922"/>
                <a:gd name="connsiteY166" fmla="*/ 124959 h 2118859"/>
                <a:gd name="connsiteX167" fmla="*/ 1498600 w 2884922"/>
                <a:gd name="connsiteY167" fmla="*/ 118609 h 2118859"/>
                <a:gd name="connsiteX168" fmla="*/ 1333500 w 2884922"/>
                <a:gd name="connsiteY168" fmla="*/ 105909 h 2118859"/>
                <a:gd name="connsiteX169" fmla="*/ 1225550 w 2884922"/>
                <a:gd name="connsiteY169" fmla="*/ 99559 h 2118859"/>
                <a:gd name="connsiteX170" fmla="*/ 1155700 w 2884922"/>
                <a:gd name="connsiteY170" fmla="*/ 80509 h 2118859"/>
                <a:gd name="connsiteX171" fmla="*/ 1143000 w 2884922"/>
                <a:gd name="connsiteY171" fmla="*/ 61459 h 2118859"/>
                <a:gd name="connsiteX172" fmla="*/ 1123950 w 2884922"/>
                <a:gd name="connsiteY172" fmla="*/ 55109 h 2118859"/>
                <a:gd name="connsiteX173" fmla="*/ 1022350 w 2884922"/>
                <a:gd name="connsiteY173" fmla="*/ 42409 h 2118859"/>
                <a:gd name="connsiteX174" fmla="*/ 908050 w 2884922"/>
                <a:gd name="connsiteY174" fmla="*/ 29709 h 2118859"/>
                <a:gd name="connsiteX175" fmla="*/ 857250 w 2884922"/>
                <a:gd name="connsiteY175" fmla="*/ 17009 h 2118859"/>
                <a:gd name="connsiteX176" fmla="*/ 838200 w 2884922"/>
                <a:gd name="connsiteY176" fmla="*/ 4309 h 2118859"/>
                <a:gd name="connsiteX177" fmla="*/ 901700 w 2884922"/>
                <a:gd name="connsiteY177" fmla="*/ 4309 h 2118859"/>
                <a:gd name="connsiteX0" fmla="*/ 901700 w 2857618"/>
                <a:gd name="connsiteY0" fmla="*/ 4309 h 2118859"/>
                <a:gd name="connsiteX1" fmla="*/ 901700 w 2857618"/>
                <a:gd name="connsiteY1" fmla="*/ 4309 h 2118859"/>
                <a:gd name="connsiteX2" fmla="*/ 857250 w 2857618"/>
                <a:gd name="connsiteY2" fmla="*/ 48759 h 2118859"/>
                <a:gd name="connsiteX3" fmla="*/ 831850 w 2857618"/>
                <a:gd name="connsiteY3" fmla="*/ 74159 h 2118859"/>
                <a:gd name="connsiteX4" fmla="*/ 812800 w 2857618"/>
                <a:gd name="connsiteY4" fmla="*/ 124959 h 2118859"/>
                <a:gd name="connsiteX5" fmla="*/ 793750 w 2857618"/>
                <a:gd name="connsiteY5" fmla="*/ 131309 h 2118859"/>
                <a:gd name="connsiteX6" fmla="*/ 787400 w 2857618"/>
                <a:gd name="connsiteY6" fmla="*/ 150359 h 2118859"/>
                <a:gd name="connsiteX7" fmla="*/ 768350 w 2857618"/>
                <a:gd name="connsiteY7" fmla="*/ 156709 h 2118859"/>
                <a:gd name="connsiteX8" fmla="*/ 723900 w 2857618"/>
                <a:gd name="connsiteY8" fmla="*/ 175759 h 2118859"/>
                <a:gd name="connsiteX9" fmla="*/ 711200 w 2857618"/>
                <a:gd name="connsiteY9" fmla="*/ 194809 h 2118859"/>
                <a:gd name="connsiteX10" fmla="*/ 692150 w 2857618"/>
                <a:gd name="connsiteY10" fmla="*/ 207509 h 2118859"/>
                <a:gd name="connsiteX11" fmla="*/ 666750 w 2857618"/>
                <a:gd name="connsiteY11" fmla="*/ 251959 h 2118859"/>
                <a:gd name="connsiteX12" fmla="*/ 647700 w 2857618"/>
                <a:gd name="connsiteY12" fmla="*/ 258309 h 2118859"/>
                <a:gd name="connsiteX13" fmla="*/ 609600 w 2857618"/>
                <a:gd name="connsiteY13" fmla="*/ 309109 h 2118859"/>
                <a:gd name="connsiteX14" fmla="*/ 577850 w 2857618"/>
                <a:gd name="connsiteY14" fmla="*/ 359909 h 2118859"/>
                <a:gd name="connsiteX15" fmla="*/ 565150 w 2857618"/>
                <a:gd name="connsiteY15" fmla="*/ 378959 h 2118859"/>
                <a:gd name="connsiteX16" fmla="*/ 546100 w 2857618"/>
                <a:gd name="connsiteY16" fmla="*/ 385309 h 2118859"/>
                <a:gd name="connsiteX17" fmla="*/ 527050 w 2857618"/>
                <a:gd name="connsiteY17" fmla="*/ 398009 h 2118859"/>
                <a:gd name="connsiteX18" fmla="*/ 508000 w 2857618"/>
                <a:gd name="connsiteY18" fmla="*/ 404359 h 2118859"/>
                <a:gd name="connsiteX19" fmla="*/ 469900 w 2857618"/>
                <a:gd name="connsiteY19" fmla="*/ 423409 h 2118859"/>
                <a:gd name="connsiteX20" fmla="*/ 469900 w 2857618"/>
                <a:gd name="connsiteY20" fmla="*/ 467859 h 2118859"/>
                <a:gd name="connsiteX21" fmla="*/ 482600 w 2857618"/>
                <a:gd name="connsiteY21" fmla="*/ 505959 h 2118859"/>
                <a:gd name="connsiteX22" fmla="*/ 488950 w 2857618"/>
                <a:gd name="connsiteY22" fmla="*/ 550409 h 2118859"/>
                <a:gd name="connsiteX23" fmla="*/ 482600 w 2857618"/>
                <a:gd name="connsiteY23" fmla="*/ 569459 h 2118859"/>
                <a:gd name="connsiteX24" fmla="*/ 476250 w 2857618"/>
                <a:gd name="connsiteY24" fmla="*/ 620259 h 2118859"/>
                <a:gd name="connsiteX25" fmla="*/ 469900 w 2857618"/>
                <a:gd name="connsiteY25" fmla="*/ 645659 h 2118859"/>
                <a:gd name="connsiteX26" fmla="*/ 450850 w 2857618"/>
                <a:gd name="connsiteY26" fmla="*/ 664709 h 2118859"/>
                <a:gd name="connsiteX27" fmla="*/ 438150 w 2857618"/>
                <a:gd name="connsiteY27" fmla="*/ 683759 h 2118859"/>
                <a:gd name="connsiteX28" fmla="*/ 419100 w 2857618"/>
                <a:gd name="connsiteY28" fmla="*/ 753609 h 2118859"/>
                <a:gd name="connsiteX29" fmla="*/ 412750 w 2857618"/>
                <a:gd name="connsiteY29" fmla="*/ 772659 h 2118859"/>
                <a:gd name="connsiteX30" fmla="*/ 393700 w 2857618"/>
                <a:gd name="connsiteY30" fmla="*/ 785359 h 2118859"/>
                <a:gd name="connsiteX31" fmla="*/ 374650 w 2857618"/>
                <a:gd name="connsiteY31" fmla="*/ 823459 h 2118859"/>
                <a:gd name="connsiteX32" fmla="*/ 317500 w 2857618"/>
                <a:gd name="connsiteY32" fmla="*/ 867909 h 2118859"/>
                <a:gd name="connsiteX33" fmla="*/ 273050 w 2857618"/>
                <a:gd name="connsiteY33" fmla="*/ 899659 h 2118859"/>
                <a:gd name="connsiteX34" fmla="*/ 228600 w 2857618"/>
                <a:gd name="connsiteY34" fmla="*/ 931409 h 2118859"/>
                <a:gd name="connsiteX35" fmla="*/ 184150 w 2857618"/>
                <a:gd name="connsiteY35" fmla="*/ 937759 h 2118859"/>
                <a:gd name="connsiteX36" fmla="*/ 152400 w 2857618"/>
                <a:gd name="connsiteY36" fmla="*/ 950459 h 2118859"/>
                <a:gd name="connsiteX37" fmla="*/ 114300 w 2857618"/>
                <a:gd name="connsiteY37" fmla="*/ 956809 h 2118859"/>
                <a:gd name="connsiteX38" fmla="*/ 88900 w 2857618"/>
                <a:gd name="connsiteY38" fmla="*/ 975859 h 2118859"/>
                <a:gd name="connsiteX39" fmla="*/ 82550 w 2857618"/>
                <a:gd name="connsiteY39" fmla="*/ 1007609 h 2118859"/>
                <a:gd name="connsiteX40" fmla="*/ 57150 w 2857618"/>
                <a:gd name="connsiteY40" fmla="*/ 1020309 h 2118859"/>
                <a:gd name="connsiteX41" fmla="*/ 19050 w 2857618"/>
                <a:gd name="connsiteY41" fmla="*/ 1033009 h 2118859"/>
                <a:gd name="connsiteX42" fmla="*/ 0 w 2857618"/>
                <a:gd name="connsiteY42" fmla="*/ 1077459 h 2118859"/>
                <a:gd name="connsiteX43" fmla="*/ 6350 w 2857618"/>
                <a:gd name="connsiteY43" fmla="*/ 1096509 h 2118859"/>
                <a:gd name="connsiteX44" fmla="*/ 44450 w 2857618"/>
                <a:gd name="connsiteY44" fmla="*/ 1121909 h 2118859"/>
                <a:gd name="connsiteX45" fmla="*/ 82550 w 2857618"/>
                <a:gd name="connsiteY45" fmla="*/ 1140959 h 2118859"/>
                <a:gd name="connsiteX46" fmla="*/ 88900 w 2857618"/>
                <a:gd name="connsiteY46" fmla="*/ 1160009 h 2118859"/>
                <a:gd name="connsiteX47" fmla="*/ 101600 w 2857618"/>
                <a:gd name="connsiteY47" fmla="*/ 1179059 h 2118859"/>
                <a:gd name="connsiteX48" fmla="*/ 127000 w 2857618"/>
                <a:gd name="connsiteY48" fmla="*/ 1185409 h 2118859"/>
                <a:gd name="connsiteX49" fmla="*/ 158750 w 2857618"/>
                <a:gd name="connsiteY49" fmla="*/ 1179059 h 2118859"/>
                <a:gd name="connsiteX50" fmla="*/ 177800 w 2857618"/>
                <a:gd name="connsiteY50" fmla="*/ 1172709 h 2118859"/>
                <a:gd name="connsiteX51" fmla="*/ 228600 w 2857618"/>
                <a:gd name="connsiteY51" fmla="*/ 1153659 h 2118859"/>
                <a:gd name="connsiteX52" fmla="*/ 247650 w 2857618"/>
                <a:gd name="connsiteY52" fmla="*/ 1140959 h 2118859"/>
                <a:gd name="connsiteX53" fmla="*/ 292100 w 2857618"/>
                <a:gd name="connsiteY53" fmla="*/ 1128259 h 2118859"/>
                <a:gd name="connsiteX54" fmla="*/ 400050 w 2857618"/>
                <a:gd name="connsiteY54" fmla="*/ 1102859 h 2118859"/>
                <a:gd name="connsiteX55" fmla="*/ 457200 w 2857618"/>
                <a:gd name="connsiteY55" fmla="*/ 1115559 h 2118859"/>
                <a:gd name="connsiteX56" fmla="*/ 469900 w 2857618"/>
                <a:gd name="connsiteY56" fmla="*/ 1083809 h 2118859"/>
                <a:gd name="connsiteX57" fmla="*/ 508000 w 2857618"/>
                <a:gd name="connsiteY57" fmla="*/ 1090159 h 2118859"/>
                <a:gd name="connsiteX58" fmla="*/ 527050 w 2857618"/>
                <a:gd name="connsiteY58" fmla="*/ 1128259 h 2118859"/>
                <a:gd name="connsiteX59" fmla="*/ 546100 w 2857618"/>
                <a:gd name="connsiteY59" fmla="*/ 1140959 h 2118859"/>
                <a:gd name="connsiteX60" fmla="*/ 603250 w 2857618"/>
                <a:gd name="connsiteY60" fmla="*/ 1185409 h 2118859"/>
                <a:gd name="connsiteX61" fmla="*/ 615950 w 2857618"/>
                <a:gd name="connsiteY61" fmla="*/ 1210809 h 2118859"/>
                <a:gd name="connsiteX62" fmla="*/ 622300 w 2857618"/>
                <a:gd name="connsiteY62" fmla="*/ 1261609 h 2118859"/>
                <a:gd name="connsiteX63" fmla="*/ 654050 w 2857618"/>
                <a:gd name="connsiteY63" fmla="*/ 1267959 h 2118859"/>
                <a:gd name="connsiteX64" fmla="*/ 755650 w 2857618"/>
                <a:gd name="connsiteY64" fmla="*/ 1255259 h 2118859"/>
                <a:gd name="connsiteX65" fmla="*/ 774700 w 2857618"/>
                <a:gd name="connsiteY65" fmla="*/ 1242559 h 2118859"/>
                <a:gd name="connsiteX66" fmla="*/ 850900 w 2857618"/>
                <a:gd name="connsiteY66" fmla="*/ 1255259 h 2118859"/>
                <a:gd name="connsiteX67" fmla="*/ 889000 w 2857618"/>
                <a:gd name="connsiteY67" fmla="*/ 1242559 h 2118859"/>
                <a:gd name="connsiteX68" fmla="*/ 939800 w 2857618"/>
                <a:gd name="connsiteY68" fmla="*/ 1229859 h 2118859"/>
                <a:gd name="connsiteX69" fmla="*/ 984250 w 2857618"/>
                <a:gd name="connsiteY69" fmla="*/ 1210809 h 2118859"/>
                <a:gd name="connsiteX70" fmla="*/ 1009650 w 2857618"/>
                <a:gd name="connsiteY70" fmla="*/ 1179059 h 2118859"/>
                <a:gd name="connsiteX71" fmla="*/ 1047750 w 2857618"/>
                <a:gd name="connsiteY71" fmla="*/ 1166359 h 2118859"/>
                <a:gd name="connsiteX72" fmla="*/ 1060450 w 2857618"/>
                <a:gd name="connsiteY72" fmla="*/ 1147309 h 2118859"/>
                <a:gd name="connsiteX73" fmla="*/ 1066800 w 2857618"/>
                <a:gd name="connsiteY73" fmla="*/ 1115559 h 2118859"/>
                <a:gd name="connsiteX74" fmla="*/ 1104900 w 2857618"/>
                <a:gd name="connsiteY74" fmla="*/ 1102859 h 2118859"/>
                <a:gd name="connsiteX75" fmla="*/ 1136650 w 2857618"/>
                <a:gd name="connsiteY75" fmla="*/ 1109209 h 2118859"/>
                <a:gd name="connsiteX76" fmla="*/ 1149350 w 2857618"/>
                <a:gd name="connsiteY76" fmla="*/ 1128259 h 2118859"/>
                <a:gd name="connsiteX77" fmla="*/ 1155700 w 2857618"/>
                <a:gd name="connsiteY77" fmla="*/ 1223509 h 2118859"/>
                <a:gd name="connsiteX78" fmla="*/ 1168400 w 2857618"/>
                <a:gd name="connsiteY78" fmla="*/ 1274309 h 2118859"/>
                <a:gd name="connsiteX79" fmla="*/ 1181100 w 2857618"/>
                <a:gd name="connsiteY79" fmla="*/ 1318759 h 2118859"/>
                <a:gd name="connsiteX80" fmla="*/ 1212850 w 2857618"/>
                <a:gd name="connsiteY80" fmla="*/ 1426709 h 2118859"/>
                <a:gd name="connsiteX81" fmla="*/ 1238250 w 2857618"/>
                <a:gd name="connsiteY81" fmla="*/ 1420359 h 2118859"/>
                <a:gd name="connsiteX82" fmla="*/ 1289050 w 2857618"/>
                <a:gd name="connsiteY82" fmla="*/ 1433059 h 2118859"/>
                <a:gd name="connsiteX83" fmla="*/ 1295400 w 2857618"/>
                <a:gd name="connsiteY83" fmla="*/ 1458459 h 2118859"/>
                <a:gd name="connsiteX84" fmla="*/ 1308100 w 2857618"/>
                <a:gd name="connsiteY84" fmla="*/ 1477509 h 2118859"/>
                <a:gd name="connsiteX85" fmla="*/ 1327150 w 2857618"/>
                <a:gd name="connsiteY85" fmla="*/ 1560059 h 2118859"/>
                <a:gd name="connsiteX86" fmla="*/ 1352550 w 2857618"/>
                <a:gd name="connsiteY86" fmla="*/ 1598159 h 2118859"/>
                <a:gd name="connsiteX87" fmla="*/ 1358900 w 2857618"/>
                <a:gd name="connsiteY87" fmla="*/ 1623559 h 2118859"/>
                <a:gd name="connsiteX88" fmla="*/ 1422400 w 2857618"/>
                <a:gd name="connsiteY88" fmla="*/ 1648959 h 2118859"/>
                <a:gd name="connsiteX89" fmla="*/ 1441450 w 2857618"/>
                <a:gd name="connsiteY89" fmla="*/ 1642609 h 2118859"/>
                <a:gd name="connsiteX90" fmla="*/ 1479550 w 2857618"/>
                <a:gd name="connsiteY90" fmla="*/ 1668009 h 2118859"/>
                <a:gd name="connsiteX91" fmla="*/ 1498600 w 2857618"/>
                <a:gd name="connsiteY91" fmla="*/ 1674359 h 2118859"/>
                <a:gd name="connsiteX92" fmla="*/ 1517650 w 2857618"/>
                <a:gd name="connsiteY92" fmla="*/ 1712459 h 2118859"/>
                <a:gd name="connsiteX93" fmla="*/ 1524000 w 2857618"/>
                <a:gd name="connsiteY93" fmla="*/ 1731509 h 2118859"/>
                <a:gd name="connsiteX94" fmla="*/ 1543050 w 2857618"/>
                <a:gd name="connsiteY94" fmla="*/ 1744209 h 2118859"/>
                <a:gd name="connsiteX95" fmla="*/ 1574800 w 2857618"/>
                <a:gd name="connsiteY95" fmla="*/ 1807709 h 2118859"/>
                <a:gd name="connsiteX96" fmla="*/ 1581150 w 2857618"/>
                <a:gd name="connsiteY96" fmla="*/ 1833109 h 2118859"/>
                <a:gd name="connsiteX97" fmla="*/ 1600200 w 2857618"/>
                <a:gd name="connsiteY97" fmla="*/ 1845809 h 2118859"/>
                <a:gd name="connsiteX98" fmla="*/ 1619250 w 2857618"/>
                <a:gd name="connsiteY98" fmla="*/ 1883909 h 2118859"/>
                <a:gd name="connsiteX99" fmla="*/ 1638300 w 2857618"/>
                <a:gd name="connsiteY99" fmla="*/ 1896609 h 2118859"/>
                <a:gd name="connsiteX100" fmla="*/ 1644650 w 2857618"/>
                <a:gd name="connsiteY100" fmla="*/ 1922009 h 2118859"/>
                <a:gd name="connsiteX101" fmla="*/ 1682750 w 2857618"/>
                <a:gd name="connsiteY101" fmla="*/ 1960109 h 2118859"/>
                <a:gd name="connsiteX102" fmla="*/ 1714500 w 2857618"/>
                <a:gd name="connsiteY102" fmla="*/ 1985509 h 2118859"/>
                <a:gd name="connsiteX103" fmla="*/ 1727200 w 2857618"/>
                <a:gd name="connsiteY103" fmla="*/ 2004559 h 2118859"/>
                <a:gd name="connsiteX104" fmla="*/ 1784350 w 2857618"/>
                <a:gd name="connsiteY104" fmla="*/ 2017259 h 2118859"/>
                <a:gd name="connsiteX105" fmla="*/ 1854200 w 2857618"/>
                <a:gd name="connsiteY105" fmla="*/ 2055359 h 2118859"/>
                <a:gd name="connsiteX106" fmla="*/ 1911350 w 2857618"/>
                <a:gd name="connsiteY106" fmla="*/ 2074409 h 2118859"/>
                <a:gd name="connsiteX107" fmla="*/ 2012950 w 2857618"/>
                <a:gd name="connsiteY107" fmla="*/ 2080759 h 2118859"/>
                <a:gd name="connsiteX108" fmla="*/ 2032000 w 2857618"/>
                <a:gd name="connsiteY108" fmla="*/ 2093459 h 2118859"/>
                <a:gd name="connsiteX109" fmla="*/ 2082800 w 2857618"/>
                <a:gd name="connsiteY109" fmla="*/ 2106159 h 2118859"/>
                <a:gd name="connsiteX110" fmla="*/ 2152650 w 2857618"/>
                <a:gd name="connsiteY110" fmla="*/ 2118859 h 2118859"/>
                <a:gd name="connsiteX111" fmla="*/ 2254250 w 2857618"/>
                <a:gd name="connsiteY111" fmla="*/ 2112509 h 2118859"/>
                <a:gd name="connsiteX112" fmla="*/ 2273300 w 2857618"/>
                <a:gd name="connsiteY112" fmla="*/ 2099809 h 2118859"/>
                <a:gd name="connsiteX113" fmla="*/ 2330450 w 2857618"/>
                <a:gd name="connsiteY113" fmla="*/ 2087109 h 2118859"/>
                <a:gd name="connsiteX114" fmla="*/ 2362200 w 2857618"/>
                <a:gd name="connsiteY114" fmla="*/ 2068059 h 2118859"/>
                <a:gd name="connsiteX115" fmla="*/ 2381250 w 2857618"/>
                <a:gd name="connsiteY115" fmla="*/ 2061709 h 2118859"/>
                <a:gd name="connsiteX116" fmla="*/ 2393950 w 2857618"/>
                <a:gd name="connsiteY116" fmla="*/ 2042659 h 2118859"/>
                <a:gd name="connsiteX117" fmla="*/ 2457450 w 2857618"/>
                <a:gd name="connsiteY117" fmla="*/ 2036309 h 2118859"/>
                <a:gd name="connsiteX118" fmla="*/ 2435860 w 2857618"/>
                <a:gd name="connsiteY118" fmla="*/ 1976619 h 2118859"/>
                <a:gd name="connsiteX119" fmla="*/ 2857500 w 2857618"/>
                <a:gd name="connsiteY119" fmla="*/ 1655309 h 2118859"/>
                <a:gd name="connsiteX120" fmla="*/ 2390140 w 2857618"/>
                <a:gd name="connsiteY120" fmla="*/ 1902959 h 2118859"/>
                <a:gd name="connsiteX121" fmla="*/ 2395220 w 2857618"/>
                <a:gd name="connsiteY121" fmla="*/ 1802629 h 2118859"/>
                <a:gd name="connsiteX122" fmla="*/ 2336800 w 2857618"/>
                <a:gd name="connsiteY122" fmla="*/ 1687059 h 2118859"/>
                <a:gd name="connsiteX123" fmla="*/ 2292350 w 2857618"/>
                <a:gd name="connsiteY123" fmla="*/ 1680709 h 2118859"/>
                <a:gd name="connsiteX124" fmla="*/ 2273300 w 2857618"/>
                <a:gd name="connsiteY124" fmla="*/ 1668009 h 2118859"/>
                <a:gd name="connsiteX125" fmla="*/ 2254250 w 2857618"/>
                <a:gd name="connsiteY125" fmla="*/ 1661659 h 2118859"/>
                <a:gd name="connsiteX126" fmla="*/ 2235200 w 2857618"/>
                <a:gd name="connsiteY126" fmla="*/ 1636259 h 2118859"/>
                <a:gd name="connsiteX127" fmla="*/ 2216150 w 2857618"/>
                <a:gd name="connsiteY127" fmla="*/ 1598159 h 2118859"/>
                <a:gd name="connsiteX128" fmla="*/ 2197100 w 2857618"/>
                <a:gd name="connsiteY128" fmla="*/ 1591809 h 2118859"/>
                <a:gd name="connsiteX129" fmla="*/ 2152650 w 2857618"/>
                <a:gd name="connsiteY129" fmla="*/ 1547359 h 2118859"/>
                <a:gd name="connsiteX130" fmla="*/ 2127250 w 2857618"/>
                <a:gd name="connsiteY130" fmla="*/ 1490209 h 2118859"/>
                <a:gd name="connsiteX131" fmla="*/ 2120900 w 2857618"/>
                <a:gd name="connsiteY131" fmla="*/ 1471159 h 2118859"/>
                <a:gd name="connsiteX132" fmla="*/ 2095500 w 2857618"/>
                <a:gd name="connsiteY132" fmla="*/ 1433059 h 2118859"/>
                <a:gd name="connsiteX133" fmla="*/ 2076450 w 2857618"/>
                <a:gd name="connsiteY133" fmla="*/ 1382259 h 2118859"/>
                <a:gd name="connsiteX134" fmla="*/ 2063750 w 2857618"/>
                <a:gd name="connsiteY134" fmla="*/ 1363209 h 2118859"/>
                <a:gd name="connsiteX135" fmla="*/ 2038350 w 2857618"/>
                <a:gd name="connsiteY135" fmla="*/ 1344159 h 2118859"/>
                <a:gd name="connsiteX136" fmla="*/ 2025650 w 2857618"/>
                <a:gd name="connsiteY136" fmla="*/ 1306059 h 2118859"/>
                <a:gd name="connsiteX137" fmla="*/ 2006600 w 2857618"/>
                <a:gd name="connsiteY137" fmla="*/ 1280659 h 2118859"/>
                <a:gd name="connsiteX138" fmla="*/ 1993900 w 2857618"/>
                <a:gd name="connsiteY138" fmla="*/ 1261609 h 2118859"/>
                <a:gd name="connsiteX139" fmla="*/ 1962150 w 2857618"/>
                <a:gd name="connsiteY139" fmla="*/ 1223509 h 2118859"/>
                <a:gd name="connsiteX140" fmla="*/ 1968500 w 2857618"/>
                <a:gd name="connsiteY140" fmla="*/ 1191759 h 2118859"/>
                <a:gd name="connsiteX141" fmla="*/ 1949450 w 2857618"/>
                <a:gd name="connsiteY141" fmla="*/ 1121909 h 2118859"/>
                <a:gd name="connsiteX142" fmla="*/ 1943100 w 2857618"/>
                <a:gd name="connsiteY142" fmla="*/ 1090159 h 2118859"/>
                <a:gd name="connsiteX143" fmla="*/ 1955800 w 2857618"/>
                <a:gd name="connsiteY143" fmla="*/ 963159 h 2118859"/>
                <a:gd name="connsiteX144" fmla="*/ 1962150 w 2857618"/>
                <a:gd name="connsiteY144" fmla="*/ 944109 h 2118859"/>
                <a:gd name="connsiteX145" fmla="*/ 1949450 w 2857618"/>
                <a:gd name="connsiteY145" fmla="*/ 823459 h 2118859"/>
                <a:gd name="connsiteX146" fmla="*/ 1924050 w 2857618"/>
                <a:gd name="connsiteY146" fmla="*/ 715509 h 2118859"/>
                <a:gd name="connsiteX147" fmla="*/ 1917700 w 2857618"/>
                <a:gd name="connsiteY147" fmla="*/ 696459 h 2118859"/>
                <a:gd name="connsiteX148" fmla="*/ 1898650 w 2857618"/>
                <a:gd name="connsiteY148" fmla="*/ 683759 h 2118859"/>
                <a:gd name="connsiteX149" fmla="*/ 1879600 w 2857618"/>
                <a:gd name="connsiteY149" fmla="*/ 664709 h 2118859"/>
                <a:gd name="connsiteX150" fmla="*/ 1860550 w 2857618"/>
                <a:gd name="connsiteY150" fmla="*/ 639309 h 2118859"/>
                <a:gd name="connsiteX151" fmla="*/ 1797050 w 2857618"/>
                <a:gd name="connsiteY151" fmla="*/ 601209 h 2118859"/>
                <a:gd name="connsiteX152" fmla="*/ 1784350 w 2857618"/>
                <a:gd name="connsiteY152" fmla="*/ 588509 h 2118859"/>
                <a:gd name="connsiteX153" fmla="*/ 1778000 w 2857618"/>
                <a:gd name="connsiteY153" fmla="*/ 556759 h 2118859"/>
                <a:gd name="connsiteX154" fmla="*/ 1758950 w 2857618"/>
                <a:gd name="connsiteY154" fmla="*/ 544059 h 2118859"/>
                <a:gd name="connsiteX155" fmla="*/ 1752600 w 2857618"/>
                <a:gd name="connsiteY155" fmla="*/ 525009 h 2118859"/>
                <a:gd name="connsiteX156" fmla="*/ 1746250 w 2857618"/>
                <a:gd name="connsiteY156" fmla="*/ 499609 h 2118859"/>
                <a:gd name="connsiteX157" fmla="*/ 1733550 w 2857618"/>
                <a:gd name="connsiteY157" fmla="*/ 474209 h 2118859"/>
                <a:gd name="connsiteX158" fmla="*/ 1708150 w 2857618"/>
                <a:gd name="connsiteY158" fmla="*/ 461509 h 2118859"/>
                <a:gd name="connsiteX159" fmla="*/ 1701800 w 2857618"/>
                <a:gd name="connsiteY159" fmla="*/ 442459 h 2118859"/>
                <a:gd name="connsiteX160" fmla="*/ 1689100 w 2857618"/>
                <a:gd name="connsiteY160" fmla="*/ 378959 h 2118859"/>
                <a:gd name="connsiteX161" fmla="*/ 1644650 w 2857618"/>
                <a:gd name="connsiteY161" fmla="*/ 309109 h 2118859"/>
                <a:gd name="connsiteX162" fmla="*/ 1612900 w 2857618"/>
                <a:gd name="connsiteY162" fmla="*/ 264659 h 2118859"/>
                <a:gd name="connsiteX163" fmla="*/ 1606550 w 2857618"/>
                <a:gd name="connsiteY163" fmla="*/ 232909 h 2118859"/>
                <a:gd name="connsiteX164" fmla="*/ 1600200 w 2857618"/>
                <a:gd name="connsiteY164" fmla="*/ 182109 h 2118859"/>
                <a:gd name="connsiteX165" fmla="*/ 1517650 w 2857618"/>
                <a:gd name="connsiteY165" fmla="*/ 124959 h 2118859"/>
                <a:gd name="connsiteX166" fmla="*/ 1498600 w 2857618"/>
                <a:gd name="connsiteY166" fmla="*/ 118609 h 2118859"/>
                <a:gd name="connsiteX167" fmla="*/ 1333500 w 2857618"/>
                <a:gd name="connsiteY167" fmla="*/ 105909 h 2118859"/>
                <a:gd name="connsiteX168" fmla="*/ 1225550 w 2857618"/>
                <a:gd name="connsiteY168" fmla="*/ 99559 h 2118859"/>
                <a:gd name="connsiteX169" fmla="*/ 1155700 w 2857618"/>
                <a:gd name="connsiteY169" fmla="*/ 80509 h 2118859"/>
                <a:gd name="connsiteX170" fmla="*/ 1143000 w 2857618"/>
                <a:gd name="connsiteY170" fmla="*/ 61459 h 2118859"/>
                <a:gd name="connsiteX171" fmla="*/ 1123950 w 2857618"/>
                <a:gd name="connsiteY171" fmla="*/ 55109 h 2118859"/>
                <a:gd name="connsiteX172" fmla="*/ 1022350 w 2857618"/>
                <a:gd name="connsiteY172" fmla="*/ 42409 h 2118859"/>
                <a:gd name="connsiteX173" fmla="*/ 908050 w 2857618"/>
                <a:gd name="connsiteY173" fmla="*/ 29709 h 2118859"/>
                <a:gd name="connsiteX174" fmla="*/ 857250 w 2857618"/>
                <a:gd name="connsiteY174" fmla="*/ 17009 h 2118859"/>
                <a:gd name="connsiteX175" fmla="*/ 838200 w 2857618"/>
                <a:gd name="connsiteY175" fmla="*/ 4309 h 2118859"/>
                <a:gd name="connsiteX176" fmla="*/ 901700 w 2857618"/>
                <a:gd name="connsiteY176" fmla="*/ 4309 h 2118859"/>
                <a:gd name="connsiteX0" fmla="*/ 901700 w 2459058"/>
                <a:gd name="connsiteY0" fmla="*/ 4309 h 2118859"/>
                <a:gd name="connsiteX1" fmla="*/ 901700 w 2459058"/>
                <a:gd name="connsiteY1" fmla="*/ 4309 h 2118859"/>
                <a:gd name="connsiteX2" fmla="*/ 857250 w 2459058"/>
                <a:gd name="connsiteY2" fmla="*/ 48759 h 2118859"/>
                <a:gd name="connsiteX3" fmla="*/ 831850 w 2459058"/>
                <a:gd name="connsiteY3" fmla="*/ 74159 h 2118859"/>
                <a:gd name="connsiteX4" fmla="*/ 812800 w 2459058"/>
                <a:gd name="connsiteY4" fmla="*/ 124959 h 2118859"/>
                <a:gd name="connsiteX5" fmla="*/ 793750 w 2459058"/>
                <a:gd name="connsiteY5" fmla="*/ 131309 h 2118859"/>
                <a:gd name="connsiteX6" fmla="*/ 787400 w 2459058"/>
                <a:gd name="connsiteY6" fmla="*/ 150359 h 2118859"/>
                <a:gd name="connsiteX7" fmla="*/ 768350 w 2459058"/>
                <a:gd name="connsiteY7" fmla="*/ 156709 h 2118859"/>
                <a:gd name="connsiteX8" fmla="*/ 723900 w 2459058"/>
                <a:gd name="connsiteY8" fmla="*/ 175759 h 2118859"/>
                <a:gd name="connsiteX9" fmla="*/ 711200 w 2459058"/>
                <a:gd name="connsiteY9" fmla="*/ 194809 h 2118859"/>
                <a:gd name="connsiteX10" fmla="*/ 692150 w 2459058"/>
                <a:gd name="connsiteY10" fmla="*/ 207509 h 2118859"/>
                <a:gd name="connsiteX11" fmla="*/ 666750 w 2459058"/>
                <a:gd name="connsiteY11" fmla="*/ 251959 h 2118859"/>
                <a:gd name="connsiteX12" fmla="*/ 647700 w 2459058"/>
                <a:gd name="connsiteY12" fmla="*/ 258309 h 2118859"/>
                <a:gd name="connsiteX13" fmla="*/ 609600 w 2459058"/>
                <a:gd name="connsiteY13" fmla="*/ 309109 h 2118859"/>
                <a:gd name="connsiteX14" fmla="*/ 577850 w 2459058"/>
                <a:gd name="connsiteY14" fmla="*/ 359909 h 2118859"/>
                <a:gd name="connsiteX15" fmla="*/ 565150 w 2459058"/>
                <a:gd name="connsiteY15" fmla="*/ 378959 h 2118859"/>
                <a:gd name="connsiteX16" fmla="*/ 546100 w 2459058"/>
                <a:gd name="connsiteY16" fmla="*/ 385309 h 2118859"/>
                <a:gd name="connsiteX17" fmla="*/ 527050 w 2459058"/>
                <a:gd name="connsiteY17" fmla="*/ 398009 h 2118859"/>
                <a:gd name="connsiteX18" fmla="*/ 508000 w 2459058"/>
                <a:gd name="connsiteY18" fmla="*/ 404359 h 2118859"/>
                <a:gd name="connsiteX19" fmla="*/ 469900 w 2459058"/>
                <a:gd name="connsiteY19" fmla="*/ 423409 h 2118859"/>
                <a:gd name="connsiteX20" fmla="*/ 469900 w 2459058"/>
                <a:gd name="connsiteY20" fmla="*/ 467859 h 2118859"/>
                <a:gd name="connsiteX21" fmla="*/ 482600 w 2459058"/>
                <a:gd name="connsiteY21" fmla="*/ 505959 h 2118859"/>
                <a:gd name="connsiteX22" fmla="*/ 488950 w 2459058"/>
                <a:gd name="connsiteY22" fmla="*/ 550409 h 2118859"/>
                <a:gd name="connsiteX23" fmla="*/ 482600 w 2459058"/>
                <a:gd name="connsiteY23" fmla="*/ 569459 h 2118859"/>
                <a:gd name="connsiteX24" fmla="*/ 476250 w 2459058"/>
                <a:gd name="connsiteY24" fmla="*/ 620259 h 2118859"/>
                <a:gd name="connsiteX25" fmla="*/ 469900 w 2459058"/>
                <a:gd name="connsiteY25" fmla="*/ 645659 h 2118859"/>
                <a:gd name="connsiteX26" fmla="*/ 450850 w 2459058"/>
                <a:gd name="connsiteY26" fmla="*/ 664709 h 2118859"/>
                <a:gd name="connsiteX27" fmla="*/ 438150 w 2459058"/>
                <a:gd name="connsiteY27" fmla="*/ 683759 h 2118859"/>
                <a:gd name="connsiteX28" fmla="*/ 419100 w 2459058"/>
                <a:gd name="connsiteY28" fmla="*/ 753609 h 2118859"/>
                <a:gd name="connsiteX29" fmla="*/ 412750 w 2459058"/>
                <a:gd name="connsiteY29" fmla="*/ 772659 h 2118859"/>
                <a:gd name="connsiteX30" fmla="*/ 393700 w 2459058"/>
                <a:gd name="connsiteY30" fmla="*/ 785359 h 2118859"/>
                <a:gd name="connsiteX31" fmla="*/ 374650 w 2459058"/>
                <a:gd name="connsiteY31" fmla="*/ 823459 h 2118859"/>
                <a:gd name="connsiteX32" fmla="*/ 317500 w 2459058"/>
                <a:gd name="connsiteY32" fmla="*/ 867909 h 2118859"/>
                <a:gd name="connsiteX33" fmla="*/ 273050 w 2459058"/>
                <a:gd name="connsiteY33" fmla="*/ 899659 h 2118859"/>
                <a:gd name="connsiteX34" fmla="*/ 228600 w 2459058"/>
                <a:gd name="connsiteY34" fmla="*/ 931409 h 2118859"/>
                <a:gd name="connsiteX35" fmla="*/ 184150 w 2459058"/>
                <a:gd name="connsiteY35" fmla="*/ 937759 h 2118859"/>
                <a:gd name="connsiteX36" fmla="*/ 152400 w 2459058"/>
                <a:gd name="connsiteY36" fmla="*/ 950459 h 2118859"/>
                <a:gd name="connsiteX37" fmla="*/ 114300 w 2459058"/>
                <a:gd name="connsiteY37" fmla="*/ 956809 h 2118859"/>
                <a:gd name="connsiteX38" fmla="*/ 88900 w 2459058"/>
                <a:gd name="connsiteY38" fmla="*/ 975859 h 2118859"/>
                <a:gd name="connsiteX39" fmla="*/ 82550 w 2459058"/>
                <a:gd name="connsiteY39" fmla="*/ 1007609 h 2118859"/>
                <a:gd name="connsiteX40" fmla="*/ 57150 w 2459058"/>
                <a:gd name="connsiteY40" fmla="*/ 1020309 h 2118859"/>
                <a:gd name="connsiteX41" fmla="*/ 19050 w 2459058"/>
                <a:gd name="connsiteY41" fmla="*/ 1033009 h 2118859"/>
                <a:gd name="connsiteX42" fmla="*/ 0 w 2459058"/>
                <a:gd name="connsiteY42" fmla="*/ 1077459 h 2118859"/>
                <a:gd name="connsiteX43" fmla="*/ 6350 w 2459058"/>
                <a:gd name="connsiteY43" fmla="*/ 1096509 h 2118859"/>
                <a:gd name="connsiteX44" fmla="*/ 44450 w 2459058"/>
                <a:gd name="connsiteY44" fmla="*/ 1121909 h 2118859"/>
                <a:gd name="connsiteX45" fmla="*/ 82550 w 2459058"/>
                <a:gd name="connsiteY45" fmla="*/ 1140959 h 2118859"/>
                <a:gd name="connsiteX46" fmla="*/ 88900 w 2459058"/>
                <a:gd name="connsiteY46" fmla="*/ 1160009 h 2118859"/>
                <a:gd name="connsiteX47" fmla="*/ 101600 w 2459058"/>
                <a:gd name="connsiteY47" fmla="*/ 1179059 h 2118859"/>
                <a:gd name="connsiteX48" fmla="*/ 127000 w 2459058"/>
                <a:gd name="connsiteY48" fmla="*/ 1185409 h 2118859"/>
                <a:gd name="connsiteX49" fmla="*/ 158750 w 2459058"/>
                <a:gd name="connsiteY49" fmla="*/ 1179059 h 2118859"/>
                <a:gd name="connsiteX50" fmla="*/ 177800 w 2459058"/>
                <a:gd name="connsiteY50" fmla="*/ 1172709 h 2118859"/>
                <a:gd name="connsiteX51" fmla="*/ 228600 w 2459058"/>
                <a:gd name="connsiteY51" fmla="*/ 1153659 h 2118859"/>
                <a:gd name="connsiteX52" fmla="*/ 247650 w 2459058"/>
                <a:gd name="connsiteY52" fmla="*/ 1140959 h 2118859"/>
                <a:gd name="connsiteX53" fmla="*/ 292100 w 2459058"/>
                <a:gd name="connsiteY53" fmla="*/ 1128259 h 2118859"/>
                <a:gd name="connsiteX54" fmla="*/ 400050 w 2459058"/>
                <a:gd name="connsiteY54" fmla="*/ 1102859 h 2118859"/>
                <a:gd name="connsiteX55" fmla="*/ 457200 w 2459058"/>
                <a:gd name="connsiteY55" fmla="*/ 1115559 h 2118859"/>
                <a:gd name="connsiteX56" fmla="*/ 469900 w 2459058"/>
                <a:gd name="connsiteY56" fmla="*/ 1083809 h 2118859"/>
                <a:gd name="connsiteX57" fmla="*/ 508000 w 2459058"/>
                <a:gd name="connsiteY57" fmla="*/ 1090159 h 2118859"/>
                <a:gd name="connsiteX58" fmla="*/ 527050 w 2459058"/>
                <a:gd name="connsiteY58" fmla="*/ 1128259 h 2118859"/>
                <a:gd name="connsiteX59" fmla="*/ 546100 w 2459058"/>
                <a:gd name="connsiteY59" fmla="*/ 1140959 h 2118859"/>
                <a:gd name="connsiteX60" fmla="*/ 603250 w 2459058"/>
                <a:gd name="connsiteY60" fmla="*/ 1185409 h 2118859"/>
                <a:gd name="connsiteX61" fmla="*/ 615950 w 2459058"/>
                <a:gd name="connsiteY61" fmla="*/ 1210809 h 2118859"/>
                <a:gd name="connsiteX62" fmla="*/ 622300 w 2459058"/>
                <a:gd name="connsiteY62" fmla="*/ 1261609 h 2118859"/>
                <a:gd name="connsiteX63" fmla="*/ 654050 w 2459058"/>
                <a:gd name="connsiteY63" fmla="*/ 1267959 h 2118859"/>
                <a:gd name="connsiteX64" fmla="*/ 755650 w 2459058"/>
                <a:gd name="connsiteY64" fmla="*/ 1255259 h 2118859"/>
                <a:gd name="connsiteX65" fmla="*/ 774700 w 2459058"/>
                <a:gd name="connsiteY65" fmla="*/ 1242559 h 2118859"/>
                <a:gd name="connsiteX66" fmla="*/ 850900 w 2459058"/>
                <a:gd name="connsiteY66" fmla="*/ 1255259 h 2118859"/>
                <a:gd name="connsiteX67" fmla="*/ 889000 w 2459058"/>
                <a:gd name="connsiteY67" fmla="*/ 1242559 h 2118859"/>
                <a:gd name="connsiteX68" fmla="*/ 939800 w 2459058"/>
                <a:gd name="connsiteY68" fmla="*/ 1229859 h 2118859"/>
                <a:gd name="connsiteX69" fmla="*/ 984250 w 2459058"/>
                <a:gd name="connsiteY69" fmla="*/ 1210809 h 2118859"/>
                <a:gd name="connsiteX70" fmla="*/ 1009650 w 2459058"/>
                <a:gd name="connsiteY70" fmla="*/ 1179059 h 2118859"/>
                <a:gd name="connsiteX71" fmla="*/ 1047750 w 2459058"/>
                <a:gd name="connsiteY71" fmla="*/ 1166359 h 2118859"/>
                <a:gd name="connsiteX72" fmla="*/ 1060450 w 2459058"/>
                <a:gd name="connsiteY72" fmla="*/ 1147309 h 2118859"/>
                <a:gd name="connsiteX73" fmla="*/ 1066800 w 2459058"/>
                <a:gd name="connsiteY73" fmla="*/ 1115559 h 2118859"/>
                <a:gd name="connsiteX74" fmla="*/ 1104900 w 2459058"/>
                <a:gd name="connsiteY74" fmla="*/ 1102859 h 2118859"/>
                <a:gd name="connsiteX75" fmla="*/ 1136650 w 2459058"/>
                <a:gd name="connsiteY75" fmla="*/ 1109209 h 2118859"/>
                <a:gd name="connsiteX76" fmla="*/ 1149350 w 2459058"/>
                <a:gd name="connsiteY76" fmla="*/ 1128259 h 2118859"/>
                <a:gd name="connsiteX77" fmla="*/ 1155700 w 2459058"/>
                <a:gd name="connsiteY77" fmla="*/ 1223509 h 2118859"/>
                <a:gd name="connsiteX78" fmla="*/ 1168400 w 2459058"/>
                <a:gd name="connsiteY78" fmla="*/ 1274309 h 2118859"/>
                <a:gd name="connsiteX79" fmla="*/ 1181100 w 2459058"/>
                <a:gd name="connsiteY79" fmla="*/ 1318759 h 2118859"/>
                <a:gd name="connsiteX80" fmla="*/ 1212850 w 2459058"/>
                <a:gd name="connsiteY80" fmla="*/ 1426709 h 2118859"/>
                <a:gd name="connsiteX81" fmla="*/ 1238250 w 2459058"/>
                <a:gd name="connsiteY81" fmla="*/ 1420359 h 2118859"/>
                <a:gd name="connsiteX82" fmla="*/ 1289050 w 2459058"/>
                <a:gd name="connsiteY82" fmla="*/ 1433059 h 2118859"/>
                <a:gd name="connsiteX83" fmla="*/ 1295400 w 2459058"/>
                <a:gd name="connsiteY83" fmla="*/ 1458459 h 2118859"/>
                <a:gd name="connsiteX84" fmla="*/ 1308100 w 2459058"/>
                <a:gd name="connsiteY84" fmla="*/ 1477509 h 2118859"/>
                <a:gd name="connsiteX85" fmla="*/ 1327150 w 2459058"/>
                <a:gd name="connsiteY85" fmla="*/ 1560059 h 2118859"/>
                <a:gd name="connsiteX86" fmla="*/ 1352550 w 2459058"/>
                <a:gd name="connsiteY86" fmla="*/ 1598159 h 2118859"/>
                <a:gd name="connsiteX87" fmla="*/ 1358900 w 2459058"/>
                <a:gd name="connsiteY87" fmla="*/ 1623559 h 2118859"/>
                <a:gd name="connsiteX88" fmla="*/ 1422400 w 2459058"/>
                <a:gd name="connsiteY88" fmla="*/ 1648959 h 2118859"/>
                <a:gd name="connsiteX89" fmla="*/ 1441450 w 2459058"/>
                <a:gd name="connsiteY89" fmla="*/ 1642609 h 2118859"/>
                <a:gd name="connsiteX90" fmla="*/ 1479550 w 2459058"/>
                <a:gd name="connsiteY90" fmla="*/ 1668009 h 2118859"/>
                <a:gd name="connsiteX91" fmla="*/ 1498600 w 2459058"/>
                <a:gd name="connsiteY91" fmla="*/ 1674359 h 2118859"/>
                <a:gd name="connsiteX92" fmla="*/ 1517650 w 2459058"/>
                <a:gd name="connsiteY92" fmla="*/ 1712459 h 2118859"/>
                <a:gd name="connsiteX93" fmla="*/ 1524000 w 2459058"/>
                <a:gd name="connsiteY93" fmla="*/ 1731509 h 2118859"/>
                <a:gd name="connsiteX94" fmla="*/ 1543050 w 2459058"/>
                <a:gd name="connsiteY94" fmla="*/ 1744209 h 2118859"/>
                <a:gd name="connsiteX95" fmla="*/ 1574800 w 2459058"/>
                <a:gd name="connsiteY95" fmla="*/ 1807709 h 2118859"/>
                <a:gd name="connsiteX96" fmla="*/ 1581150 w 2459058"/>
                <a:gd name="connsiteY96" fmla="*/ 1833109 h 2118859"/>
                <a:gd name="connsiteX97" fmla="*/ 1600200 w 2459058"/>
                <a:gd name="connsiteY97" fmla="*/ 1845809 h 2118859"/>
                <a:gd name="connsiteX98" fmla="*/ 1619250 w 2459058"/>
                <a:gd name="connsiteY98" fmla="*/ 1883909 h 2118859"/>
                <a:gd name="connsiteX99" fmla="*/ 1638300 w 2459058"/>
                <a:gd name="connsiteY99" fmla="*/ 1896609 h 2118859"/>
                <a:gd name="connsiteX100" fmla="*/ 1644650 w 2459058"/>
                <a:gd name="connsiteY100" fmla="*/ 1922009 h 2118859"/>
                <a:gd name="connsiteX101" fmla="*/ 1682750 w 2459058"/>
                <a:gd name="connsiteY101" fmla="*/ 1960109 h 2118859"/>
                <a:gd name="connsiteX102" fmla="*/ 1714500 w 2459058"/>
                <a:gd name="connsiteY102" fmla="*/ 1985509 h 2118859"/>
                <a:gd name="connsiteX103" fmla="*/ 1727200 w 2459058"/>
                <a:gd name="connsiteY103" fmla="*/ 2004559 h 2118859"/>
                <a:gd name="connsiteX104" fmla="*/ 1784350 w 2459058"/>
                <a:gd name="connsiteY104" fmla="*/ 2017259 h 2118859"/>
                <a:gd name="connsiteX105" fmla="*/ 1854200 w 2459058"/>
                <a:gd name="connsiteY105" fmla="*/ 2055359 h 2118859"/>
                <a:gd name="connsiteX106" fmla="*/ 1911350 w 2459058"/>
                <a:gd name="connsiteY106" fmla="*/ 2074409 h 2118859"/>
                <a:gd name="connsiteX107" fmla="*/ 2012950 w 2459058"/>
                <a:gd name="connsiteY107" fmla="*/ 2080759 h 2118859"/>
                <a:gd name="connsiteX108" fmla="*/ 2032000 w 2459058"/>
                <a:gd name="connsiteY108" fmla="*/ 2093459 h 2118859"/>
                <a:gd name="connsiteX109" fmla="*/ 2082800 w 2459058"/>
                <a:gd name="connsiteY109" fmla="*/ 2106159 h 2118859"/>
                <a:gd name="connsiteX110" fmla="*/ 2152650 w 2459058"/>
                <a:gd name="connsiteY110" fmla="*/ 2118859 h 2118859"/>
                <a:gd name="connsiteX111" fmla="*/ 2254250 w 2459058"/>
                <a:gd name="connsiteY111" fmla="*/ 2112509 h 2118859"/>
                <a:gd name="connsiteX112" fmla="*/ 2273300 w 2459058"/>
                <a:gd name="connsiteY112" fmla="*/ 2099809 h 2118859"/>
                <a:gd name="connsiteX113" fmla="*/ 2330450 w 2459058"/>
                <a:gd name="connsiteY113" fmla="*/ 2087109 h 2118859"/>
                <a:gd name="connsiteX114" fmla="*/ 2362200 w 2459058"/>
                <a:gd name="connsiteY114" fmla="*/ 2068059 h 2118859"/>
                <a:gd name="connsiteX115" fmla="*/ 2381250 w 2459058"/>
                <a:gd name="connsiteY115" fmla="*/ 2061709 h 2118859"/>
                <a:gd name="connsiteX116" fmla="*/ 2393950 w 2459058"/>
                <a:gd name="connsiteY116" fmla="*/ 2042659 h 2118859"/>
                <a:gd name="connsiteX117" fmla="*/ 2457450 w 2459058"/>
                <a:gd name="connsiteY117" fmla="*/ 2036309 h 2118859"/>
                <a:gd name="connsiteX118" fmla="*/ 2435860 w 2459058"/>
                <a:gd name="connsiteY118" fmla="*/ 1976619 h 2118859"/>
                <a:gd name="connsiteX119" fmla="*/ 2390140 w 2459058"/>
                <a:gd name="connsiteY119" fmla="*/ 1902959 h 2118859"/>
                <a:gd name="connsiteX120" fmla="*/ 2395220 w 2459058"/>
                <a:gd name="connsiteY120" fmla="*/ 1802629 h 2118859"/>
                <a:gd name="connsiteX121" fmla="*/ 2336800 w 2459058"/>
                <a:gd name="connsiteY121" fmla="*/ 1687059 h 2118859"/>
                <a:gd name="connsiteX122" fmla="*/ 2292350 w 2459058"/>
                <a:gd name="connsiteY122" fmla="*/ 1680709 h 2118859"/>
                <a:gd name="connsiteX123" fmla="*/ 2273300 w 2459058"/>
                <a:gd name="connsiteY123" fmla="*/ 1668009 h 2118859"/>
                <a:gd name="connsiteX124" fmla="*/ 2254250 w 2459058"/>
                <a:gd name="connsiteY124" fmla="*/ 1661659 h 2118859"/>
                <a:gd name="connsiteX125" fmla="*/ 2235200 w 2459058"/>
                <a:gd name="connsiteY125" fmla="*/ 1636259 h 2118859"/>
                <a:gd name="connsiteX126" fmla="*/ 2216150 w 2459058"/>
                <a:gd name="connsiteY126" fmla="*/ 1598159 h 2118859"/>
                <a:gd name="connsiteX127" fmla="*/ 2197100 w 2459058"/>
                <a:gd name="connsiteY127" fmla="*/ 1591809 h 2118859"/>
                <a:gd name="connsiteX128" fmla="*/ 2152650 w 2459058"/>
                <a:gd name="connsiteY128" fmla="*/ 1547359 h 2118859"/>
                <a:gd name="connsiteX129" fmla="*/ 2127250 w 2459058"/>
                <a:gd name="connsiteY129" fmla="*/ 1490209 h 2118859"/>
                <a:gd name="connsiteX130" fmla="*/ 2120900 w 2459058"/>
                <a:gd name="connsiteY130" fmla="*/ 1471159 h 2118859"/>
                <a:gd name="connsiteX131" fmla="*/ 2095500 w 2459058"/>
                <a:gd name="connsiteY131" fmla="*/ 1433059 h 2118859"/>
                <a:gd name="connsiteX132" fmla="*/ 2076450 w 2459058"/>
                <a:gd name="connsiteY132" fmla="*/ 1382259 h 2118859"/>
                <a:gd name="connsiteX133" fmla="*/ 2063750 w 2459058"/>
                <a:gd name="connsiteY133" fmla="*/ 1363209 h 2118859"/>
                <a:gd name="connsiteX134" fmla="*/ 2038350 w 2459058"/>
                <a:gd name="connsiteY134" fmla="*/ 1344159 h 2118859"/>
                <a:gd name="connsiteX135" fmla="*/ 2025650 w 2459058"/>
                <a:gd name="connsiteY135" fmla="*/ 1306059 h 2118859"/>
                <a:gd name="connsiteX136" fmla="*/ 2006600 w 2459058"/>
                <a:gd name="connsiteY136" fmla="*/ 1280659 h 2118859"/>
                <a:gd name="connsiteX137" fmla="*/ 1993900 w 2459058"/>
                <a:gd name="connsiteY137" fmla="*/ 1261609 h 2118859"/>
                <a:gd name="connsiteX138" fmla="*/ 1962150 w 2459058"/>
                <a:gd name="connsiteY138" fmla="*/ 1223509 h 2118859"/>
                <a:gd name="connsiteX139" fmla="*/ 1968500 w 2459058"/>
                <a:gd name="connsiteY139" fmla="*/ 1191759 h 2118859"/>
                <a:gd name="connsiteX140" fmla="*/ 1949450 w 2459058"/>
                <a:gd name="connsiteY140" fmla="*/ 1121909 h 2118859"/>
                <a:gd name="connsiteX141" fmla="*/ 1943100 w 2459058"/>
                <a:gd name="connsiteY141" fmla="*/ 1090159 h 2118859"/>
                <a:gd name="connsiteX142" fmla="*/ 1955800 w 2459058"/>
                <a:gd name="connsiteY142" fmla="*/ 963159 h 2118859"/>
                <a:gd name="connsiteX143" fmla="*/ 1962150 w 2459058"/>
                <a:gd name="connsiteY143" fmla="*/ 944109 h 2118859"/>
                <a:gd name="connsiteX144" fmla="*/ 1949450 w 2459058"/>
                <a:gd name="connsiteY144" fmla="*/ 823459 h 2118859"/>
                <a:gd name="connsiteX145" fmla="*/ 1924050 w 2459058"/>
                <a:gd name="connsiteY145" fmla="*/ 715509 h 2118859"/>
                <a:gd name="connsiteX146" fmla="*/ 1917700 w 2459058"/>
                <a:gd name="connsiteY146" fmla="*/ 696459 h 2118859"/>
                <a:gd name="connsiteX147" fmla="*/ 1898650 w 2459058"/>
                <a:gd name="connsiteY147" fmla="*/ 683759 h 2118859"/>
                <a:gd name="connsiteX148" fmla="*/ 1879600 w 2459058"/>
                <a:gd name="connsiteY148" fmla="*/ 664709 h 2118859"/>
                <a:gd name="connsiteX149" fmla="*/ 1860550 w 2459058"/>
                <a:gd name="connsiteY149" fmla="*/ 639309 h 2118859"/>
                <a:gd name="connsiteX150" fmla="*/ 1797050 w 2459058"/>
                <a:gd name="connsiteY150" fmla="*/ 601209 h 2118859"/>
                <a:gd name="connsiteX151" fmla="*/ 1784350 w 2459058"/>
                <a:gd name="connsiteY151" fmla="*/ 588509 h 2118859"/>
                <a:gd name="connsiteX152" fmla="*/ 1778000 w 2459058"/>
                <a:gd name="connsiteY152" fmla="*/ 556759 h 2118859"/>
                <a:gd name="connsiteX153" fmla="*/ 1758950 w 2459058"/>
                <a:gd name="connsiteY153" fmla="*/ 544059 h 2118859"/>
                <a:gd name="connsiteX154" fmla="*/ 1752600 w 2459058"/>
                <a:gd name="connsiteY154" fmla="*/ 525009 h 2118859"/>
                <a:gd name="connsiteX155" fmla="*/ 1746250 w 2459058"/>
                <a:gd name="connsiteY155" fmla="*/ 499609 h 2118859"/>
                <a:gd name="connsiteX156" fmla="*/ 1733550 w 2459058"/>
                <a:gd name="connsiteY156" fmla="*/ 474209 h 2118859"/>
                <a:gd name="connsiteX157" fmla="*/ 1708150 w 2459058"/>
                <a:gd name="connsiteY157" fmla="*/ 461509 h 2118859"/>
                <a:gd name="connsiteX158" fmla="*/ 1701800 w 2459058"/>
                <a:gd name="connsiteY158" fmla="*/ 442459 h 2118859"/>
                <a:gd name="connsiteX159" fmla="*/ 1689100 w 2459058"/>
                <a:gd name="connsiteY159" fmla="*/ 378959 h 2118859"/>
                <a:gd name="connsiteX160" fmla="*/ 1644650 w 2459058"/>
                <a:gd name="connsiteY160" fmla="*/ 309109 h 2118859"/>
                <a:gd name="connsiteX161" fmla="*/ 1612900 w 2459058"/>
                <a:gd name="connsiteY161" fmla="*/ 264659 h 2118859"/>
                <a:gd name="connsiteX162" fmla="*/ 1606550 w 2459058"/>
                <a:gd name="connsiteY162" fmla="*/ 232909 h 2118859"/>
                <a:gd name="connsiteX163" fmla="*/ 1600200 w 2459058"/>
                <a:gd name="connsiteY163" fmla="*/ 182109 h 2118859"/>
                <a:gd name="connsiteX164" fmla="*/ 1517650 w 2459058"/>
                <a:gd name="connsiteY164" fmla="*/ 124959 h 2118859"/>
                <a:gd name="connsiteX165" fmla="*/ 1498600 w 2459058"/>
                <a:gd name="connsiteY165" fmla="*/ 118609 h 2118859"/>
                <a:gd name="connsiteX166" fmla="*/ 1333500 w 2459058"/>
                <a:gd name="connsiteY166" fmla="*/ 105909 h 2118859"/>
                <a:gd name="connsiteX167" fmla="*/ 1225550 w 2459058"/>
                <a:gd name="connsiteY167" fmla="*/ 99559 h 2118859"/>
                <a:gd name="connsiteX168" fmla="*/ 1155700 w 2459058"/>
                <a:gd name="connsiteY168" fmla="*/ 80509 h 2118859"/>
                <a:gd name="connsiteX169" fmla="*/ 1143000 w 2459058"/>
                <a:gd name="connsiteY169" fmla="*/ 61459 h 2118859"/>
                <a:gd name="connsiteX170" fmla="*/ 1123950 w 2459058"/>
                <a:gd name="connsiteY170" fmla="*/ 55109 h 2118859"/>
                <a:gd name="connsiteX171" fmla="*/ 1022350 w 2459058"/>
                <a:gd name="connsiteY171" fmla="*/ 42409 h 2118859"/>
                <a:gd name="connsiteX172" fmla="*/ 908050 w 2459058"/>
                <a:gd name="connsiteY172" fmla="*/ 29709 h 2118859"/>
                <a:gd name="connsiteX173" fmla="*/ 857250 w 2459058"/>
                <a:gd name="connsiteY173" fmla="*/ 17009 h 2118859"/>
                <a:gd name="connsiteX174" fmla="*/ 838200 w 2459058"/>
                <a:gd name="connsiteY174" fmla="*/ 4309 h 2118859"/>
                <a:gd name="connsiteX175" fmla="*/ 901700 w 2459058"/>
                <a:gd name="connsiteY175" fmla="*/ 4309 h 211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2459058" h="2118859">
                  <a:moveTo>
                    <a:pt x="901700" y="4309"/>
                  </a:moveTo>
                  <a:lnTo>
                    <a:pt x="901700" y="4309"/>
                  </a:lnTo>
                  <a:cubicBezTo>
                    <a:pt x="886883" y="19126"/>
                    <a:pt x="870340" y="32397"/>
                    <a:pt x="857250" y="48759"/>
                  </a:cubicBezTo>
                  <a:cubicBezTo>
                    <a:pt x="832620" y="79547"/>
                    <a:pt x="873414" y="60304"/>
                    <a:pt x="831850" y="74159"/>
                  </a:cubicBezTo>
                  <a:cubicBezTo>
                    <a:pt x="828336" y="84701"/>
                    <a:pt x="817018" y="119897"/>
                    <a:pt x="812800" y="124959"/>
                  </a:cubicBezTo>
                  <a:cubicBezTo>
                    <a:pt x="808515" y="130101"/>
                    <a:pt x="800100" y="129192"/>
                    <a:pt x="793750" y="131309"/>
                  </a:cubicBezTo>
                  <a:cubicBezTo>
                    <a:pt x="791633" y="137659"/>
                    <a:pt x="792133" y="145626"/>
                    <a:pt x="787400" y="150359"/>
                  </a:cubicBezTo>
                  <a:cubicBezTo>
                    <a:pt x="782667" y="155092"/>
                    <a:pt x="774337" y="153716"/>
                    <a:pt x="768350" y="156709"/>
                  </a:cubicBezTo>
                  <a:cubicBezTo>
                    <a:pt x="724497" y="178635"/>
                    <a:pt x="776763" y="162543"/>
                    <a:pt x="723900" y="175759"/>
                  </a:cubicBezTo>
                  <a:cubicBezTo>
                    <a:pt x="719667" y="182109"/>
                    <a:pt x="716596" y="189413"/>
                    <a:pt x="711200" y="194809"/>
                  </a:cubicBezTo>
                  <a:cubicBezTo>
                    <a:pt x="705804" y="200205"/>
                    <a:pt x="697036" y="201646"/>
                    <a:pt x="692150" y="207509"/>
                  </a:cubicBezTo>
                  <a:cubicBezTo>
                    <a:pt x="682775" y="218759"/>
                    <a:pt x="679268" y="241944"/>
                    <a:pt x="666750" y="251959"/>
                  </a:cubicBezTo>
                  <a:cubicBezTo>
                    <a:pt x="661523" y="256140"/>
                    <a:pt x="654050" y="256192"/>
                    <a:pt x="647700" y="258309"/>
                  </a:cubicBezTo>
                  <a:cubicBezTo>
                    <a:pt x="635485" y="273578"/>
                    <a:pt x="619709" y="291418"/>
                    <a:pt x="609600" y="309109"/>
                  </a:cubicBezTo>
                  <a:cubicBezTo>
                    <a:pt x="575502" y="368781"/>
                    <a:pt x="621212" y="299202"/>
                    <a:pt x="577850" y="359909"/>
                  </a:cubicBezTo>
                  <a:cubicBezTo>
                    <a:pt x="573414" y="366119"/>
                    <a:pt x="571109" y="374191"/>
                    <a:pt x="565150" y="378959"/>
                  </a:cubicBezTo>
                  <a:cubicBezTo>
                    <a:pt x="559923" y="383140"/>
                    <a:pt x="552087" y="382316"/>
                    <a:pt x="546100" y="385309"/>
                  </a:cubicBezTo>
                  <a:cubicBezTo>
                    <a:pt x="539274" y="388722"/>
                    <a:pt x="533876" y="394596"/>
                    <a:pt x="527050" y="398009"/>
                  </a:cubicBezTo>
                  <a:cubicBezTo>
                    <a:pt x="521063" y="401002"/>
                    <a:pt x="513987" y="401366"/>
                    <a:pt x="508000" y="404359"/>
                  </a:cubicBezTo>
                  <a:cubicBezTo>
                    <a:pt x="458761" y="428978"/>
                    <a:pt x="517783" y="407448"/>
                    <a:pt x="469900" y="423409"/>
                  </a:cubicBezTo>
                  <a:cubicBezTo>
                    <a:pt x="461434" y="448807"/>
                    <a:pt x="461087" y="438483"/>
                    <a:pt x="469900" y="467859"/>
                  </a:cubicBezTo>
                  <a:cubicBezTo>
                    <a:pt x="473747" y="480681"/>
                    <a:pt x="482600" y="505959"/>
                    <a:pt x="482600" y="505959"/>
                  </a:cubicBezTo>
                  <a:cubicBezTo>
                    <a:pt x="484717" y="520776"/>
                    <a:pt x="488950" y="535442"/>
                    <a:pt x="488950" y="550409"/>
                  </a:cubicBezTo>
                  <a:cubicBezTo>
                    <a:pt x="488950" y="557102"/>
                    <a:pt x="483797" y="562873"/>
                    <a:pt x="482600" y="569459"/>
                  </a:cubicBezTo>
                  <a:cubicBezTo>
                    <a:pt x="479547" y="586249"/>
                    <a:pt x="479055" y="603426"/>
                    <a:pt x="476250" y="620259"/>
                  </a:cubicBezTo>
                  <a:cubicBezTo>
                    <a:pt x="474815" y="628867"/>
                    <a:pt x="474230" y="638082"/>
                    <a:pt x="469900" y="645659"/>
                  </a:cubicBezTo>
                  <a:cubicBezTo>
                    <a:pt x="465445" y="653456"/>
                    <a:pt x="456599" y="657810"/>
                    <a:pt x="450850" y="664709"/>
                  </a:cubicBezTo>
                  <a:cubicBezTo>
                    <a:pt x="445964" y="670572"/>
                    <a:pt x="442383" y="677409"/>
                    <a:pt x="438150" y="683759"/>
                  </a:cubicBezTo>
                  <a:cubicBezTo>
                    <a:pt x="429175" y="728636"/>
                    <a:pt x="435213" y="705270"/>
                    <a:pt x="419100" y="753609"/>
                  </a:cubicBezTo>
                  <a:cubicBezTo>
                    <a:pt x="416983" y="759959"/>
                    <a:pt x="418319" y="768946"/>
                    <a:pt x="412750" y="772659"/>
                  </a:cubicBezTo>
                  <a:lnTo>
                    <a:pt x="393700" y="785359"/>
                  </a:lnTo>
                  <a:cubicBezTo>
                    <a:pt x="387336" y="804452"/>
                    <a:pt x="388327" y="807046"/>
                    <a:pt x="374650" y="823459"/>
                  </a:cubicBezTo>
                  <a:cubicBezTo>
                    <a:pt x="355998" y="845841"/>
                    <a:pt x="344051" y="850208"/>
                    <a:pt x="317500" y="867909"/>
                  </a:cubicBezTo>
                  <a:cubicBezTo>
                    <a:pt x="302423" y="877960"/>
                    <a:pt x="286834" y="887844"/>
                    <a:pt x="273050" y="899659"/>
                  </a:cubicBezTo>
                  <a:cubicBezTo>
                    <a:pt x="253348" y="916547"/>
                    <a:pt x="255664" y="924028"/>
                    <a:pt x="228600" y="931409"/>
                  </a:cubicBezTo>
                  <a:cubicBezTo>
                    <a:pt x="214160" y="935347"/>
                    <a:pt x="198967" y="935642"/>
                    <a:pt x="184150" y="937759"/>
                  </a:cubicBezTo>
                  <a:cubicBezTo>
                    <a:pt x="143395" y="910589"/>
                    <a:pt x="185666" y="929668"/>
                    <a:pt x="152400" y="950459"/>
                  </a:cubicBezTo>
                  <a:cubicBezTo>
                    <a:pt x="141482" y="957283"/>
                    <a:pt x="127000" y="954692"/>
                    <a:pt x="114300" y="956809"/>
                  </a:cubicBezTo>
                  <a:cubicBezTo>
                    <a:pt x="105833" y="963159"/>
                    <a:pt x="94509" y="966884"/>
                    <a:pt x="88900" y="975859"/>
                  </a:cubicBezTo>
                  <a:cubicBezTo>
                    <a:pt x="83180" y="985011"/>
                    <a:pt x="88823" y="998826"/>
                    <a:pt x="82550" y="1007609"/>
                  </a:cubicBezTo>
                  <a:cubicBezTo>
                    <a:pt x="77048" y="1015312"/>
                    <a:pt x="65939" y="1016793"/>
                    <a:pt x="57150" y="1020309"/>
                  </a:cubicBezTo>
                  <a:cubicBezTo>
                    <a:pt x="44721" y="1025281"/>
                    <a:pt x="19050" y="1033009"/>
                    <a:pt x="19050" y="1033009"/>
                  </a:cubicBezTo>
                  <a:cubicBezTo>
                    <a:pt x="16570" y="1037969"/>
                    <a:pt x="0" y="1068116"/>
                    <a:pt x="0" y="1077459"/>
                  </a:cubicBezTo>
                  <a:cubicBezTo>
                    <a:pt x="0" y="1084152"/>
                    <a:pt x="1617" y="1091776"/>
                    <a:pt x="6350" y="1096509"/>
                  </a:cubicBezTo>
                  <a:cubicBezTo>
                    <a:pt x="17143" y="1107302"/>
                    <a:pt x="44450" y="1121909"/>
                    <a:pt x="44450" y="1121909"/>
                  </a:cubicBezTo>
                  <a:cubicBezTo>
                    <a:pt x="76292" y="1185593"/>
                    <a:pt x="33917" y="1121506"/>
                    <a:pt x="82550" y="1140959"/>
                  </a:cubicBezTo>
                  <a:cubicBezTo>
                    <a:pt x="88765" y="1143445"/>
                    <a:pt x="85907" y="1154022"/>
                    <a:pt x="88900" y="1160009"/>
                  </a:cubicBezTo>
                  <a:cubicBezTo>
                    <a:pt x="92313" y="1166835"/>
                    <a:pt x="95250" y="1174826"/>
                    <a:pt x="101600" y="1179059"/>
                  </a:cubicBezTo>
                  <a:cubicBezTo>
                    <a:pt x="108862" y="1183900"/>
                    <a:pt x="118533" y="1183292"/>
                    <a:pt x="127000" y="1185409"/>
                  </a:cubicBezTo>
                  <a:cubicBezTo>
                    <a:pt x="137583" y="1183292"/>
                    <a:pt x="148279" y="1181677"/>
                    <a:pt x="158750" y="1179059"/>
                  </a:cubicBezTo>
                  <a:cubicBezTo>
                    <a:pt x="165244" y="1177436"/>
                    <a:pt x="171510" y="1174996"/>
                    <a:pt x="177800" y="1172709"/>
                  </a:cubicBezTo>
                  <a:cubicBezTo>
                    <a:pt x="194796" y="1166529"/>
                    <a:pt x="212136" y="1161143"/>
                    <a:pt x="228600" y="1153659"/>
                  </a:cubicBezTo>
                  <a:cubicBezTo>
                    <a:pt x="235548" y="1150501"/>
                    <a:pt x="240824" y="1144372"/>
                    <a:pt x="247650" y="1140959"/>
                  </a:cubicBezTo>
                  <a:cubicBezTo>
                    <a:pt x="258320" y="1135624"/>
                    <a:pt x="281927" y="1131311"/>
                    <a:pt x="292100" y="1128259"/>
                  </a:cubicBezTo>
                  <a:cubicBezTo>
                    <a:pt x="369729" y="1104970"/>
                    <a:pt x="286838" y="1123443"/>
                    <a:pt x="400050" y="1102859"/>
                  </a:cubicBezTo>
                  <a:cubicBezTo>
                    <a:pt x="419100" y="1107092"/>
                    <a:pt x="438373" y="1120694"/>
                    <a:pt x="457200" y="1115559"/>
                  </a:cubicBezTo>
                  <a:cubicBezTo>
                    <a:pt x="468197" y="1112560"/>
                    <a:pt x="459705" y="1088907"/>
                    <a:pt x="469900" y="1083809"/>
                  </a:cubicBezTo>
                  <a:cubicBezTo>
                    <a:pt x="481416" y="1078051"/>
                    <a:pt x="495300" y="1088042"/>
                    <a:pt x="508000" y="1090159"/>
                  </a:cubicBezTo>
                  <a:cubicBezTo>
                    <a:pt x="513165" y="1105653"/>
                    <a:pt x="514740" y="1115949"/>
                    <a:pt x="527050" y="1128259"/>
                  </a:cubicBezTo>
                  <a:cubicBezTo>
                    <a:pt x="532446" y="1133655"/>
                    <a:pt x="539750" y="1136726"/>
                    <a:pt x="546100" y="1140959"/>
                  </a:cubicBezTo>
                  <a:cubicBezTo>
                    <a:pt x="563533" y="1193258"/>
                    <a:pt x="545548" y="1177166"/>
                    <a:pt x="603250" y="1185409"/>
                  </a:cubicBezTo>
                  <a:cubicBezTo>
                    <a:pt x="607483" y="1193876"/>
                    <a:pt x="614611" y="1201438"/>
                    <a:pt x="615950" y="1210809"/>
                  </a:cubicBezTo>
                  <a:cubicBezTo>
                    <a:pt x="619816" y="1237868"/>
                    <a:pt x="583579" y="1228420"/>
                    <a:pt x="622300" y="1261609"/>
                  </a:cubicBezTo>
                  <a:cubicBezTo>
                    <a:pt x="630495" y="1268633"/>
                    <a:pt x="643467" y="1265842"/>
                    <a:pt x="654050" y="1267959"/>
                  </a:cubicBezTo>
                  <a:cubicBezTo>
                    <a:pt x="669806" y="1266747"/>
                    <a:pt x="728237" y="1268966"/>
                    <a:pt x="755650" y="1255259"/>
                  </a:cubicBezTo>
                  <a:cubicBezTo>
                    <a:pt x="762476" y="1251846"/>
                    <a:pt x="768350" y="1246792"/>
                    <a:pt x="774700" y="1242559"/>
                  </a:cubicBezTo>
                  <a:cubicBezTo>
                    <a:pt x="802031" y="1251669"/>
                    <a:pt x="815454" y="1257622"/>
                    <a:pt x="850900" y="1255259"/>
                  </a:cubicBezTo>
                  <a:cubicBezTo>
                    <a:pt x="864257" y="1254369"/>
                    <a:pt x="875873" y="1245184"/>
                    <a:pt x="889000" y="1242559"/>
                  </a:cubicBezTo>
                  <a:cubicBezTo>
                    <a:pt x="907636" y="1238832"/>
                    <a:pt x="922715" y="1237181"/>
                    <a:pt x="939800" y="1229859"/>
                  </a:cubicBezTo>
                  <a:cubicBezTo>
                    <a:pt x="994727" y="1206319"/>
                    <a:pt x="939574" y="1225701"/>
                    <a:pt x="984250" y="1210809"/>
                  </a:cubicBezTo>
                  <a:cubicBezTo>
                    <a:pt x="991136" y="1190152"/>
                    <a:pt x="987171" y="1189049"/>
                    <a:pt x="1009650" y="1179059"/>
                  </a:cubicBezTo>
                  <a:cubicBezTo>
                    <a:pt x="1021883" y="1173622"/>
                    <a:pt x="1047750" y="1166359"/>
                    <a:pt x="1047750" y="1166359"/>
                  </a:cubicBezTo>
                  <a:cubicBezTo>
                    <a:pt x="1051983" y="1160009"/>
                    <a:pt x="1057770" y="1154455"/>
                    <a:pt x="1060450" y="1147309"/>
                  </a:cubicBezTo>
                  <a:cubicBezTo>
                    <a:pt x="1064240" y="1137203"/>
                    <a:pt x="1059168" y="1123191"/>
                    <a:pt x="1066800" y="1115559"/>
                  </a:cubicBezTo>
                  <a:cubicBezTo>
                    <a:pt x="1076266" y="1106093"/>
                    <a:pt x="1104900" y="1102859"/>
                    <a:pt x="1104900" y="1102859"/>
                  </a:cubicBezTo>
                  <a:cubicBezTo>
                    <a:pt x="1115483" y="1104976"/>
                    <a:pt x="1127279" y="1103854"/>
                    <a:pt x="1136650" y="1109209"/>
                  </a:cubicBezTo>
                  <a:cubicBezTo>
                    <a:pt x="1143276" y="1112995"/>
                    <a:pt x="1148095" y="1120731"/>
                    <a:pt x="1149350" y="1128259"/>
                  </a:cubicBezTo>
                  <a:cubicBezTo>
                    <a:pt x="1154581" y="1159647"/>
                    <a:pt x="1151584" y="1191956"/>
                    <a:pt x="1155700" y="1223509"/>
                  </a:cubicBezTo>
                  <a:cubicBezTo>
                    <a:pt x="1157958" y="1240817"/>
                    <a:pt x="1162880" y="1257750"/>
                    <a:pt x="1168400" y="1274309"/>
                  </a:cubicBezTo>
                  <a:cubicBezTo>
                    <a:pt x="1173062" y="1288296"/>
                    <a:pt x="1178925" y="1304262"/>
                    <a:pt x="1181100" y="1318759"/>
                  </a:cubicBezTo>
                  <a:cubicBezTo>
                    <a:pt x="1197479" y="1427950"/>
                    <a:pt x="1160863" y="1409380"/>
                    <a:pt x="1212850" y="1426709"/>
                  </a:cubicBezTo>
                  <a:cubicBezTo>
                    <a:pt x="1221317" y="1424592"/>
                    <a:pt x="1229523" y="1420359"/>
                    <a:pt x="1238250" y="1420359"/>
                  </a:cubicBezTo>
                  <a:cubicBezTo>
                    <a:pt x="1253575" y="1420359"/>
                    <a:pt x="1274018" y="1428048"/>
                    <a:pt x="1289050" y="1433059"/>
                  </a:cubicBezTo>
                  <a:cubicBezTo>
                    <a:pt x="1291167" y="1441526"/>
                    <a:pt x="1291962" y="1450437"/>
                    <a:pt x="1295400" y="1458459"/>
                  </a:cubicBezTo>
                  <a:cubicBezTo>
                    <a:pt x="1298406" y="1465474"/>
                    <a:pt x="1305907" y="1470199"/>
                    <a:pt x="1308100" y="1477509"/>
                  </a:cubicBezTo>
                  <a:cubicBezTo>
                    <a:pt x="1316883" y="1506785"/>
                    <a:pt x="1309234" y="1533186"/>
                    <a:pt x="1327150" y="1560059"/>
                  </a:cubicBezTo>
                  <a:lnTo>
                    <a:pt x="1352550" y="1598159"/>
                  </a:lnTo>
                  <a:cubicBezTo>
                    <a:pt x="1354667" y="1606626"/>
                    <a:pt x="1354570" y="1615982"/>
                    <a:pt x="1358900" y="1623559"/>
                  </a:cubicBezTo>
                  <a:cubicBezTo>
                    <a:pt x="1374704" y="1651217"/>
                    <a:pt x="1392108" y="1644632"/>
                    <a:pt x="1422400" y="1648959"/>
                  </a:cubicBezTo>
                  <a:cubicBezTo>
                    <a:pt x="1428750" y="1646842"/>
                    <a:pt x="1435100" y="1640492"/>
                    <a:pt x="1441450" y="1642609"/>
                  </a:cubicBezTo>
                  <a:cubicBezTo>
                    <a:pt x="1455930" y="1647436"/>
                    <a:pt x="1465070" y="1663182"/>
                    <a:pt x="1479550" y="1668009"/>
                  </a:cubicBezTo>
                  <a:lnTo>
                    <a:pt x="1498600" y="1674359"/>
                  </a:lnTo>
                  <a:cubicBezTo>
                    <a:pt x="1514561" y="1722242"/>
                    <a:pt x="1493031" y="1663220"/>
                    <a:pt x="1517650" y="1712459"/>
                  </a:cubicBezTo>
                  <a:cubicBezTo>
                    <a:pt x="1520643" y="1718446"/>
                    <a:pt x="1519819" y="1726282"/>
                    <a:pt x="1524000" y="1731509"/>
                  </a:cubicBezTo>
                  <a:cubicBezTo>
                    <a:pt x="1528768" y="1737468"/>
                    <a:pt x="1536700" y="1739976"/>
                    <a:pt x="1543050" y="1744209"/>
                  </a:cubicBezTo>
                  <a:cubicBezTo>
                    <a:pt x="1561211" y="1771451"/>
                    <a:pt x="1560096" y="1767272"/>
                    <a:pt x="1574800" y="1807709"/>
                  </a:cubicBezTo>
                  <a:cubicBezTo>
                    <a:pt x="1577782" y="1815911"/>
                    <a:pt x="1576309" y="1825847"/>
                    <a:pt x="1581150" y="1833109"/>
                  </a:cubicBezTo>
                  <a:cubicBezTo>
                    <a:pt x="1585383" y="1839459"/>
                    <a:pt x="1593850" y="1841576"/>
                    <a:pt x="1600200" y="1845809"/>
                  </a:cubicBezTo>
                  <a:cubicBezTo>
                    <a:pt x="1605365" y="1861303"/>
                    <a:pt x="1606940" y="1871599"/>
                    <a:pt x="1619250" y="1883909"/>
                  </a:cubicBezTo>
                  <a:cubicBezTo>
                    <a:pt x="1624646" y="1889305"/>
                    <a:pt x="1631950" y="1892376"/>
                    <a:pt x="1638300" y="1896609"/>
                  </a:cubicBezTo>
                  <a:cubicBezTo>
                    <a:pt x="1640417" y="1905076"/>
                    <a:pt x="1640747" y="1914203"/>
                    <a:pt x="1644650" y="1922009"/>
                  </a:cubicBezTo>
                  <a:cubicBezTo>
                    <a:pt x="1656465" y="1945638"/>
                    <a:pt x="1663414" y="1947218"/>
                    <a:pt x="1682750" y="1960109"/>
                  </a:cubicBezTo>
                  <a:cubicBezTo>
                    <a:pt x="1719146" y="2014704"/>
                    <a:pt x="1670683" y="1950456"/>
                    <a:pt x="1714500" y="1985509"/>
                  </a:cubicBezTo>
                  <a:cubicBezTo>
                    <a:pt x="1720459" y="1990277"/>
                    <a:pt x="1721241" y="1999791"/>
                    <a:pt x="1727200" y="2004559"/>
                  </a:cubicBezTo>
                  <a:cubicBezTo>
                    <a:pt x="1735427" y="2011141"/>
                    <a:pt x="1783960" y="2017194"/>
                    <a:pt x="1784350" y="2017259"/>
                  </a:cubicBezTo>
                  <a:cubicBezTo>
                    <a:pt x="1807538" y="2032717"/>
                    <a:pt x="1825387" y="2045755"/>
                    <a:pt x="1854200" y="2055359"/>
                  </a:cubicBezTo>
                  <a:cubicBezTo>
                    <a:pt x="1873250" y="2061709"/>
                    <a:pt x="1891522" y="2071236"/>
                    <a:pt x="1911350" y="2074409"/>
                  </a:cubicBezTo>
                  <a:cubicBezTo>
                    <a:pt x="1944857" y="2079770"/>
                    <a:pt x="1979083" y="2078642"/>
                    <a:pt x="2012950" y="2080759"/>
                  </a:cubicBezTo>
                  <a:cubicBezTo>
                    <a:pt x="2019300" y="2084992"/>
                    <a:pt x="2025174" y="2090046"/>
                    <a:pt x="2032000" y="2093459"/>
                  </a:cubicBezTo>
                  <a:cubicBezTo>
                    <a:pt x="2046515" y="2100717"/>
                    <a:pt x="2068309" y="2102536"/>
                    <a:pt x="2082800" y="2106159"/>
                  </a:cubicBezTo>
                  <a:cubicBezTo>
                    <a:pt x="2141532" y="2120842"/>
                    <a:pt x="2035313" y="2104192"/>
                    <a:pt x="2152650" y="2118859"/>
                  </a:cubicBezTo>
                  <a:cubicBezTo>
                    <a:pt x="2186517" y="2116742"/>
                    <a:pt x="2220732" y="2117801"/>
                    <a:pt x="2254250" y="2112509"/>
                  </a:cubicBezTo>
                  <a:cubicBezTo>
                    <a:pt x="2261788" y="2111319"/>
                    <a:pt x="2266474" y="2103222"/>
                    <a:pt x="2273300" y="2099809"/>
                  </a:cubicBezTo>
                  <a:cubicBezTo>
                    <a:pt x="2288932" y="2091993"/>
                    <a:pt x="2315817" y="2089548"/>
                    <a:pt x="2330450" y="2087109"/>
                  </a:cubicBezTo>
                  <a:cubicBezTo>
                    <a:pt x="2341033" y="2080759"/>
                    <a:pt x="2351161" y="2073579"/>
                    <a:pt x="2362200" y="2068059"/>
                  </a:cubicBezTo>
                  <a:cubicBezTo>
                    <a:pt x="2368187" y="2065066"/>
                    <a:pt x="2376023" y="2065890"/>
                    <a:pt x="2381250" y="2061709"/>
                  </a:cubicBezTo>
                  <a:cubicBezTo>
                    <a:pt x="2387209" y="2056941"/>
                    <a:pt x="2386710" y="2045072"/>
                    <a:pt x="2393950" y="2042659"/>
                  </a:cubicBezTo>
                  <a:cubicBezTo>
                    <a:pt x="2414131" y="2035932"/>
                    <a:pt x="2450465" y="2047316"/>
                    <a:pt x="2457450" y="2036309"/>
                  </a:cubicBezTo>
                  <a:cubicBezTo>
                    <a:pt x="2464435" y="2025302"/>
                    <a:pt x="2447078" y="1998844"/>
                    <a:pt x="2435860" y="1976619"/>
                  </a:cubicBezTo>
                  <a:cubicBezTo>
                    <a:pt x="2424642" y="1954394"/>
                    <a:pt x="2396913" y="1931957"/>
                    <a:pt x="2390140" y="1902959"/>
                  </a:cubicBezTo>
                  <a:cubicBezTo>
                    <a:pt x="2383367" y="1873961"/>
                    <a:pt x="2441787" y="1800512"/>
                    <a:pt x="2395220" y="1802629"/>
                  </a:cubicBezTo>
                  <a:lnTo>
                    <a:pt x="2336800" y="1687059"/>
                  </a:lnTo>
                  <a:cubicBezTo>
                    <a:pt x="2321983" y="1684942"/>
                    <a:pt x="2306686" y="1685010"/>
                    <a:pt x="2292350" y="1680709"/>
                  </a:cubicBezTo>
                  <a:cubicBezTo>
                    <a:pt x="2285040" y="1678516"/>
                    <a:pt x="2280126" y="1671422"/>
                    <a:pt x="2273300" y="1668009"/>
                  </a:cubicBezTo>
                  <a:cubicBezTo>
                    <a:pt x="2267313" y="1665016"/>
                    <a:pt x="2260600" y="1663776"/>
                    <a:pt x="2254250" y="1661659"/>
                  </a:cubicBezTo>
                  <a:cubicBezTo>
                    <a:pt x="2247900" y="1653192"/>
                    <a:pt x="2240451" y="1645448"/>
                    <a:pt x="2235200" y="1636259"/>
                  </a:cubicBezTo>
                  <a:cubicBezTo>
                    <a:pt x="2225513" y="1619306"/>
                    <a:pt x="2233616" y="1612132"/>
                    <a:pt x="2216150" y="1598159"/>
                  </a:cubicBezTo>
                  <a:cubicBezTo>
                    <a:pt x="2210923" y="1593978"/>
                    <a:pt x="2203450" y="1593926"/>
                    <a:pt x="2197100" y="1591809"/>
                  </a:cubicBezTo>
                  <a:cubicBezTo>
                    <a:pt x="2167987" y="1548140"/>
                    <a:pt x="2186180" y="1558536"/>
                    <a:pt x="2152650" y="1547359"/>
                  </a:cubicBezTo>
                  <a:cubicBezTo>
                    <a:pt x="2132524" y="1517170"/>
                    <a:pt x="2142363" y="1535549"/>
                    <a:pt x="2127250" y="1490209"/>
                  </a:cubicBezTo>
                  <a:cubicBezTo>
                    <a:pt x="2125133" y="1483859"/>
                    <a:pt x="2124613" y="1476728"/>
                    <a:pt x="2120900" y="1471159"/>
                  </a:cubicBezTo>
                  <a:lnTo>
                    <a:pt x="2095500" y="1433059"/>
                  </a:lnTo>
                  <a:cubicBezTo>
                    <a:pt x="2088555" y="1405279"/>
                    <a:pt x="2091208" y="1408086"/>
                    <a:pt x="2076450" y="1382259"/>
                  </a:cubicBezTo>
                  <a:cubicBezTo>
                    <a:pt x="2072664" y="1375633"/>
                    <a:pt x="2069146" y="1368605"/>
                    <a:pt x="2063750" y="1363209"/>
                  </a:cubicBezTo>
                  <a:cubicBezTo>
                    <a:pt x="2056266" y="1355725"/>
                    <a:pt x="2046817" y="1350509"/>
                    <a:pt x="2038350" y="1344159"/>
                  </a:cubicBezTo>
                  <a:cubicBezTo>
                    <a:pt x="2034117" y="1331459"/>
                    <a:pt x="2033682" y="1316769"/>
                    <a:pt x="2025650" y="1306059"/>
                  </a:cubicBezTo>
                  <a:cubicBezTo>
                    <a:pt x="2019300" y="1297592"/>
                    <a:pt x="2012751" y="1289271"/>
                    <a:pt x="2006600" y="1280659"/>
                  </a:cubicBezTo>
                  <a:cubicBezTo>
                    <a:pt x="2002164" y="1274449"/>
                    <a:pt x="1998786" y="1267472"/>
                    <a:pt x="1993900" y="1261609"/>
                  </a:cubicBezTo>
                  <a:cubicBezTo>
                    <a:pt x="1953156" y="1212716"/>
                    <a:pt x="1993682" y="1270807"/>
                    <a:pt x="1962150" y="1223509"/>
                  </a:cubicBezTo>
                  <a:cubicBezTo>
                    <a:pt x="1964267" y="1212926"/>
                    <a:pt x="1968500" y="1202552"/>
                    <a:pt x="1968500" y="1191759"/>
                  </a:cubicBezTo>
                  <a:cubicBezTo>
                    <a:pt x="1968500" y="1165778"/>
                    <a:pt x="1954430" y="1146811"/>
                    <a:pt x="1949450" y="1121909"/>
                  </a:cubicBezTo>
                  <a:lnTo>
                    <a:pt x="1943100" y="1090159"/>
                  </a:lnTo>
                  <a:cubicBezTo>
                    <a:pt x="1945403" y="1062519"/>
                    <a:pt x="1949947" y="995351"/>
                    <a:pt x="1955800" y="963159"/>
                  </a:cubicBezTo>
                  <a:cubicBezTo>
                    <a:pt x="1956997" y="956573"/>
                    <a:pt x="1960033" y="950459"/>
                    <a:pt x="1962150" y="944109"/>
                  </a:cubicBezTo>
                  <a:cubicBezTo>
                    <a:pt x="1951691" y="881354"/>
                    <a:pt x="1955870" y="913343"/>
                    <a:pt x="1949450" y="823459"/>
                  </a:cubicBezTo>
                  <a:cubicBezTo>
                    <a:pt x="1942078" y="720251"/>
                    <a:pt x="1969700" y="745942"/>
                    <a:pt x="1924050" y="715509"/>
                  </a:cubicBezTo>
                  <a:cubicBezTo>
                    <a:pt x="1921933" y="709159"/>
                    <a:pt x="1921881" y="701686"/>
                    <a:pt x="1917700" y="696459"/>
                  </a:cubicBezTo>
                  <a:cubicBezTo>
                    <a:pt x="1912932" y="690500"/>
                    <a:pt x="1904513" y="688645"/>
                    <a:pt x="1898650" y="683759"/>
                  </a:cubicBezTo>
                  <a:cubicBezTo>
                    <a:pt x="1891751" y="678010"/>
                    <a:pt x="1885444" y="671527"/>
                    <a:pt x="1879600" y="664709"/>
                  </a:cubicBezTo>
                  <a:cubicBezTo>
                    <a:pt x="1872712" y="656674"/>
                    <a:pt x="1868460" y="646340"/>
                    <a:pt x="1860550" y="639309"/>
                  </a:cubicBezTo>
                  <a:cubicBezTo>
                    <a:pt x="1840846" y="621794"/>
                    <a:pt x="1819809" y="612588"/>
                    <a:pt x="1797050" y="601209"/>
                  </a:cubicBezTo>
                  <a:cubicBezTo>
                    <a:pt x="1813983" y="550409"/>
                    <a:pt x="1801283" y="605442"/>
                    <a:pt x="1784350" y="588509"/>
                  </a:cubicBezTo>
                  <a:cubicBezTo>
                    <a:pt x="1776718" y="580877"/>
                    <a:pt x="1783355" y="566130"/>
                    <a:pt x="1778000" y="556759"/>
                  </a:cubicBezTo>
                  <a:cubicBezTo>
                    <a:pt x="1774214" y="550133"/>
                    <a:pt x="1765300" y="548292"/>
                    <a:pt x="1758950" y="544059"/>
                  </a:cubicBezTo>
                  <a:cubicBezTo>
                    <a:pt x="1756833" y="537709"/>
                    <a:pt x="1754439" y="531445"/>
                    <a:pt x="1752600" y="525009"/>
                  </a:cubicBezTo>
                  <a:cubicBezTo>
                    <a:pt x="1750202" y="516618"/>
                    <a:pt x="1749314" y="507781"/>
                    <a:pt x="1746250" y="499609"/>
                  </a:cubicBezTo>
                  <a:cubicBezTo>
                    <a:pt x="1742926" y="490746"/>
                    <a:pt x="1740243" y="480902"/>
                    <a:pt x="1733550" y="474209"/>
                  </a:cubicBezTo>
                  <a:cubicBezTo>
                    <a:pt x="1726857" y="467516"/>
                    <a:pt x="1716617" y="465742"/>
                    <a:pt x="1708150" y="461509"/>
                  </a:cubicBezTo>
                  <a:cubicBezTo>
                    <a:pt x="1706033" y="455159"/>
                    <a:pt x="1703305" y="448981"/>
                    <a:pt x="1701800" y="442459"/>
                  </a:cubicBezTo>
                  <a:cubicBezTo>
                    <a:pt x="1696946" y="421426"/>
                    <a:pt x="1701074" y="396920"/>
                    <a:pt x="1689100" y="378959"/>
                  </a:cubicBezTo>
                  <a:cubicBezTo>
                    <a:pt x="1682203" y="368613"/>
                    <a:pt x="1651055" y="323201"/>
                    <a:pt x="1644650" y="309109"/>
                  </a:cubicBezTo>
                  <a:cubicBezTo>
                    <a:pt x="1623483" y="262542"/>
                    <a:pt x="1647825" y="276301"/>
                    <a:pt x="1612900" y="264659"/>
                  </a:cubicBezTo>
                  <a:cubicBezTo>
                    <a:pt x="1610783" y="254076"/>
                    <a:pt x="1608191" y="243576"/>
                    <a:pt x="1606550" y="232909"/>
                  </a:cubicBezTo>
                  <a:cubicBezTo>
                    <a:pt x="1603955" y="216042"/>
                    <a:pt x="1608231" y="197166"/>
                    <a:pt x="1600200" y="182109"/>
                  </a:cubicBezTo>
                  <a:cubicBezTo>
                    <a:pt x="1576885" y="138393"/>
                    <a:pt x="1556078" y="137768"/>
                    <a:pt x="1517650" y="124959"/>
                  </a:cubicBezTo>
                  <a:lnTo>
                    <a:pt x="1498600" y="118609"/>
                  </a:lnTo>
                  <a:cubicBezTo>
                    <a:pt x="1432838" y="96688"/>
                    <a:pt x="1489753" y="113722"/>
                    <a:pt x="1333500" y="105909"/>
                  </a:cubicBezTo>
                  <a:lnTo>
                    <a:pt x="1225550" y="99559"/>
                  </a:lnTo>
                  <a:cubicBezTo>
                    <a:pt x="1177211" y="83446"/>
                    <a:pt x="1200577" y="89484"/>
                    <a:pt x="1155700" y="80509"/>
                  </a:cubicBezTo>
                  <a:cubicBezTo>
                    <a:pt x="1151467" y="74159"/>
                    <a:pt x="1148959" y="66227"/>
                    <a:pt x="1143000" y="61459"/>
                  </a:cubicBezTo>
                  <a:cubicBezTo>
                    <a:pt x="1137773" y="57278"/>
                    <a:pt x="1130562" y="56153"/>
                    <a:pt x="1123950" y="55109"/>
                  </a:cubicBezTo>
                  <a:cubicBezTo>
                    <a:pt x="1090237" y="49786"/>
                    <a:pt x="1056194" y="46823"/>
                    <a:pt x="1022350" y="42409"/>
                  </a:cubicBezTo>
                  <a:cubicBezTo>
                    <a:pt x="933512" y="30821"/>
                    <a:pt x="1025990" y="40431"/>
                    <a:pt x="908050" y="29709"/>
                  </a:cubicBezTo>
                  <a:cubicBezTo>
                    <a:pt x="895974" y="27294"/>
                    <a:pt x="870267" y="23518"/>
                    <a:pt x="857250" y="17009"/>
                  </a:cubicBezTo>
                  <a:cubicBezTo>
                    <a:pt x="850424" y="13596"/>
                    <a:pt x="844550" y="8542"/>
                    <a:pt x="838200" y="4309"/>
                  </a:cubicBezTo>
                  <a:cubicBezTo>
                    <a:pt x="867290" y="-5388"/>
                    <a:pt x="891117" y="4309"/>
                    <a:pt x="901700" y="4309"/>
                  </a:cubicBezTo>
                  <a:close/>
                </a:path>
              </a:pathLst>
            </a:custGeom>
            <a:gradFill>
              <a:gsLst>
                <a:gs pos="0">
                  <a:schemeClr val="accent2">
                    <a:lumMod val="60000"/>
                    <a:lumOff val="40000"/>
                    <a:alpha val="50000"/>
                  </a:schemeClr>
                </a:gs>
                <a:gs pos="100000">
                  <a:schemeClr val="accent1">
                    <a:lumMod val="20000"/>
                    <a:lumOff val="80000"/>
                    <a:alpha val="50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F64893CF-DFF4-471F-849D-CFD6382BB09E}"/>
                </a:ext>
              </a:extLst>
            </p:cNvPr>
            <p:cNvSpPr/>
            <p:nvPr/>
          </p:nvSpPr>
          <p:spPr>
            <a:xfrm>
              <a:off x="3898681" y="2279650"/>
              <a:ext cx="935002" cy="2133600"/>
            </a:xfrm>
            <a:custGeom>
              <a:avLst/>
              <a:gdLst>
                <a:gd name="connsiteX0" fmla="*/ 273269 w 935002"/>
                <a:gd name="connsiteY0" fmla="*/ 57150 h 2133600"/>
                <a:gd name="connsiteX1" fmla="*/ 273269 w 935002"/>
                <a:gd name="connsiteY1" fmla="*/ 57150 h 2133600"/>
                <a:gd name="connsiteX2" fmla="*/ 254219 w 935002"/>
                <a:gd name="connsiteY2" fmla="*/ 107950 h 2133600"/>
                <a:gd name="connsiteX3" fmla="*/ 247869 w 935002"/>
                <a:gd name="connsiteY3" fmla="*/ 127000 h 2133600"/>
                <a:gd name="connsiteX4" fmla="*/ 228819 w 935002"/>
                <a:gd name="connsiteY4" fmla="*/ 139700 h 2133600"/>
                <a:gd name="connsiteX5" fmla="*/ 203419 w 935002"/>
                <a:gd name="connsiteY5" fmla="*/ 184150 h 2133600"/>
                <a:gd name="connsiteX6" fmla="*/ 184369 w 935002"/>
                <a:gd name="connsiteY6" fmla="*/ 196850 h 2133600"/>
                <a:gd name="connsiteX7" fmla="*/ 165319 w 935002"/>
                <a:gd name="connsiteY7" fmla="*/ 215900 h 2133600"/>
                <a:gd name="connsiteX8" fmla="*/ 146269 w 935002"/>
                <a:gd name="connsiteY8" fmla="*/ 222250 h 2133600"/>
                <a:gd name="connsiteX9" fmla="*/ 127219 w 935002"/>
                <a:gd name="connsiteY9" fmla="*/ 234950 h 2133600"/>
                <a:gd name="connsiteX10" fmla="*/ 89119 w 935002"/>
                <a:gd name="connsiteY10" fmla="*/ 254000 h 2133600"/>
                <a:gd name="connsiteX11" fmla="*/ 82769 w 935002"/>
                <a:gd name="connsiteY11" fmla="*/ 234950 h 2133600"/>
                <a:gd name="connsiteX12" fmla="*/ 57369 w 935002"/>
                <a:gd name="connsiteY12" fmla="*/ 273050 h 2133600"/>
                <a:gd name="connsiteX13" fmla="*/ 44669 w 935002"/>
                <a:gd name="connsiteY13" fmla="*/ 292100 h 2133600"/>
                <a:gd name="connsiteX14" fmla="*/ 31969 w 935002"/>
                <a:gd name="connsiteY14" fmla="*/ 317500 h 2133600"/>
                <a:gd name="connsiteX15" fmla="*/ 12919 w 935002"/>
                <a:gd name="connsiteY15" fmla="*/ 323850 h 2133600"/>
                <a:gd name="connsiteX16" fmla="*/ 219 w 935002"/>
                <a:gd name="connsiteY16" fmla="*/ 342900 h 2133600"/>
                <a:gd name="connsiteX17" fmla="*/ 19269 w 935002"/>
                <a:gd name="connsiteY17" fmla="*/ 349250 h 2133600"/>
                <a:gd name="connsiteX18" fmla="*/ 25619 w 935002"/>
                <a:gd name="connsiteY18" fmla="*/ 368300 h 2133600"/>
                <a:gd name="connsiteX19" fmla="*/ 38319 w 935002"/>
                <a:gd name="connsiteY19" fmla="*/ 387350 h 2133600"/>
                <a:gd name="connsiteX20" fmla="*/ 31969 w 935002"/>
                <a:gd name="connsiteY20" fmla="*/ 412750 h 2133600"/>
                <a:gd name="connsiteX21" fmla="*/ 19269 w 935002"/>
                <a:gd name="connsiteY21" fmla="*/ 393700 h 2133600"/>
                <a:gd name="connsiteX22" fmla="*/ 6569 w 935002"/>
                <a:gd name="connsiteY22" fmla="*/ 431800 h 2133600"/>
                <a:gd name="connsiteX23" fmla="*/ 12919 w 935002"/>
                <a:gd name="connsiteY23" fmla="*/ 482600 h 2133600"/>
                <a:gd name="connsiteX24" fmla="*/ 19269 w 935002"/>
                <a:gd name="connsiteY24" fmla="*/ 546100 h 2133600"/>
                <a:gd name="connsiteX25" fmla="*/ 31969 w 935002"/>
                <a:gd name="connsiteY25" fmla="*/ 590550 h 2133600"/>
                <a:gd name="connsiteX26" fmla="*/ 38319 w 935002"/>
                <a:gd name="connsiteY26" fmla="*/ 647700 h 2133600"/>
                <a:gd name="connsiteX27" fmla="*/ 57369 w 935002"/>
                <a:gd name="connsiteY27" fmla="*/ 666750 h 2133600"/>
                <a:gd name="connsiteX28" fmla="*/ 114519 w 935002"/>
                <a:gd name="connsiteY28" fmla="*/ 698500 h 2133600"/>
                <a:gd name="connsiteX29" fmla="*/ 133569 w 935002"/>
                <a:gd name="connsiteY29" fmla="*/ 736600 h 2133600"/>
                <a:gd name="connsiteX30" fmla="*/ 152619 w 935002"/>
                <a:gd name="connsiteY30" fmla="*/ 742950 h 2133600"/>
                <a:gd name="connsiteX31" fmla="*/ 184369 w 935002"/>
                <a:gd name="connsiteY31" fmla="*/ 800100 h 2133600"/>
                <a:gd name="connsiteX32" fmla="*/ 197069 w 935002"/>
                <a:gd name="connsiteY32" fmla="*/ 819150 h 2133600"/>
                <a:gd name="connsiteX33" fmla="*/ 203419 w 935002"/>
                <a:gd name="connsiteY33" fmla="*/ 844550 h 2133600"/>
                <a:gd name="connsiteX34" fmla="*/ 222469 w 935002"/>
                <a:gd name="connsiteY34" fmla="*/ 850900 h 2133600"/>
                <a:gd name="connsiteX35" fmla="*/ 241519 w 935002"/>
                <a:gd name="connsiteY35" fmla="*/ 863600 h 2133600"/>
                <a:gd name="connsiteX36" fmla="*/ 273269 w 935002"/>
                <a:gd name="connsiteY36" fmla="*/ 908050 h 2133600"/>
                <a:gd name="connsiteX37" fmla="*/ 285969 w 935002"/>
                <a:gd name="connsiteY37" fmla="*/ 933450 h 2133600"/>
                <a:gd name="connsiteX38" fmla="*/ 311369 w 935002"/>
                <a:gd name="connsiteY38" fmla="*/ 965200 h 2133600"/>
                <a:gd name="connsiteX39" fmla="*/ 311369 w 935002"/>
                <a:gd name="connsiteY39" fmla="*/ 1136650 h 2133600"/>
                <a:gd name="connsiteX40" fmla="*/ 292319 w 935002"/>
                <a:gd name="connsiteY40" fmla="*/ 1149350 h 2133600"/>
                <a:gd name="connsiteX41" fmla="*/ 266919 w 935002"/>
                <a:gd name="connsiteY41" fmla="*/ 1168400 h 2133600"/>
                <a:gd name="connsiteX42" fmla="*/ 254219 w 935002"/>
                <a:gd name="connsiteY42" fmla="*/ 1193800 h 2133600"/>
                <a:gd name="connsiteX43" fmla="*/ 247869 w 935002"/>
                <a:gd name="connsiteY43" fmla="*/ 1219200 h 2133600"/>
                <a:gd name="connsiteX44" fmla="*/ 241519 w 935002"/>
                <a:gd name="connsiteY44" fmla="*/ 1238250 h 2133600"/>
                <a:gd name="connsiteX45" fmla="*/ 241519 w 935002"/>
                <a:gd name="connsiteY45" fmla="*/ 1327150 h 2133600"/>
                <a:gd name="connsiteX46" fmla="*/ 235169 w 935002"/>
                <a:gd name="connsiteY46" fmla="*/ 1346200 h 2133600"/>
                <a:gd name="connsiteX47" fmla="*/ 216119 w 935002"/>
                <a:gd name="connsiteY47" fmla="*/ 1358900 h 2133600"/>
                <a:gd name="connsiteX48" fmla="*/ 184369 w 935002"/>
                <a:gd name="connsiteY48" fmla="*/ 1384300 h 2133600"/>
                <a:gd name="connsiteX49" fmla="*/ 171669 w 935002"/>
                <a:gd name="connsiteY49" fmla="*/ 1403350 h 2133600"/>
                <a:gd name="connsiteX50" fmla="*/ 152619 w 935002"/>
                <a:gd name="connsiteY50" fmla="*/ 1416050 h 2133600"/>
                <a:gd name="connsiteX51" fmla="*/ 133569 w 935002"/>
                <a:gd name="connsiteY51" fmla="*/ 1435100 h 2133600"/>
                <a:gd name="connsiteX52" fmla="*/ 120869 w 935002"/>
                <a:gd name="connsiteY52" fmla="*/ 1485900 h 2133600"/>
                <a:gd name="connsiteX53" fmla="*/ 114519 w 935002"/>
                <a:gd name="connsiteY53" fmla="*/ 1511300 h 2133600"/>
                <a:gd name="connsiteX54" fmla="*/ 101819 w 935002"/>
                <a:gd name="connsiteY54" fmla="*/ 1530350 h 2133600"/>
                <a:gd name="connsiteX55" fmla="*/ 95469 w 935002"/>
                <a:gd name="connsiteY55" fmla="*/ 1568450 h 2133600"/>
                <a:gd name="connsiteX56" fmla="*/ 108169 w 935002"/>
                <a:gd name="connsiteY56" fmla="*/ 1663700 h 2133600"/>
                <a:gd name="connsiteX57" fmla="*/ 114519 w 935002"/>
                <a:gd name="connsiteY57" fmla="*/ 1765300 h 2133600"/>
                <a:gd name="connsiteX58" fmla="*/ 95469 w 935002"/>
                <a:gd name="connsiteY58" fmla="*/ 1943100 h 2133600"/>
                <a:gd name="connsiteX59" fmla="*/ 82769 w 935002"/>
                <a:gd name="connsiteY59" fmla="*/ 2006600 h 2133600"/>
                <a:gd name="connsiteX60" fmla="*/ 63719 w 935002"/>
                <a:gd name="connsiteY60" fmla="*/ 2044700 h 2133600"/>
                <a:gd name="connsiteX61" fmla="*/ 82769 w 935002"/>
                <a:gd name="connsiteY61" fmla="*/ 2082800 h 2133600"/>
                <a:gd name="connsiteX62" fmla="*/ 63719 w 935002"/>
                <a:gd name="connsiteY62" fmla="*/ 2101850 h 2133600"/>
                <a:gd name="connsiteX63" fmla="*/ 57369 w 935002"/>
                <a:gd name="connsiteY63" fmla="*/ 2127250 h 2133600"/>
                <a:gd name="connsiteX64" fmla="*/ 76419 w 935002"/>
                <a:gd name="connsiteY64" fmla="*/ 2133600 h 2133600"/>
                <a:gd name="connsiteX65" fmla="*/ 114519 w 935002"/>
                <a:gd name="connsiteY65" fmla="*/ 2127250 h 2133600"/>
                <a:gd name="connsiteX66" fmla="*/ 158969 w 935002"/>
                <a:gd name="connsiteY66" fmla="*/ 2120900 h 2133600"/>
                <a:gd name="connsiteX67" fmla="*/ 178019 w 935002"/>
                <a:gd name="connsiteY67" fmla="*/ 2114550 h 2133600"/>
                <a:gd name="connsiteX68" fmla="*/ 190719 w 935002"/>
                <a:gd name="connsiteY68" fmla="*/ 2095500 h 2133600"/>
                <a:gd name="connsiteX69" fmla="*/ 247869 w 935002"/>
                <a:gd name="connsiteY69" fmla="*/ 2089150 h 2133600"/>
                <a:gd name="connsiteX70" fmla="*/ 266919 w 935002"/>
                <a:gd name="connsiteY70" fmla="*/ 2082800 h 2133600"/>
                <a:gd name="connsiteX71" fmla="*/ 317719 w 935002"/>
                <a:gd name="connsiteY71" fmla="*/ 2070100 h 2133600"/>
                <a:gd name="connsiteX72" fmla="*/ 336769 w 935002"/>
                <a:gd name="connsiteY72" fmla="*/ 2063750 h 2133600"/>
                <a:gd name="connsiteX73" fmla="*/ 355819 w 935002"/>
                <a:gd name="connsiteY73" fmla="*/ 2051050 h 2133600"/>
                <a:gd name="connsiteX74" fmla="*/ 374869 w 935002"/>
                <a:gd name="connsiteY74" fmla="*/ 2032000 h 2133600"/>
                <a:gd name="connsiteX75" fmla="*/ 400269 w 935002"/>
                <a:gd name="connsiteY75" fmla="*/ 1993900 h 2133600"/>
                <a:gd name="connsiteX76" fmla="*/ 419319 w 935002"/>
                <a:gd name="connsiteY76" fmla="*/ 1987550 h 2133600"/>
                <a:gd name="connsiteX77" fmla="*/ 444719 w 935002"/>
                <a:gd name="connsiteY77" fmla="*/ 1943100 h 2133600"/>
                <a:gd name="connsiteX78" fmla="*/ 489169 w 935002"/>
                <a:gd name="connsiteY78" fmla="*/ 1911350 h 2133600"/>
                <a:gd name="connsiteX79" fmla="*/ 495519 w 935002"/>
                <a:gd name="connsiteY79" fmla="*/ 1885950 h 2133600"/>
                <a:gd name="connsiteX80" fmla="*/ 539969 w 935002"/>
                <a:gd name="connsiteY80" fmla="*/ 1828800 h 2133600"/>
                <a:gd name="connsiteX81" fmla="*/ 559019 w 935002"/>
                <a:gd name="connsiteY81" fmla="*/ 1644650 h 2133600"/>
                <a:gd name="connsiteX82" fmla="*/ 578069 w 935002"/>
                <a:gd name="connsiteY82" fmla="*/ 1606550 h 2133600"/>
                <a:gd name="connsiteX83" fmla="*/ 584419 w 935002"/>
                <a:gd name="connsiteY83" fmla="*/ 1587500 h 2133600"/>
                <a:gd name="connsiteX84" fmla="*/ 597119 w 935002"/>
                <a:gd name="connsiteY84" fmla="*/ 1562100 h 2133600"/>
                <a:gd name="connsiteX85" fmla="*/ 603469 w 935002"/>
                <a:gd name="connsiteY85" fmla="*/ 1543050 h 2133600"/>
                <a:gd name="connsiteX86" fmla="*/ 616169 w 935002"/>
                <a:gd name="connsiteY86" fmla="*/ 1524000 h 2133600"/>
                <a:gd name="connsiteX87" fmla="*/ 628869 w 935002"/>
                <a:gd name="connsiteY87" fmla="*/ 1498600 h 2133600"/>
                <a:gd name="connsiteX88" fmla="*/ 647919 w 935002"/>
                <a:gd name="connsiteY88" fmla="*/ 1492250 h 2133600"/>
                <a:gd name="connsiteX89" fmla="*/ 673319 w 935002"/>
                <a:gd name="connsiteY89" fmla="*/ 1479550 h 2133600"/>
                <a:gd name="connsiteX90" fmla="*/ 692369 w 935002"/>
                <a:gd name="connsiteY90" fmla="*/ 1466850 h 2133600"/>
                <a:gd name="connsiteX91" fmla="*/ 749519 w 935002"/>
                <a:gd name="connsiteY91" fmla="*/ 1447800 h 2133600"/>
                <a:gd name="connsiteX92" fmla="*/ 787619 w 935002"/>
                <a:gd name="connsiteY92" fmla="*/ 1428750 h 2133600"/>
                <a:gd name="connsiteX93" fmla="*/ 800319 w 935002"/>
                <a:gd name="connsiteY93" fmla="*/ 1409700 h 2133600"/>
                <a:gd name="connsiteX94" fmla="*/ 832069 w 935002"/>
                <a:gd name="connsiteY94" fmla="*/ 1384300 h 2133600"/>
                <a:gd name="connsiteX95" fmla="*/ 851119 w 935002"/>
                <a:gd name="connsiteY95" fmla="*/ 1314450 h 2133600"/>
                <a:gd name="connsiteX96" fmla="*/ 870169 w 935002"/>
                <a:gd name="connsiteY96" fmla="*/ 1308100 h 2133600"/>
                <a:gd name="connsiteX97" fmla="*/ 870169 w 935002"/>
                <a:gd name="connsiteY97" fmla="*/ 1270000 h 2133600"/>
                <a:gd name="connsiteX98" fmla="*/ 889219 w 935002"/>
                <a:gd name="connsiteY98" fmla="*/ 1149350 h 2133600"/>
                <a:gd name="connsiteX99" fmla="*/ 901919 w 935002"/>
                <a:gd name="connsiteY99" fmla="*/ 1111250 h 2133600"/>
                <a:gd name="connsiteX100" fmla="*/ 920969 w 935002"/>
                <a:gd name="connsiteY100" fmla="*/ 1060450 h 2133600"/>
                <a:gd name="connsiteX101" fmla="*/ 927319 w 935002"/>
                <a:gd name="connsiteY101" fmla="*/ 1035050 h 2133600"/>
                <a:gd name="connsiteX102" fmla="*/ 933669 w 935002"/>
                <a:gd name="connsiteY102" fmla="*/ 1016000 h 2133600"/>
                <a:gd name="connsiteX103" fmla="*/ 895569 w 935002"/>
                <a:gd name="connsiteY103" fmla="*/ 1003300 h 2133600"/>
                <a:gd name="connsiteX104" fmla="*/ 901919 w 935002"/>
                <a:gd name="connsiteY104" fmla="*/ 984250 h 2133600"/>
                <a:gd name="connsiteX105" fmla="*/ 876519 w 935002"/>
                <a:gd name="connsiteY105" fmla="*/ 952500 h 2133600"/>
                <a:gd name="connsiteX106" fmla="*/ 838419 w 935002"/>
                <a:gd name="connsiteY106" fmla="*/ 882650 h 2133600"/>
                <a:gd name="connsiteX107" fmla="*/ 825719 w 935002"/>
                <a:gd name="connsiteY107" fmla="*/ 863600 h 2133600"/>
                <a:gd name="connsiteX108" fmla="*/ 819369 w 935002"/>
                <a:gd name="connsiteY108" fmla="*/ 844550 h 2133600"/>
                <a:gd name="connsiteX109" fmla="*/ 800319 w 935002"/>
                <a:gd name="connsiteY109" fmla="*/ 838200 h 2133600"/>
                <a:gd name="connsiteX110" fmla="*/ 774919 w 935002"/>
                <a:gd name="connsiteY110" fmla="*/ 806450 h 2133600"/>
                <a:gd name="connsiteX111" fmla="*/ 768569 w 935002"/>
                <a:gd name="connsiteY111" fmla="*/ 781050 h 2133600"/>
                <a:gd name="connsiteX112" fmla="*/ 755869 w 935002"/>
                <a:gd name="connsiteY112" fmla="*/ 762000 h 2133600"/>
                <a:gd name="connsiteX113" fmla="*/ 743169 w 935002"/>
                <a:gd name="connsiteY113" fmla="*/ 736600 h 2133600"/>
                <a:gd name="connsiteX114" fmla="*/ 736819 w 935002"/>
                <a:gd name="connsiteY114" fmla="*/ 704850 h 2133600"/>
                <a:gd name="connsiteX115" fmla="*/ 717769 w 935002"/>
                <a:gd name="connsiteY115" fmla="*/ 539750 h 2133600"/>
                <a:gd name="connsiteX116" fmla="*/ 730469 w 935002"/>
                <a:gd name="connsiteY116" fmla="*/ 469900 h 2133600"/>
                <a:gd name="connsiteX117" fmla="*/ 717769 w 935002"/>
                <a:gd name="connsiteY117" fmla="*/ 431800 h 2133600"/>
                <a:gd name="connsiteX118" fmla="*/ 711419 w 935002"/>
                <a:gd name="connsiteY118" fmla="*/ 412750 h 2133600"/>
                <a:gd name="connsiteX119" fmla="*/ 705069 w 935002"/>
                <a:gd name="connsiteY119" fmla="*/ 393700 h 2133600"/>
                <a:gd name="connsiteX120" fmla="*/ 698719 w 935002"/>
                <a:gd name="connsiteY120" fmla="*/ 368300 h 2133600"/>
                <a:gd name="connsiteX121" fmla="*/ 692369 w 935002"/>
                <a:gd name="connsiteY121" fmla="*/ 298450 h 2133600"/>
                <a:gd name="connsiteX122" fmla="*/ 673319 w 935002"/>
                <a:gd name="connsiteY122" fmla="*/ 184150 h 2133600"/>
                <a:gd name="connsiteX123" fmla="*/ 660619 w 935002"/>
                <a:gd name="connsiteY123" fmla="*/ 165100 h 2133600"/>
                <a:gd name="connsiteX124" fmla="*/ 641569 w 935002"/>
                <a:gd name="connsiteY124" fmla="*/ 152400 h 2133600"/>
                <a:gd name="connsiteX125" fmla="*/ 597119 w 935002"/>
                <a:gd name="connsiteY125" fmla="*/ 107950 h 2133600"/>
                <a:gd name="connsiteX126" fmla="*/ 565369 w 935002"/>
                <a:gd name="connsiteY126" fmla="*/ 101600 h 2133600"/>
                <a:gd name="connsiteX127" fmla="*/ 533619 w 935002"/>
                <a:gd name="connsiteY127" fmla="*/ 57150 h 2133600"/>
                <a:gd name="connsiteX128" fmla="*/ 489169 w 935002"/>
                <a:gd name="connsiteY128" fmla="*/ 50800 h 2133600"/>
                <a:gd name="connsiteX129" fmla="*/ 476469 w 935002"/>
                <a:gd name="connsiteY129" fmla="*/ 31750 h 2133600"/>
                <a:gd name="connsiteX130" fmla="*/ 444719 w 935002"/>
                <a:gd name="connsiteY130" fmla="*/ 25400 h 2133600"/>
                <a:gd name="connsiteX131" fmla="*/ 387569 w 935002"/>
                <a:gd name="connsiteY131" fmla="*/ 0 h 2133600"/>
                <a:gd name="connsiteX132" fmla="*/ 368519 w 935002"/>
                <a:gd name="connsiteY132" fmla="*/ 6350 h 2133600"/>
                <a:gd name="connsiteX133" fmla="*/ 362169 w 935002"/>
                <a:gd name="connsiteY133" fmla="*/ 25400 h 2133600"/>
                <a:gd name="connsiteX134" fmla="*/ 336769 w 935002"/>
                <a:gd name="connsiteY134" fmla="*/ 63500 h 2133600"/>
                <a:gd name="connsiteX135" fmla="*/ 330419 w 935002"/>
                <a:gd name="connsiteY135" fmla="*/ 82550 h 2133600"/>
                <a:gd name="connsiteX136" fmla="*/ 298669 w 935002"/>
                <a:gd name="connsiteY136" fmla="*/ 88900 h 2133600"/>
                <a:gd name="connsiteX137" fmla="*/ 273269 w 935002"/>
                <a:gd name="connsiteY137" fmla="*/ 5715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935002" h="2133600">
                  <a:moveTo>
                    <a:pt x="273269" y="57150"/>
                  </a:moveTo>
                  <a:lnTo>
                    <a:pt x="273269" y="57150"/>
                  </a:lnTo>
                  <a:cubicBezTo>
                    <a:pt x="266919" y="74083"/>
                    <a:pt x="260399" y="90954"/>
                    <a:pt x="254219" y="107950"/>
                  </a:cubicBezTo>
                  <a:cubicBezTo>
                    <a:pt x="251932" y="114240"/>
                    <a:pt x="252050" y="121773"/>
                    <a:pt x="247869" y="127000"/>
                  </a:cubicBezTo>
                  <a:cubicBezTo>
                    <a:pt x="243101" y="132959"/>
                    <a:pt x="235169" y="135467"/>
                    <a:pt x="228819" y="139700"/>
                  </a:cubicBezTo>
                  <a:cubicBezTo>
                    <a:pt x="223839" y="149661"/>
                    <a:pt x="212394" y="175175"/>
                    <a:pt x="203419" y="184150"/>
                  </a:cubicBezTo>
                  <a:cubicBezTo>
                    <a:pt x="198023" y="189546"/>
                    <a:pt x="190232" y="191964"/>
                    <a:pt x="184369" y="196850"/>
                  </a:cubicBezTo>
                  <a:cubicBezTo>
                    <a:pt x="177470" y="202599"/>
                    <a:pt x="172791" y="210919"/>
                    <a:pt x="165319" y="215900"/>
                  </a:cubicBezTo>
                  <a:cubicBezTo>
                    <a:pt x="159750" y="219613"/>
                    <a:pt x="152256" y="219257"/>
                    <a:pt x="146269" y="222250"/>
                  </a:cubicBezTo>
                  <a:cubicBezTo>
                    <a:pt x="139443" y="225663"/>
                    <a:pt x="134045" y="231537"/>
                    <a:pt x="127219" y="234950"/>
                  </a:cubicBezTo>
                  <a:cubicBezTo>
                    <a:pt x="74639" y="261240"/>
                    <a:pt x="143714" y="217604"/>
                    <a:pt x="89119" y="254000"/>
                  </a:cubicBezTo>
                  <a:cubicBezTo>
                    <a:pt x="87002" y="247650"/>
                    <a:pt x="88509" y="231506"/>
                    <a:pt x="82769" y="234950"/>
                  </a:cubicBezTo>
                  <a:cubicBezTo>
                    <a:pt x="69681" y="242803"/>
                    <a:pt x="65836" y="260350"/>
                    <a:pt x="57369" y="273050"/>
                  </a:cubicBezTo>
                  <a:cubicBezTo>
                    <a:pt x="53136" y="279400"/>
                    <a:pt x="48082" y="285274"/>
                    <a:pt x="44669" y="292100"/>
                  </a:cubicBezTo>
                  <a:cubicBezTo>
                    <a:pt x="40436" y="300567"/>
                    <a:pt x="38662" y="310807"/>
                    <a:pt x="31969" y="317500"/>
                  </a:cubicBezTo>
                  <a:cubicBezTo>
                    <a:pt x="27236" y="322233"/>
                    <a:pt x="19269" y="321733"/>
                    <a:pt x="12919" y="323850"/>
                  </a:cubicBezTo>
                  <a:cubicBezTo>
                    <a:pt x="8686" y="330200"/>
                    <a:pt x="-1632" y="335496"/>
                    <a:pt x="219" y="342900"/>
                  </a:cubicBezTo>
                  <a:cubicBezTo>
                    <a:pt x="1842" y="349394"/>
                    <a:pt x="14536" y="344517"/>
                    <a:pt x="19269" y="349250"/>
                  </a:cubicBezTo>
                  <a:cubicBezTo>
                    <a:pt x="24002" y="353983"/>
                    <a:pt x="22626" y="362313"/>
                    <a:pt x="25619" y="368300"/>
                  </a:cubicBezTo>
                  <a:cubicBezTo>
                    <a:pt x="29032" y="375126"/>
                    <a:pt x="34086" y="381000"/>
                    <a:pt x="38319" y="387350"/>
                  </a:cubicBezTo>
                  <a:cubicBezTo>
                    <a:pt x="36202" y="395817"/>
                    <a:pt x="40248" y="409990"/>
                    <a:pt x="31969" y="412750"/>
                  </a:cubicBezTo>
                  <a:cubicBezTo>
                    <a:pt x="24729" y="415163"/>
                    <a:pt x="25374" y="389121"/>
                    <a:pt x="19269" y="393700"/>
                  </a:cubicBezTo>
                  <a:cubicBezTo>
                    <a:pt x="8559" y="401732"/>
                    <a:pt x="6569" y="431800"/>
                    <a:pt x="6569" y="431800"/>
                  </a:cubicBezTo>
                  <a:cubicBezTo>
                    <a:pt x="8686" y="448733"/>
                    <a:pt x="11034" y="465639"/>
                    <a:pt x="12919" y="482600"/>
                  </a:cubicBezTo>
                  <a:cubicBezTo>
                    <a:pt x="15268" y="503742"/>
                    <a:pt x="16261" y="525042"/>
                    <a:pt x="19269" y="546100"/>
                  </a:cubicBezTo>
                  <a:cubicBezTo>
                    <a:pt x="21262" y="560053"/>
                    <a:pt x="27446" y="576980"/>
                    <a:pt x="31969" y="590550"/>
                  </a:cubicBezTo>
                  <a:cubicBezTo>
                    <a:pt x="34086" y="609600"/>
                    <a:pt x="32258" y="629516"/>
                    <a:pt x="38319" y="647700"/>
                  </a:cubicBezTo>
                  <a:cubicBezTo>
                    <a:pt x="41159" y="656219"/>
                    <a:pt x="50280" y="661237"/>
                    <a:pt x="57369" y="666750"/>
                  </a:cubicBezTo>
                  <a:cubicBezTo>
                    <a:pt x="90121" y="692224"/>
                    <a:pt x="85776" y="688919"/>
                    <a:pt x="114519" y="698500"/>
                  </a:cubicBezTo>
                  <a:cubicBezTo>
                    <a:pt x="118702" y="711049"/>
                    <a:pt x="122378" y="727648"/>
                    <a:pt x="133569" y="736600"/>
                  </a:cubicBezTo>
                  <a:cubicBezTo>
                    <a:pt x="138796" y="740781"/>
                    <a:pt x="146269" y="740833"/>
                    <a:pt x="152619" y="742950"/>
                  </a:cubicBezTo>
                  <a:cubicBezTo>
                    <a:pt x="163796" y="776480"/>
                    <a:pt x="155256" y="756431"/>
                    <a:pt x="184369" y="800100"/>
                  </a:cubicBezTo>
                  <a:lnTo>
                    <a:pt x="197069" y="819150"/>
                  </a:lnTo>
                  <a:cubicBezTo>
                    <a:pt x="199186" y="827617"/>
                    <a:pt x="197967" y="837735"/>
                    <a:pt x="203419" y="844550"/>
                  </a:cubicBezTo>
                  <a:cubicBezTo>
                    <a:pt x="207600" y="849777"/>
                    <a:pt x="216482" y="847907"/>
                    <a:pt x="222469" y="850900"/>
                  </a:cubicBezTo>
                  <a:cubicBezTo>
                    <a:pt x="229295" y="854313"/>
                    <a:pt x="235169" y="859367"/>
                    <a:pt x="241519" y="863600"/>
                  </a:cubicBezTo>
                  <a:cubicBezTo>
                    <a:pt x="256336" y="908050"/>
                    <a:pt x="241519" y="897467"/>
                    <a:pt x="273269" y="908050"/>
                  </a:cubicBezTo>
                  <a:cubicBezTo>
                    <a:pt x="277502" y="916517"/>
                    <a:pt x="284795" y="924057"/>
                    <a:pt x="285969" y="933450"/>
                  </a:cubicBezTo>
                  <a:cubicBezTo>
                    <a:pt x="290798" y="972080"/>
                    <a:pt x="253999" y="953726"/>
                    <a:pt x="311369" y="965200"/>
                  </a:cubicBezTo>
                  <a:cubicBezTo>
                    <a:pt x="327568" y="1029997"/>
                    <a:pt x="329094" y="1025866"/>
                    <a:pt x="311369" y="1136650"/>
                  </a:cubicBezTo>
                  <a:cubicBezTo>
                    <a:pt x="310163" y="1144186"/>
                    <a:pt x="298529" y="1144914"/>
                    <a:pt x="292319" y="1149350"/>
                  </a:cubicBezTo>
                  <a:cubicBezTo>
                    <a:pt x="283707" y="1155501"/>
                    <a:pt x="275386" y="1162050"/>
                    <a:pt x="266919" y="1168400"/>
                  </a:cubicBezTo>
                  <a:cubicBezTo>
                    <a:pt x="262686" y="1176867"/>
                    <a:pt x="257543" y="1184937"/>
                    <a:pt x="254219" y="1193800"/>
                  </a:cubicBezTo>
                  <a:cubicBezTo>
                    <a:pt x="251155" y="1201972"/>
                    <a:pt x="250267" y="1210809"/>
                    <a:pt x="247869" y="1219200"/>
                  </a:cubicBezTo>
                  <a:cubicBezTo>
                    <a:pt x="246030" y="1225636"/>
                    <a:pt x="243636" y="1231900"/>
                    <a:pt x="241519" y="1238250"/>
                  </a:cubicBezTo>
                  <a:cubicBezTo>
                    <a:pt x="249371" y="1285362"/>
                    <a:pt x="251194" y="1273940"/>
                    <a:pt x="241519" y="1327150"/>
                  </a:cubicBezTo>
                  <a:cubicBezTo>
                    <a:pt x="240322" y="1333736"/>
                    <a:pt x="239350" y="1340973"/>
                    <a:pt x="235169" y="1346200"/>
                  </a:cubicBezTo>
                  <a:cubicBezTo>
                    <a:pt x="230401" y="1352159"/>
                    <a:pt x="222469" y="1354667"/>
                    <a:pt x="216119" y="1358900"/>
                  </a:cubicBezTo>
                  <a:cubicBezTo>
                    <a:pt x="179723" y="1413495"/>
                    <a:pt x="228186" y="1349247"/>
                    <a:pt x="184369" y="1384300"/>
                  </a:cubicBezTo>
                  <a:cubicBezTo>
                    <a:pt x="178410" y="1389068"/>
                    <a:pt x="177065" y="1397954"/>
                    <a:pt x="171669" y="1403350"/>
                  </a:cubicBezTo>
                  <a:cubicBezTo>
                    <a:pt x="166273" y="1408746"/>
                    <a:pt x="158482" y="1411164"/>
                    <a:pt x="152619" y="1416050"/>
                  </a:cubicBezTo>
                  <a:cubicBezTo>
                    <a:pt x="145720" y="1421799"/>
                    <a:pt x="139919" y="1428750"/>
                    <a:pt x="133569" y="1435100"/>
                  </a:cubicBezTo>
                  <a:cubicBezTo>
                    <a:pt x="120659" y="1499651"/>
                    <a:pt x="133886" y="1440339"/>
                    <a:pt x="120869" y="1485900"/>
                  </a:cubicBezTo>
                  <a:cubicBezTo>
                    <a:pt x="118471" y="1494291"/>
                    <a:pt x="117957" y="1503278"/>
                    <a:pt x="114519" y="1511300"/>
                  </a:cubicBezTo>
                  <a:cubicBezTo>
                    <a:pt x="111513" y="1518315"/>
                    <a:pt x="106052" y="1524000"/>
                    <a:pt x="101819" y="1530350"/>
                  </a:cubicBezTo>
                  <a:cubicBezTo>
                    <a:pt x="99702" y="1543050"/>
                    <a:pt x="95469" y="1555575"/>
                    <a:pt x="95469" y="1568450"/>
                  </a:cubicBezTo>
                  <a:cubicBezTo>
                    <a:pt x="95469" y="1630603"/>
                    <a:pt x="95573" y="1625911"/>
                    <a:pt x="108169" y="1663700"/>
                  </a:cubicBezTo>
                  <a:cubicBezTo>
                    <a:pt x="110286" y="1697567"/>
                    <a:pt x="115367" y="1731378"/>
                    <a:pt x="114519" y="1765300"/>
                  </a:cubicBezTo>
                  <a:cubicBezTo>
                    <a:pt x="109670" y="1959246"/>
                    <a:pt x="112714" y="1862622"/>
                    <a:pt x="95469" y="1943100"/>
                  </a:cubicBezTo>
                  <a:cubicBezTo>
                    <a:pt x="90946" y="1964207"/>
                    <a:pt x="94743" y="1988639"/>
                    <a:pt x="82769" y="2006600"/>
                  </a:cubicBezTo>
                  <a:cubicBezTo>
                    <a:pt x="66356" y="2031219"/>
                    <a:pt x="72482" y="2018410"/>
                    <a:pt x="63719" y="2044700"/>
                  </a:cubicBezTo>
                  <a:cubicBezTo>
                    <a:pt x="66810" y="2049336"/>
                    <a:pt x="85690" y="2074037"/>
                    <a:pt x="82769" y="2082800"/>
                  </a:cubicBezTo>
                  <a:cubicBezTo>
                    <a:pt x="79929" y="2091319"/>
                    <a:pt x="70069" y="2095500"/>
                    <a:pt x="63719" y="2101850"/>
                  </a:cubicBezTo>
                  <a:cubicBezTo>
                    <a:pt x="61602" y="2110317"/>
                    <a:pt x="54128" y="2119147"/>
                    <a:pt x="57369" y="2127250"/>
                  </a:cubicBezTo>
                  <a:cubicBezTo>
                    <a:pt x="59855" y="2133465"/>
                    <a:pt x="69726" y="2133600"/>
                    <a:pt x="76419" y="2133600"/>
                  </a:cubicBezTo>
                  <a:cubicBezTo>
                    <a:pt x="89294" y="2133600"/>
                    <a:pt x="101794" y="2129208"/>
                    <a:pt x="114519" y="2127250"/>
                  </a:cubicBezTo>
                  <a:cubicBezTo>
                    <a:pt x="129312" y="2124974"/>
                    <a:pt x="144152" y="2123017"/>
                    <a:pt x="158969" y="2120900"/>
                  </a:cubicBezTo>
                  <a:cubicBezTo>
                    <a:pt x="165319" y="2118783"/>
                    <a:pt x="172792" y="2118731"/>
                    <a:pt x="178019" y="2114550"/>
                  </a:cubicBezTo>
                  <a:cubicBezTo>
                    <a:pt x="183978" y="2109782"/>
                    <a:pt x="183547" y="2098108"/>
                    <a:pt x="190719" y="2095500"/>
                  </a:cubicBezTo>
                  <a:cubicBezTo>
                    <a:pt x="208732" y="2088950"/>
                    <a:pt x="228819" y="2091267"/>
                    <a:pt x="247869" y="2089150"/>
                  </a:cubicBezTo>
                  <a:cubicBezTo>
                    <a:pt x="254219" y="2087033"/>
                    <a:pt x="260461" y="2084561"/>
                    <a:pt x="266919" y="2082800"/>
                  </a:cubicBezTo>
                  <a:cubicBezTo>
                    <a:pt x="283758" y="2078207"/>
                    <a:pt x="301160" y="2075620"/>
                    <a:pt x="317719" y="2070100"/>
                  </a:cubicBezTo>
                  <a:cubicBezTo>
                    <a:pt x="324069" y="2067983"/>
                    <a:pt x="330782" y="2066743"/>
                    <a:pt x="336769" y="2063750"/>
                  </a:cubicBezTo>
                  <a:cubicBezTo>
                    <a:pt x="343595" y="2060337"/>
                    <a:pt x="349956" y="2055936"/>
                    <a:pt x="355819" y="2051050"/>
                  </a:cubicBezTo>
                  <a:cubicBezTo>
                    <a:pt x="362718" y="2045301"/>
                    <a:pt x="369356" y="2039089"/>
                    <a:pt x="374869" y="2032000"/>
                  </a:cubicBezTo>
                  <a:cubicBezTo>
                    <a:pt x="384240" y="2019952"/>
                    <a:pt x="385789" y="1998727"/>
                    <a:pt x="400269" y="1993900"/>
                  </a:cubicBezTo>
                  <a:lnTo>
                    <a:pt x="419319" y="1987550"/>
                  </a:lnTo>
                  <a:cubicBezTo>
                    <a:pt x="424299" y="1977589"/>
                    <a:pt x="435744" y="1952075"/>
                    <a:pt x="444719" y="1943100"/>
                  </a:cubicBezTo>
                  <a:cubicBezTo>
                    <a:pt x="452595" y="1935224"/>
                    <a:pt x="478352" y="1918561"/>
                    <a:pt x="489169" y="1911350"/>
                  </a:cubicBezTo>
                  <a:cubicBezTo>
                    <a:pt x="491286" y="1902883"/>
                    <a:pt x="491616" y="1893756"/>
                    <a:pt x="495519" y="1885950"/>
                  </a:cubicBezTo>
                  <a:cubicBezTo>
                    <a:pt x="510710" y="1855569"/>
                    <a:pt x="519063" y="1849706"/>
                    <a:pt x="539969" y="1828800"/>
                  </a:cubicBezTo>
                  <a:cubicBezTo>
                    <a:pt x="566630" y="1722155"/>
                    <a:pt x="543761" y="1827746"/>
                    <a:pt x="559019" y="1644650"/>
                  </a:cubicBezTo>
                  <a:cubicBezTo>
                    <a:pt x="560615" y="1625497"/>
                    <a:pt x="569828" y="1623032"/>
                    <a:pt x="578069" y="1606550"/>
                  </a:cubicBezTo>
                  <a:cubicBezTo>
                    <a:pt x="581062" y="1600563"/>
                    <a:pt x="581782" y="1593652"/>
                    <a:pt x="584419" y="1587500"/>
                  </a:cubicBezTo>
                  <a:cubicBezTo>
                    <a:pt x="588148" y="1578799"/>
                    <a:pt x="593390" y="1570801"/>
                    <a:pt x="597119" y="1562100"/>
                  </a:cubicBezTo>
                  <a:cubicBezTo>
                    <a:pt x="599756" y="1555948"/>
                    <a:pt x="600476" y="1549037"/>
                    <a:pt x="603469" y="1543050"/>
                  </a:cubicBezTo>
                  <a:cubicBezTo>
                    <a:pt x="606882" y="1536224"/>
                    <a:pt x="612383" y="1530626"/>
                    <a:pt x="616169" y="1524000"/>
                  </a:cubicBezTo>
                  <a:cubicBezTo>
                    <a:pt x="620865" y="1515781"/>
                    <a:pt x="622176" y="1505293"/>
                    <a:pt x="628869" y="1498600"/>
                  </a:cubicBezTo>
                  <a:cubicBezTo>
                    <a:pt x="633602" y="1493867"/>
                    <a:pt x="641767" y="1494887"/>
                    <a:pt x="647919" y="1492250"/>
                  </a:cubicBezTo>
                  <a:cubicBezTo>
                    <a:pt x="656620" y="1488521"/>
                    <a:pt x="665100" y="1484246"/>
                    <a:pt x="673319" y="1479550"/>
                  </a:cubicBezTo>
                  <a:cubicBezTo>
                    <a:pt x="679945" y="1475764"/>
                    <a:pt x="685324" y="1469785"/>
                    <a:pt x="692369" y="1466850"/>
                  </a:cubicBezTo>
                  <a:cubicBezTo>
                    <a:pt x="710905" y="1459127"/>
                    <a:pt x="732811" y="1458939"/>
                    <a:pt x="749519" y="1447800"/>
                  </a:cubicBezTo>
                  <a:cubicBezTo>
                    <a:pt x="774138" y="1431387"/>
                    <a:pt x="761329" y="1437513"/>
                    <a:pt x="787619" y="1428750"/>
                  </a:cubicBezTo>
                  <a:cubicBezTo>
                    <a:pt x="791852" y="1422400"/>
                    <a:pt x="794360" y="1414468"/>
                    <a:pt x="800319" y="1409700"/>
                  </a:cubicBezTo>
                  <a:cubicBezTo>
                    <a:pt x="844136" y="1374647"/>
                    <a:pt x="795673" y="1438895"/>
                    <a:pt x="832069" y="1384300"/>
                  </a:cubicBezTo>
                  <a:cubicBezTo>
                    <a:pt x="833621" y="1376539"/>
                    <a:pt x="844213" y="1316752"/>
                    <a:pt x="851119" y="1314450"/>
                  </a:cubicBezTo>
                  <a:lnTo>
                    <a:pt x="870169" y="1308100"/>
                  </a:lnTo>
                  <a:cubicBezTo>
                    <a:pt x="887102" y="1257300"/>
                    <a:pt x="870169" y="1320800"/>
                    <a:pt x="870169" y="1270000"/>
                  </a:cubicBezTo>
                  <a:cubicBezTo>
                    <a:pt x="870169" y="1246827"/>
                    <a:pt x="882596" y="1169220"/>
                    <a:pt x="889219" y="1149350"/>
                  </a:cubicBezTo>
                  <a:cubicBezTo>
                    <a:pt x="893452" y="1136650"/>
                    <a:pt x="899294" y="1124377"/>
                    <a:pt x="901919" y="1111250"/>
                  </a:cubicBezTo>
                  <a:cubicBezTo>
                    <a:pt x="909766" y="1072016"/>
                    <a:pt x="902282" y="1088480"/>
                    <a:pt x="920969" y="1060450"/>
                  </a:cubicBezTo>
                  <a:cubicBezTo>
                    <a:pt x="923086" y="1051983"/>
                    <a:pt x="924921" y="1043441"/>
                    <a:pt x="927319" y="1035050"/>
                  </a:cubicBezTo>
                  <a:cubicBezTo>
                    <a:pt x="929158" y="1028614"/>
                    <a:pt x="938402" y="1020733"/>
                    <a:pt x="933669" y="1016000"/>
                  </a:cubicBezTo>
                  <a:cubicBezTo>
                    <a:pt x="924203" y="1006534"/>
                    <a:pt x="895569" y="1003300"/>
                    <a:pt x="895569" y="1003300"/>
                  </a:cubicBezTo>
                  <a:cubicBezTo>
                    <a:pt x="897686" y="996950"/>
                    <a:pt x="901919" y="990943"/>
                    <a:pt x="901919" y="984250"/>
                  </a:cubicBezTo>
                  <a:cubicBezTo>
                    <a:pt x="901919" y="963802"/>
                    <a:pt x="891147" y="962252"/>
                    <a:pt x="876519" y="952500"/>
                  </a:cubicBezTo>
                  <a:cubicBezTo>
                    <a:pt x="855842" y="869793"/>
                    <a:pt x="881063" y="925294"/>
                    <a:pt x="838419" y="882650"/>
                  </a:cubicBezTo>
                  <a:cubicBezTo>
                    <a:pt x="833023" y="877254"/>
                    <a:pt x="829132" y="870426"/>
                    <a:pt x="825719" y="863600"/>
                  </a:cubicBezTo>
                  <a:cubicBezTo>
                    <a:pt x="822726" y="857613"/>
                    <a:pt x="824102" y="849283"/>
                    <a:pt x="819369" y="844550"/>
                  </a:cubicBezTo>
                  <a:cubicBezTo>
                    <a:pt x="814636" y="839817"/>
                    <a:pt x="806669" y="840317"/>
                    <a:pt x="800319" y="838200"/>
                  </a:cubicBezTo>
                  <a:cubicBezTo>
                    <a:pt x="779560" y="775922"/>
                    <a:pt x="813216" y="863895"/>
                    <a:pt x="774919" y="806450"/>
                  </a:cubicBezTo>
                  <a:cubicBezTo>
                    <a:pt x="770078" y="799188"/>
                    <a:pt x="772007" y="789072"/>
                    <a:pt x="768569" y="781050"/>
                  </a:cubicBezTo>
                  <a:cubicBezTo>
                    <a:pt x="765563" y="774035"/>
                    <a:pt x="759655" y="768626"/>
                    <a:pt x="755869" y="762000"/>
                  </a:cubicBezTo>
                  <a:cubicBezTo>
                    <a:pt x="751173" y="753781"/>
                    <a:pt x="747402" y="745067"/>
                    <a:pt x="743169" y="736600"/>
                  </a:cubicBezTo>
                  <a:cubicBezTo>
                    <a:pt x="741052" y="726017"/>
                    <a:pt x="737969" y="715582"/>
                    <a:pt x="736819" y="704850"/>
                  </a:cubicBezTo>
                  <a:cubicBezTo>
                    <a:pt x="718996" y="538502"/>
                    <a:pt x="740194" y="607026"/>
                    <a:pt x="717769" y="539750"/>
                  </a:cubicBezTo>
                  <a:cubicBezTo>
                    <a:pt x="722546" y="520641"/>
                    <a:pt x="731807" y="487299"/>
                    <a:pt x="730469" y="469900"/>
                  </a:cubicBezTo>
                  <a:cubicBezTo>
                    <a:pt x="729442" y="456552"/>
                    <a:pt x="722002" y="444500"/>
                    <a:pt x="717769" y="431800"/>
                  </a:cubicBezTo>
                  <a:lnTo>
                    <a:pt x="711419" y="412750"/>
                  </a:lnTo>
                  <a:cubicBezTo>
                    <a:pt x="709302" y="406400"/>
                    <a:pt x="706692" y="400194"/>
                    <a:pt x="705069" y="393700"/>
                  </a:cubicBezTo>
                  <a:lnTo>
                    <a:pt x="698719" y="368300"/>
                  </a:lnTo>
                  <a:cubicBezTo>
                    <a:pt x="696602" y="345017"/>
                    <a:pt x="694233" y="321755"/>
                    <a:pt x="692369" y="298450"/>
                  </a:cubicBezTo>
                  <a:cubicBezTo>
                    <a:pt x="686261" y="222101"/>
                    <a:pt x="699013" y="229115"/>
                    <a:pt x="673319" y="184150"/>
                  </a:cubicBezTo>
                  <a:cubicBezTo>
                    <a:pt x="669533" y="177524"/>
                    <a:pt x="666015" y="170496"/>
                    <a:pt x="660619" y="165100"/>
                  </a:cubicBezTo>
                  <a:cubicBezTo>
                    <a:pt x="655223" y="159704"/>
                    <a:pt x="647919" y="156633"/>
                    <a:pt x="641569" y="152400"/>
                  </a:cubicBezTo>
                  <a:cubicBezTo>
                    <a:pt x="617553" y="116377"/>
                    <a:pt x="628414" y="115774"/>
                    <a:pt x="597119" y="107950"/>
                  </a:cubicBezTo>
                  <a:cubicBezTo>
                    <a:pt x="586648" y="105332"/>
                    <a:pt x="575952" y="103717"/>
                    <a:pt x="565369" y="101600"/>
                  </a:cubicBezTo>
                  <a:cubicBezTo>
                    <a:pt x="558829" y="88520"/>
                    <a:pt x="549709" y="63586"/>
                    <a:pt x="533619" y="57150"/>
                  </a:cubicBezTo>
                  <a:cubicBezTo>
                    <a:pt x="519722" y="51591"/>
                    <a:pt x="503986" y="52917"/>
                    <a:pt x="489169" y="50800"/>
                  </a:cubicBezTo>
                  <a:cubicBezTo>
                    <a:pt x="484936" y="44450"/>
                    <a:pt x="483095" y="35536"/>
                    <a:pt x="476469" y="31750"/>
                  </a:cubicBezTo>
                  <a:cubicBezTo>
                    <a:pt x="467098" y="26395"/>
                    <a:pt x="455132" y="28240"/>
                    <a:pt x="444719" y="25400"/>
                  </a:cubicBezTo>
                  <a:cubicBezTo>
                    <a:pt x="406354" y="14937"/>
                    <a:pt x="413781" y="17475"/>
                    <a:pt x="387569" y="0"/>
                  </a:cubicBezTo>
                  <a:cubicBezTo>
                    <a:pt x="381219" y="2117"/>
                    <a:pt x="373252" y="1617"/>
                    <a:pt x="368519" y="6350"/>
                  </a:cubicBezTo>
                  <a:cubicBezTo>
                    <a:pt x="363786" y="11083"/>
                    <a:pt x="365420" y="19549"/>
                    <a:pt x="362169" y="25400"/>
                  </a:cubicBezTo>
                  <a:cubicBezTo>
                    <a:pt x="354756" y="38743"/>
                    <a:pt x="341596" y="49020"/>
                    <a:pt x="336769" y="63500"/>
                  </a:cubicBezTo>
                  <a:cubicBezTo>
                    <a:pt x="334652" y="69850"/>
                    <a:pt x="335988" y="78837"/>
                    <a:pt x="330419" y="82550"/>
                  </a:cubicBezTo>
                  <a:cubicBezTo>
                    <a:pt x="321439" y="88537"/>
                    <a:pt x="309252" y="86783"/>
                    <a:pt x="298669" y="88900"/>
                  </a:cubicBezTo>
                  <a:cubicBezTo>
                    <a:pt x="276097" y="73852"/>
                    <a:pt x="277502" y="62442"/>
                    <a:pt x="273269" y="57150"/>
                  </a:cubicBezTo>
                  <a:close/>
                </a:path>
              </a:pathLst>
            </a:custGeom>
            <a:gradFill>
              <a:gsLst>
                <a:gs pos="0">
                  <a:schemeClr val="accent4">
                    <a:tint val="100000"/>
                    <a:shade val="100000"/>
                    <a:satMod val="130000"/>
                    <a:alpha val="50000"/>
                  </a:schemeClr>
                </a:gs>
                <a:gs pos="100000">
                  <a:schemeClr val="accent4">
                    <a:tint val="50000"/>
                    <a:shade val="100000"/>
                    <a:satMod val="350000"/>
                    <a:alpha val="50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60092CDD-4877-4B4D-8B22-30FA5E557A1E}"/>
                </a:ext>
              </a:extLst>
            </p:cNvPr>
            <p:cNvSpPr/>
            <p:nvPr/>
          </p:nvSpPr>
          <p:spPr>
            <a:xfrm>
              <a:off x="4591050" y="2088223"/>
              <a:ext cx="2502099" cy="1804444"/>
            </a:xfrm>
            <a:custGeom>
              <a:avLst/>
              <a:gdLst>
                <a:gd name="connsiteX0" fmla="*/ 463550 w 2502099"/>
                <a:gd name="connsiteY0" fmla="*/ 242227 h 1804444"/>
                <a:gd name="connsiteX1" fmla="*/ 463550 w 2502099"/>
                <a:gd name="connsiteY1" fmla="*/ 242227 h 1804444"/>
                <a:gd name="connsiteX2" fmla="*/ 444500 w 2502099"/>
                <a:gd name="connsiteY2" fmla="*/ 318427 h 1804444"/>
                <a:gd name="connsiteX3" fmla="*/ 438150 w 2502099"/>
                <a:gd name="connsiteY3" fmla="*/ 337477 h 1804444"/>
                <a:gd name="connsiteX4" fmla="*/ 419100 w 2502099"/>
                <a:gd name="connsiteY4" fmla="*/ 350177 h 1804444"/>
                <a:gd name="connsiteX5" fmla="*/ 400050 w 2502099"/>
                <a:gd name="connsiteY5" fmla="*/ 369227 h 1804444"/>
                <a:gd name="connsiteX6" fmla="*/ 361950 w 2502099"/>
                <a:gd name="connsiteY6" fmla="*/ 381927 h 1804444"/>
                <a:gd name="connsiteX7" fmla="*/ 342900 w 2502099"/>
                <a:gd name="connsiteY7" fmla="*/ 388277 h 1804444"/>
                <a:gd name="connsiteX8" fmla="*/ 323850 w 2502099"/>
                <a:gd name="connsiteY8" fmla="*/ 394627 h 1804444"/>
                <a:gd name="connsiteX9" fmla="*/ 304800 w 2502099"/>
                <a:gd name="connsiteY9" fmla="*/ 400977 h 1804444"/>
                <a:gd name="connsiteX10" fmla="*/ 292100 w 2502099"/>
                <a:gd name="connsiteY10" fmla="*/ 420027 h 1804444"/>
                <a:gd name="connsiteX11" fmla="*/ 247650 w 2502099"/>
                <a:gd name="connsiteY11" fmla="*/ 426377 h 1804444"/>
                <a:gd name="connsiteX12" fmla="*/ 222250 w 2502099"/>
                <a:gd name="connsiteY12" fmla="*/ 432727 h 1804444"/>
                <a:gd name="connsiteX13" fmla="*/ 209550 w 2502099"/>
                <a:gd name="connsiteY13" fmla="*/ 451777 h 1804444"/>
                <a:gd name="connsiteX14" fmla="*/ 190500 w 2502099"/>
                <a:gd name="connsiteY14" fmla="*/ 477177 h 1804444"/>
                <a:gd name="connsiteX15" fmla="*/ 152400 w 2502099"/>
                <a:gd name="connsiteY15" fmla="*/ 553377 h 1804444"/>
                <a:gd name="connsiteX16" fmla="*/ 133350 w 2502099"/>
                <a:gd name="connsiteY16" fmla="*/ 559727 h 1804444"/>
                <a:gd name="connsiteX17" fmla="*/ 127000 w 2502099"/>
                <a:gd name="connsiteY17" fmla="*/ 578777 h 1804444"/>
                <a:gd name="connsiteX18" fmla="*/ 88900 w 2502099"/>
                <a:gd name="connsiteY18" fmla="*/ 597827 h 1804444"/>
                <a:gd name="connsiteX19" fmla="*/ 82550 w 2502099"/>
                <a:gd name="connsiteY19" fmla="*/ 616877 h 1804444"/>
                <a:gd name="connsiteX20" fmla="*/ 76200 w 2502099"/>
                <a:gd name="connsiteY20" fmla="*/ 642277 h 1804444"/>
                <a:gd name="connsiteX21" fmla="*/ 63500 w 2502099"/>
                <a:gd name="connsiteY21" fmla="*/ 661327 h 1804444"/>
                <a:gd name="connsiteX22" fmla="*/ 50800 w 2502099"/>
                <a:gd name="connsiteY22" fmla="*/ 686727 h 1804444"/>
                <a:gd name="connsiteX23" fmla="*/ 31750 w 2502099"/>
                <a:gd name="connsiteY23" fmla="*/ 693077 h 1804444"/>
                <a:gd name="connsiteX24" fmla="*/ 19050 w 2502099"/>
                <a:gd name="connsiteY24" fmla="*/ 731177 h 1804444"/>
                <a:gd name="connsiteX25" fmla="*/ 0 w 2502099"/>
                <a:gd name="connsiteY25" fmla="*/ 781977 h 1804444"/>
                <a:gd name="connsiteX26" fmla="*/ 19050 w 2502099"/>
                <a:gd name="connsiteY26" fmla="*/ 839127 h 1804444"/>
                <a:gd name="connsiteX27" fmla="*/ 31750 w 2502099"/>
                <a:gd name="connsiteY27" fmla="*/ 858177 h 1804444"/>
                <a:gd name="connsiteX28" fmla="*/ 44450 w 2502099"/>
                <a:gd name="connsiteY28" fmla="*/ 985177 h 1804444"/>
                <a:gd name="connsiteX29" fmla="*/ 50800 w 2502099"/>
                <a:gd name="connsiteY29" fmla="*/ 1010577 h 1804444"/>
                <a:gd name="connsiteX30" fmla="*/ 76200 w 2502099"/>
                <a:gd name="connsiteY30" fmla="*/ 1023277 h 1804444"/>
                <a:gd name="connsiteX31" fmla="*/ 82550 w 2502099"/>
                <a:gd name="connsiteY31" fmla="*/ 1042327 h 1804444"/>
                <a:gd name="connsiteX32" fmla="*/ 120650 w 2502099"/>
                <a:gd name="connsiteY32" fmla="*/ 1067727 h 1804444"/>
                <a:gd name="connsiteX33" fmla="*/ 165100 w 2502099"/>
                <a:gd name="connsiteY33" fmla="*/ 1118527 h 1804444"/>
                <a:gd name="connsiteX34" fmla="*/ 184150 w 2502099"/>
                <a:gd name="connsiteY34" fmla="*/ 1156627 h 1804444"/>
                <a:gd name="connsiteX35" fmla="*/ 190500 w 2502099"/>
                <a:gd name="connsiteY35" fmla="*/ 1175677 h 1804444"/>
                <a:gd name="connsiteX36" fmla="*/ 209550 w 2502099"/>
                <a:gd name="connsiteY36" fmla="*/ 1182027 h 1804444"/>
                <a:gd name="connsiteX37" fmla="*/ 228600 w 2502099"/>
                <a:gd name="connsiteY37" fmla="*/ 1194727 h 1804444"/>
                <a:gd name="connsiteX38" fmla="*/ 241300 w 2502099"/>
                <a:gd name="connsiteY38" fmla="*/ 1302677 h 1804444"/>
                <a:gd name="connsiteX39" fmla="*/ 254000 w 2502099"/>
                <a:gd name="connsiteY39" fmla="*/ 1321727 h 1804444"/>
                <a:gd name="connsiteX40" fmla="*/ 279400 w 2502099"/>
                <a:gd name="connsiteY40" fmla="*/ 1328077 h 1804444"/>
                <a:gd name="connsiteX41" fmla="*/ 298450 w 2502099"/>
                <a:gd name="connsiteY41" fmla="*/ 1334427 h 1804444"/>
                <a:gd name="connsiteX42" fmla="*/ 368300 w 2502099"/>
                <a:gd name="connsiteY42" fmla="*/ 1347127 h 1804444"/>
                <a:gd name="connsiteX43" fmla="*/ 387350 w 2502099"/>
                <a:gd name="connsiteY43" fmla="*/ 1353477 h 1804444"/>
                <a:gd name="connsiteX44" fmla="*/ 431800 w 2502099"/>
                <a:gd name="connsiteY44" fmla="*/ 1359827 h 1804444"/>
                <a:gd name="connsiteX45" fmla="*/ 469900 w 2502099"/>
                <a:gd name="connsiteY45" fmla="*/ 1366177 h 1804444"/>
                <a:gd name="connsiteX46" fmla="*/ 501650 w 2502099"/>
                <a:gd name="connsiteY46" fmla="*/ 1372527 h 1804444"/>
                <a:gd name="connsiteX47" fmla="*/ 527050 w 2502099"/>
                <a:gd name="connsiteY47" fmla="*/ 1378877 h 1804444"/>
                <a:gd name="connsiteX48" fmla="*/ 590550 w 2502099"/>
                <a:gd name="connsiteY48" fmla="*/ 1385227 h 1804444"/>
                <a:gd name="connsiteX49" fmla="*/ 660400 w 2502099"/>
                <a:gd name="connsiteY49" fmla="*/ 1397927 h 1804444"/>
                <a:gd name="connsiteX50" fmla="*/ 704850 w 2502099"/>
                <a:gd name="connsiteY50" fmla="*/ 1404277 h 1804444"/>
                <a:gd name="connsiteX51" fmla="*/ 749300 w 2502099"/>
                <a:gd name="connsiteY51" fmla="*/ 1397927 h 1804444"/>
                <a:gd name="connsiteX52" fmla="*/ 723900 w 2502099"/>
                <a:gd name="connsiteY52" fmla="*/ 1404277 h 1804444"/>
                <a:gd name="connsiteX53" fmla="*/ 717550 w 2502099"/>
                <a:gd name="connsiteY53" fmla="*/ 1385227 h 1804444"/>
                <a:gd name="connsiteX54" fmla="*/ 723900 w 2502099"/>
                <a:gd name="connsiteY54" fmla="*/ 1359827 h 1804444"/>
                <a:gd name="connsiteX55" fmla="*/ 730250 w 2502099"/>
                <a:gd name="connsiteY55" fmla="*/ 1340777 h 1804444"/>
                <a:gd name="connsiteX56" fmla="*/ 723900 w 2502099"/>
                <a:gd name="connsiteY56" fmla="*/ 1283627 h 1804444"/>
                <a:gd name="connsiteX57" fmla="*/ 730250 w 2502099"/>
                <a:gd name="connsiteY57" fmla="*/ 1258227 h 1804444"/>
                <a:gd name="connsiteX58" fmla="*/ 692150 w 2502099"/>
                <a:gd name="connsiteY58" fmla="*/ 1220127 h 1804444"/>
                <a:gd name="connsiteX59" fmla="*/ 685800 w 2502099"/>
                <a:gd name="connsiteY59" fmla="*/ 1201077 h 1804444"/>
                <a:gd name="connsiteX60" fmla="*/ 666750 w 2502099"/>
                <a:gd name="connsiteY60" fmla="*/ 1150277 h 1804444"/>
                <a:gd name="connsiteX61" fmla="*/ 679450 w 2502099"/>
                <a:gd name="connsiteY61" fmla="*/ 1010577 h 1804444"/>
                <a:gd name="connsiteX62" fmla="*/ 685800 w 2502099"/>
                <a:gd name="connsiteY62" fmla="*/ 972477 h 1804444"/>
                <a:gd name="connsiteX63" fmla="*/ 698500 w 2502099"/>
                <a:gd name="connsiteY63" fmla="*/ 953427 h 1804444"/>
                <a:gd name="connsiteX64" fmla="*/ 711200 w 2502099"/>
                <a:gd name="connsiteY64" fmla="*/ 902627 h 1804444"/>
                <a:gd name="connsiteX65" fmla="*/ 717550 w 2502099"/>
                <a:gd name="connsiteY65" fmla="*/ 877227 h 1804444"/>
                <a:gd name="connsiteX66" fmla="*/ 723900 w 2502099"/>
                <a:gd name="connsiteY66" fmla="*/ 858177 h 1804444"/>
                <a:gd name="connsiteX67" fmla="*/ 730250 w 2502099"/>
                <a:gd name="connsiteY67" fmla="*/ 832777 h 1804444"/>
                <a:gd name="connsiteX68" fmla="*/ 749300 w 2502099"/>
                <a:gd name="connsiteY68" fmla="*/ 807377 h 1804444"/>
                <a:gd name="connsiteX69" fmla="*/ 762000 w 2502099"/>
                <a:gd name="connsiteY69" fmla="*/ 781977 h 1804444"/>
                <a:gd name="connsiteX70" fmla="*/ 781050 w 2502099"/>
                <a:gd name="connsiteY70" fmla="*/ 794677 h 1804444"/>
                <a:gd name="connsiteX71" fmla="*/ 844550 w 2502099"/>
                <a:gd name="connsiteY71" fmla="*/ 750227 h 1804444"/>
                <a:gd name="connsiteX72" fmla="*/ 850900 w 2502099"/>
                <a:gd name="connsiteY72" fmla="*/ 731177 h 1804444"/>
                <a:gd name="connsiteX73" fmla="*/ 889000 w 2502099"/>
                <a:gd name="connsiteY73" fmla="*/ 705777 h 1804444"/>
                <a:gd name="connsiteX74" fmla="*/ 920750 w 2502099"/>
                <a:gd name="connsiteY74" fmla="*/ 712127 h 1804444"/>
                <a:gd name="connsiteX75" fmla="*/ 984250 w 2502099"/>
                <a:gd name="connsiteY75" fmla="*/ 781977 h 1804444"/>
                <a:gd name="connsiteX76" fmla="*/ 996950 w 2502099"/>
                <a:gd name="connsiteY76" fmla="*/ 807377 h 1804444"/>
                <a:gd name="connsiteX77" fmla="*/ 1035050 w 2502099"/>
                <a:gd name="connsiteY77" fmla="*/ 832777 h 1804444"/>
                <a:gd name="connsiteX78" fmla="*/ 1060450 w 2502099"/>
                <a:gd name="connsiteY78" fmla="*/ 864527 h 1804444"/>
                <a:gd name="connsiteX79" fmla="*/ 1123950 w 2502099"/>
                <a:gd name="connsiteY79" fmla="*/ 921677 h 1804444"/>
                <a:gd name="connsiteX80" fmla="*/ 1181100 w 2502099"/>
                <a:gd name="connsiteY80" fmla="*/ 928027 h 1804444"/>
                <a:gd name="connsiteX81" fmla="*/ 1289050 w 2502099"/>
                <a:gd name="connsiteY81" fmla="*/ 959777 h 1804444"/>
                <a:gd name="connsiteX82" fmla="*/ 1308100 w 2502099"/>
                <a:gd name="connsiteY82" fmla="*/ 966127 h 1804444"/>
                <a:gd name="connsiteX83" fmla="*/ 1314450 w 2502099"/>
                <a:gd name="connsiteY83" fmla="*/ 985177 h 1804444"/>
                <a:gd name="connsiteX84" fmla="*/ 1352550 w 2502099"/>
                <a:gd name="connsiteY84" fmla="*/ 997877 h 1804444"/>
                <a:gd name="connsiteX85" fmla="*/ 1390650 w 2502099"/>
                <a:gd name="connsiteY85" fmla="*/ 1010577 h 1804444"/>
                <a:gd name="connsiteX86" fmla="*/ 1409700 w 2502099"/>
                <a:gd name="connsiteY86" fmla="*/ 1016927 h 1804444"/>
                <a:gd name="connsiteX87" fmla="*/ 1428750 w 2502099"/>
                <a:gd name="connsiteY87" fmla="*/ 1023277 h 1804444"/>
                <a:gd name="connsiteX88" fmla="*/ 1473200 w 2502099"/>
                <a:gd name="connsiteY88" fmla="*/ 1074077 h 1804444"/>
                <a:gd name="connsiteX89" fmla="*/ 1485900 w 2502099"/>
                <a:gd name="connsiteY89" fmla="*/ 1112177 h 1804444"/>
                <a:gd name="connsiteX90" fmla="*/ 1504950 w 2502099"/>
                <a:gd name="connsiteY90" fmla="*/ 1150277 h 1804444"/>
                <a:gd name="connsiteX91" fmla="*/ 1524000 w 2502099"/>
                <a:gd name="connsiteY91" fmla="*/ 1156627 h 1804444"/>
                <a:gd name="connsiteX92" fmla="*/ 1536700 w 2502099"/>
                <a:gd name="connsiteY92" fmla="*/ 1220127 h 1804444"/>
                <a:gd name="connsiteX93" fmla="*/ 1543050 w 2502099"/>
                <a:gd name="connsiteY93" fmla="*/ 1245527 h 1804444"/>
                <a:gd name="connsiteX94" fmla="*/ 1562100 w 2502099"/>
                <a:gd name="connsiteY94" fmla="*/ 1251877 h 1804444"/>
                <a:gd name="connsiteX95" fmla="*/ 1581150 w 2502099"/>
                <a:gd name="connsiteY95" fmla="*/ 1270927 h 1804444"/>
                <a:gd name="connsiteX96" fmla="*/ 1600200 w 2502099"/>
                <a:gd name="connsiteY96" fmla="*/ 1283627 h 1804444"/>
                <a:gd name="connsiteX97" fmla="*/ 1606550 w 2502099"/>
                <a:gd name="connsiteY97" fmla="*/ 1302677 h 1804444"/>
                <a:gd name="connsiteX98" fmla="*/ 1644650 w 2502099"/>
                <a:gd name="connsiteY98" fmla="*/ 1321727 h 1804444"/>
                <a:gd name="connsiteX99" fmla="*/ 1663700 w 2502099"/>
                <a:gd name="connsiteY99" fmla="*/ 1334427 h 1804444"/>
                <a:gd name="connsiteX100" fmla="*/ 1682750 w 2502099"/>
                <a:gd name="connsiteY100" fmla="*/ 1340777 h 1804444"/>
                <a:gd name="connsiteX101" fmla="*/ 1720850 w 2502099"/>
                <a:gd name="connsiteY101" fmla="*/ 1366177 h 1804444"/>
                <a:gd name="connsiteX102" fmla="*/ 1746250 w 2502099"/>
                <a:gd name="connsiteY102" fmla="*/ 1378877 h 1804444"/>
                <a:gd name="connsiteX103" fmla="*/ 1758950 w 2502099"/>
                <a:gd name="connsiteY103" fmla="*/ 1448727 h 1804444"/>
                <a:gd name="connsiteX104" fmla="*/ 1778000 w 2502099"/>
                <a:gd name="connsiteY104" fmla="*/ 1461427 h 1804444"/>
                <a:gd name="connsiteX105" fmla="*/ 1790700 w 2502099"/>
                <a:gd name="connsiteY105" fmla="*/ 1480477 h 1804444"/>
                <a:gd name="connsiteX106" fmla="*/ 1797050 w 2502099"/>
                <a:gd name="connsiteY106" fmla="*/ 1499527 h 1804444"/>
                <a:gd name="connsiteX107" fmla="*/ 1816100 w 2502099"/>
                <a:gd name="connsiteY107" fmla="*/ 1512227 h 1804444"/>
                <a:gd name="connsiteX108" fmla="*/ 1841500 w 2502099"/>
                <a:gd name="connsiteY108" fmla="*/ 1550327 h 1804444"/>
                <a:gd name="connsiteX109" fmla="*/ 1854200 w 2502099"/>
                <a:gd name="connsiteY109" fmla="*/ 1575727 h 1804444"/>
                <a:gd name="connsiteX110" fmla="*/ 1866900 w 2502099"/>
                <a:gd name="connsiteY110" fmla="*/ 1594777 h 1804444"/>
                <a:gd name="connsiteX111" fmla="*/ 1873250 w 2502099"/>
                <a:gd name="connsiteY111" fmla="*/ 1632877 h 1804444"/>
                <a:gd name="connsiteX112" fmla="*/ 1879600 w 2502099"/>
                <a:gd name="connsiteY112" fmla="*/ 1651927 h 1804444"/>
                <a:gd name="connsiteX113" fmla="*/ 1898650 w 2502099"/>
                <a:gd name="connsiteY113" fmla="*/ 1734477 h 1804444"/>
                <a:gd name="connsiteX114" fmla="*/ 1917700 w 2502099"/>
                <a:gd name="connsiteY114" fmla="*/ 1740827 h 1804444"/>
                <a:gd name="connsiteX115" fmla="*/ 1962150 w 2502099"/>
                <a:gd name="connsiteY115" fmla="*/ 1747177 h 1804444"/>
                <a:gd name="connsiteX116" fmla="*/ 2019300 w 2502099"/>
                <a:gd name="connsiteY116" fmla="*/ 1759877 h 1804444"/>
                <a:gd name="connsiteX117" fmla="*/ 2044700 w 2502099"/>
                <a:gd name="connsiteY117" fmla="*/ 1766227 h 1804444"/>
                <a:gd name="connsiteX118" fmla="*/ 2197100 w 2502099"/>
                <a:gd name="connsiteY118" fmla="*/ 1772577 h 1804444"/>
                <a:gd name="connsiteX119" fmla="*/ 2286000 w 2502099"/>
                <a:gd name="connsiteY119" fmla="*/ 1791627 h 1804444"/>
                <a:gd name="connsiteX120" fmla="*/ 2311400 w 2502099"/>
                <a:gd name="connsiteY120" fmla="*/ 1804327 h 1804444"/>
                <a:gd name="connsiteX121" fmla="*/ 2336800 w 2502099"/>
                <a:gd name="connsiteY121" fmla="*/ 1797977 h 1804444"/>
                <a:gd name="connsiteX122" fmla="*/ 2463800 w 2502099"/>
                <a:gd name="connsiteY122" fmla="*/ 1791627 h 1804444"/>
                <a:gd name="connsiteX123" fmla="*/ 2495550 w 2502099"/>
                <a:gd name="connsiteY123" fmla="*/ 1778927 h 1804444"/>
                <a:gd name="connsiteX124" fmla="*/ 2501900 w 2502099"/>
                <a:gd name="connsiteY124" fmla="*/ 1734477 h 1804444"/>
                <a:gd name="connsiteX125" fmla="*/ 2495550 w 2502099"/>
                <a:gd name="connsiteY125" fmla="*/ 1677327 h 1804444"/>
                <a:gd name="connsiteX126" fmla="*/ 2482850 w 2502099"/>
                <a:gd name="connsiteY126" fmla="*/ 1620177 h 1804444"/>
                <a:gd name="connsiteX127" fmla="*/ 2476500 w 2502099"/>
                <a:gd name="connsiteY127" fmla="*/ 1486827 h 1804444"/>
                <a:gd name="connsiteX128" fmla="*/ 2463800 w 2502099"/>
                <a:gd name="connsiteY128" fmla="*/ 1283627 h 1804444"/>
                <a:gd name="connsiteX129" fmla="*/ 2457450 w 2502099"/>
                <a:gd name="connsiteY129" fmla="*/ 1264577 h 1804444"/>
                <a:gd name="connsiteX130" fmla="*/ 2451100 w 2502099"/>
                <a:gd name="connsiteY130" fmla="*/ 1194727 h 1804444"/>
                <a:gd name="connsiteX131" fmla="*/ 2438400 w 2502099"/>
                <a:gd name="connsiteY131" fmla="*/ 1137577 h 1804444"/>
                <a:gd name="connsiteX132" fmla="*/ 2425700 w 2502099"/>
                <a:gd name="connsiteY132" fmla="*/ 1035977 h 1804444"/>
                <a:gd name="connsiteX133" fmla="*/ 2419350 w 2502099"/>
                <a:gd name="connsiteY133" fmla="*/ 1016927 h 1804444"/>
                <a:gd name="connsiteX134" fmla="*/ 2413000 w 2502099"/>
                <a:gd name="connsiteY134" fmla="*/ 991527 h 1804444"/>
                <a:gd name="connsiteX135" fmla="*/ 2393950 w 2502099"/>
                <a:gd name="connsiteY135" fmla="*/ 978827 h 1804444"/>
                <a:gd name="connsiteX136" fmla="*/ 2381250 w 2502099"/>
                <a:gd name="connsiteY136" fmla="*/ 959777 h 1804444"/>
                <a:gd name="connsiteX137" fmla="*/ 2362200 w 2502099"/>
                <a:gd name="connsiteY137" fmla="*/ 947077 h 1804444"/>
                <a:gd name="connsiteX138" fmla="*/ 2349500 w 2502099"/>
                <a:gd name="connsiteY138" fmla="*/ 921677 h 1804444"/>
                <a:gd name="connsiteX139" fmla="*/ 2311400 w 2502099"/>
                <a:gd name="connsiteY139" fmla="*/ 883577 h 1804444"/>
                <a:gd name="connsiteX140" fmla="*/ 2292350 w 2502099"/>
                <a:gd name="connsiteY140" fmla="*/ 877227 h 1804444"/>
                <a:gd name="connsiteX141" fmla="*/ 2266950 w 2502099"/>
                <a:gd name="connsiteY141" fmla="*/ 839127 h 1804444"/>
                <a:gd name="connsiteX142" fmla="*/ 2254250 w 2502099"/>
                <a:gd name="connsiteY142" fmla="*/ 813727 h 1804444"/>
                <a:gd name="connsiteX143" fmla="*/ 2235200 w 2502099"/>
                <a:gd name="connsiteY143" fmla="*/ 788327 h 1804444"/>
                <a:gd name="connsiteX144" fmla="*/ 2228850 w 2502099"/>
                <a:gd name="connsiteY144" fmla="*/ 769277 h 1804444"/>
                <a:gd name="connsiteX145" fmla="*/ 2222500 w 2502099"/>
                <a:gd name="connsiteY145" fmla="*/ 731177 h 1804444"/>
                <a:gd name="connsiteX146" fmla="*/ 2203450 w 2502099"/>
                <a:gd name="connsiteY146" fmla="*/ 705777 h 1804444"/>
                <a:gd name="connsiteX147" fmla="*/ 2171700 w 2502099"/>
                <a:gd name="connsiteY147" fmla="*/ 623227 h 1804444"/>
                <a:gd name="connsiteX148" fmla="*/ 2165350 w 2502099"/>
                <a:gd name="connsiteY148" fmla="*/ 604177 h 1804444"/>
                <a:gd name="connsiteX149" fmla="*/ 2146300 w 2502099"/>
                <a:gd name="connsiteY149" fmla="*/ 578777 h 1804444"/>
                <a:gd name="connsiteX150" fmla="*/ 2108200 w 2502099"/>
                <a:gd name="connsiteY150" fmla="*/ 540677 h 1804444"/>
                <a:gd name="connsiteX151" fmla="*/ 2063750 w 2502099"/>
                <a:gd name="connsiteY151" fmla="*/ 515277 h 1804444"/>
                <a:gd name="connsiteX152" fmla="*/ 2044700 w 2502099"/>
                <a:gd name="connsiteY152" fmla="*/ 496227 h 1804444"/>
                <a:gd name="connsiteX153" fmla="*/ 2019300 w 2502099"/>
                <a:gd name="connsiteY153" fmla="*/ 502577 h 1804444"/>
                <a:gd name="connsiteX154" fmla="*/ 1981200 w 2502099"/>
                <a:gd name="connsiteY154" fmla="*/ 496227 h 1804444"/>
                <a:gd name="connsiteX155" fmla="*/ 1936750 w 2502099"/>
                <a:gd name="connsiteY155" fmla="*/ 483527 h 1804444"/>
                <a:gd name="connsiteX156" fmla="*/ 1911350 w 2502099"/>
                <a:gd name="connsiteY156" fmla="*/ 477177 h 1804444"/>
                <a:gd name="connsiteX157" fmla="*/ 1885950 w 2502099"/>
                <a:gd name="connsiteY157" fmla="*/ 439077 h 1804444"/>
                <a:gd name="connsiteX158" fmla="*/ 1873250 w 2502099"/>
                <a:gd name="connsiteY158" fmla="*/ 420027 h 1804444"/>
                <a:gd name="connsiteX159" fmla="*/ 1854200 w 2502099"/>
                <a:gd name="connsiteY159" fmla="*/ 381927 h 1804444"/>
                <a:gd name="connsiteX160" fmla="*/ 1835150 w 2502099"/>
                <a:gd name="connsiteY160" fmla="*/ 369227 h 1804444"/>
                <a:gd name="connsiteX161" fmla="*/ 1822450 w 2502099"/>
                <a:gd name="connsiteY161" fmla="*/ 318427 h 1804444"/>
                <a:gd name="connsiteX162" fmla="*/ 1809750 w 2502099"/>
                <a:gd name="connsiteY162" fmla="*/ 242227 h 1804444"/>
                <a:gd name="connsiteX163" fmla="*/ 1803400 w 2502099"/>
                <a:gd name="connsiteY163" fmla="*/ 159677 h 1804444"/>
                <a:gd name="connsiteX164" fmla="*/ 1809750 w 2502099"/>
                <a:gd name="connsiteY164" fmla="*/ 108877 h 1804444"/>
                <a:gd name="connsiteX165" fmla="*/ 1822450 w 2502099"/>
                <a:gd name="connsiteY165" fmla="*/ 58077 h 1804444"/>
                <a:gd name="connsiteX166" fmla="*/ 1816100 w 2502099"/>
                <a:gd name="connsiteY166" fmla="*/ 13627 h 1804444"/>
                <a:gd name="connsiteX167" fmla="*/ 1739900 w 2502099"/>
                <a:gd name="connsiteY167" fmla="*/ 7277 h 1804444"/>
                <a:gd name="connsiteX168" fmla="*/ 1720850 w 2502099"/>
                <a:gd name="connsiteY168" fmla="*/ 13627 h 1804444"/>
                <a:gd name="connsiteX169" fmla="*/ 1682750 w 2502099"/>
                <a:gd name="connsiteY169" fmla="*/ 39027 h 1804444"/>
                <a:gd name="connsiteX170" fmla="*/ 1644650 w 2502099"/>
                <a:gd name="connsiteY170" fmla="*/ 51727 h 1804444"/>
                <a:gd name="connsiteX171" fmla="*/ 1625600 w 2502099"/>
                <a:gd name="connsiteY171" fmla="*/ 58077 h 1804444"/>
                <a:gd name="connsiteX172" fmla="*/ 1562100 w 2502099"/>
                <a:gd name="connsiteY172" fmla="*/ 64427 h 1804444"/>
                <a:gd name="connsiteX173" fmla="*/ 1543050 w 2502099"/>
                <a:gd name="connsiteY173" fmla="*/ 70777 h 1804444"/>
                <a:gd name="connsiteX174" fmla="*/ 1524000 w 2502099"/>
                <a:gd name="connsiteY174" fmla="*/ 83477 h 1804444"/>
                <a:gd name="connsiteX175" fmla="*/ 1466850 w 2502099"/>
                <a:gd name="connsiteY175" fmla="*/ 102527 h 1804444"/>
                <a:gd name="connsiteX176" fmla="*/ 1447800 w 2502099"/>
                <a:gd name="connsiteY176" fmla="*/ 108877 h 1804444"/>
                <a:gd name="connsiteX177" fmla="*/ 1390650 w 2502099"/>
                <a:gd name="connsiteY177" fmla="*/ 115227 h 1804444"/>
                <a:gd name="connsiteX178" fmla="*/ 1377950 w 2502099"/>
                <a:gd name="connsiteY178" fmla="*/ 140627 h 1804444"/>
                <a:gd name="connsiteX179" fmla="*/ 1358900 w 2502099"/>
                <a:gd name="connsiteY179" fmla="*/ 146977 h 1804444"/>
                <a:gd name="connsiteX180" fmla="*/ 1295400 w 2502099"/>
                <a:gd name="connsiteY180" fmla="*/ 166027 h 1804444"/>
                <a:gd name="connsiteX181" fmla="*/ 1270000 w 2502099"/>
                <a:gd name="connsiteY181" fmla="*/ 185077 h 1804444"/>
                <a:gd name="connsiteX182" fmla="*/ 1231900 w 2502099"/>
                <a:gd name="connsiteY182" fmla="*/ 197777 h 1804444"/>
                <a:gd name="connsiteX183" fmla="*/ 1219200 w 2502099"/>
                <a:gd name="connsiteY183" fmla="*/ 216827 h 1804444"/>
                <a:gd name="connsiteX184" fmla="*/ 1174750 w 2502099"/>
                <a:gd name="connsiteY184" fmla="*/ 235877 h 1804444"/>
                <a:gd name="connsiteX185" fmla="*/ 1155700 w 2502099"/>
                <a:gd name="connsiteY185" fmla="*/ 248577 h 1804444"/>
                <a:gd name="connsiteX186" fmla="*/ 1117600 w 2502099"/>
                <a:gd name="connsiteY186" fmla="*/ 254927 h 1804444"/>
                <a:gd name="connsiteX187" fmla="*/ 1098550 w 2502099"/>
                <a:gd name="connsiteY187" fmla="*/ 261277 h 1804444"/>
                <a:gd name="connsiteX188" fmla="*/ 1060450 w 2502099"/>
                <a:gd name="connsiteY188" fmla="*/ 267627 h 1804444"/>
                <a:gd name="connsiteX189" fmla="*/ 1003300 w 2502099"/>
                <a:gd name="connsiteY189" fmla="*/ 293027 h 1804444"/>
                <a:gd name="connsiteX190" fmla="*/ 939800 w 2502099"/>
                <a:gd name="connsiteY190" fmla="*/ 312077 h 1804444"/>
                <a:gd name="connsiteX191" fmla="*/ 882650 w 2502099"/>
                <a:gd name="connsiteY191" fmla="*/ 299377 h 1804444"/>
                <a:gd name="connsiteX192" fmla="*/ 838200 w 2502099"/>
                <a:gd name="connsiteY192" fmla="*/ 318427 h 1804444"/>
                <a:gd name="connsiteX193" fmla="*/ 781050 w 2502099"/>
                <a:gd name="connsiteY193" fmla="*/ 324777 h 1804444"/>
                <a:gd name="connsiteX194" fmla="*/ 762000 w 2502099"/>
                <a:gd name="connsiteY194" fmla="*/ 331127 h 1804444"/>
                <a:gd name="connsiteX195" fmla="*/ 647700 w 2502099"/>
                <a:gd name="connsiteY195" fmla="*/ 305727 h 1804444"/>
                <a:gd name="connsiteX196" fmla="*/ 609600 w 2502099"/>
                <a:gd name="connsiteY196" fmla="*/ 280327 h 1804444"/>
                <a:gd name="connsiteX197" fmla="*/ 590550 w 2502099"/>
                <a:gd name="connsiteY197" fmla="*/ 273977 h 1804444"/>
                <a:gd name="connsiteX198" fmla="*/ 546100 w 2502099"/>
                <a:gd name="connsiteY198" fmla="*/ 261277 h 1804444"/>
                <a:gd name="connsiteX199" fmla="*/ 463550 w 2502099"/>
                <a:gd name="connsiteY199" fmla="*/ 242227 h 180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502099" h="1804444">
                  <a:moveTo>
                    <a:pt x="463550" y="242227"/>
                  </a:moveTo>
                  <a:lnTo>
                    <a:pt x="463550" y="242227"/>
                  </a:lnTo>
                  <a:cubicBezTo>
                    <a:pt x="452172" y="344633"/>
                    <a:pt x="469499" y="268430"/>
                    <a:pt x="444500" y="318427"/>
                  </a:cubicBezTo>
                  <a:cubicBezTo>
                    <a:pt x="441507" y="324414"/>
                    <a:pt x="442331" y="332250"/>
                    <a:pt x="438150" y="337477"/>
                  </a:cubicBezTo>
                  <a:cubicBezTo>
                    <a:pt x="433382" y="343436"/>
                    <a:pt x="424963" y="345291"/>
                    <a:pt x="419100" y="350177"/>
                  </a:cubicBezTo>
                  <a:cubicBezTo>
                    <a:pt x="412201" y="355926"/>
                    <a:pt x="407900" y="364866"/>
                    <a:pt x="400050" y="369227"/>
                  </a:cubicBezTo>
                  <a:cubicBezTo>
                    <a:pt x="388348" y="375728"/>
                    <a:pt x="374650" y="377694"/>
                    <a:pt x="361950" y="381927"/>
                  </a:cubicBezTo>
                  <a:lnTo>
                    <a:pt x="342900" y="388277"/>
                  </a:lnTo>
                  <a:lnTo>
                    <a:pt x="323850" y="394627"/>
                  </a:lnTo>
                  <a:lnTo>
                    <a:pt x="304800" y="400977"/>
                  </a:lnTo>
                  <a:cubicBezTo>
                    <a:pt x="300567" y="407327"/>
                    <a:pt x="299074" y="416927"/>
                    <a:pt x="292100" y="420027"/>
                  </a:cubicBezTo>
                  <a:cubicBezTo>
                    <a:pt x="278423" y="426106"/>
                    <a:pt x="262376" y="423700"/>
                    <a:pt x="247650" y="426377"/>
                  </a:cubicBezTo>
                  <a:cubicBezTo>
                    <a:pt x="239064" y="427938"/>
                    <a:pt x="230717" y="430610"/>
                    <a:pt x="222250" y="432727"/>
                  </a:cubicBezTo>
                  <a:cubicBezTo>
                    <a:pt x="218017" y="439077"/>
                    <a:pt x="213986" y="445567"/>
                    <a:pt x="209550" y="451777"/>
                  </a:cubicBezTo>
                  <a:cubicBezTo>
                    <a:pt x="203399" y="460389"/>
                    <a:pt x="195233" y="467711"/>
                    <a:pt x="190500" y="477177"/>
                  </a:cubicBezTo>
                  <a:cubicBezTo>
                    <a:pt x="182610" y="492956"/>
                    <a:pt x="174238" y="546098"/>
                    <a:pt x="152400" y="553377"/>
                  </a:cubicBezTo>
                  <a:lnTo>
                    <a:pt x="133350" y="559727"/>
                  </a:lnTo>
                  <a:cubicBezTo>
                    <a:pt x="131233" y="566077"/>
                    <a:pt x="131181" y="573550"/>
                    <a:pt x="127000" y="578777"/>
                  </a:cubicBezTo>
                  <a:cubicBezTo>
                    <a:pt x="118048" y="589968"/>
                    <a:pt x="101449" y="593644"/>
                    <a:pt x="88900" y="597827"/>
                  </a:cubicBezTo>
                  <a:cubicBezTo>
                    <a:pt x="86783" y="604177"/>
                    <a:pt x="84389" y="610441"/>
                    <a:pt x="82550" y="616877"/>
                  </a:cubicBezTo>
                  <a:cubicBezTo>
                    <a:pt x="80152" y="625268"/>
                    <a:pt x="79638" y="634255"/>
                    <a:pt x="76200" y="642277"/>
                  </a:cubicBezTo>
                  <a:cubicBezTo>
                    <a:pt x="73194" y="649292"/>
                    <a:pt x="67286" y="654701"/>
                    <a:pt x="63500" y="661327"/>
                  </a:cubicBezTo>
                  <a:cubicBezTo>
                    <a:pt x="58804" y="669546"/>
                    <a:pt x="57493" y="680034"/>
                    <a:pt x="50800" y="686727"/>
                  </a:cubicBezTo>
                  <a:cubicBezTo>
                    <a:pt x="46067" y="691460"/>
                    <a:pt x="38100" y="690960"/>
                    <a:pt x="31750" y="693077"/>
                  </a:cubicBezTo>
                  <a:cubicBezTo>
                    <a:pt x="27517" y="705777"/>
                    <a:pt x="24022" y="718748"/>
                    <a:pt x="19050" y="731177"/>
                  </a:cubicBezTo>
                  <a:cubicBezTo>
                    <a:pt x="3864" y="769142"/>
                    <a:pt x="9955" y="752113"/>
                    <a:pt x="0" y="781977"/>
                  </a:cubicBezTo>
                  <a:cubicBezTo>
                    <a:pt x="28857" y="825263"/>
                    <a:pt x="-3764" y="770685"/>
                    <a:pt x="19050" y="839127"/>
                  </a:cubicBezTo>
                  <a:cubicBezTo>
                    <a:pt x="21463" y="846367"/>
                    <a:pt x="27517" y="851827"/>
                    <a:pt x="31750" y="858177"/>
                  </a:cubicBezTo>
                  <a:cubicBezTo>
                    <a:pt x="48103" y="923589"/>
                    <a:pt x="30661" y="847289"/>
                    <a:pt x="44450" y="985177"/>
                  </a:cubicBezTo>
                  <a:cubicBezTo>
                    <a:pt x="45318" y="993861"/>
                    <a:pt x="45213" y="1003873"/>
                    <a:pt x="50800" y="1010577"/>
                  </a:cubicBezTo>
                  <a:cubicBezTo>
                    <a:pt x="56860" y="1017849"/>
                    <a:pt x="67733" y="1019044"/>
                    <a:pt x="76200" y="1023277"/>
                  </a:cubicBezTo>
                  <a:cubicBezTo>
                    <a:pt x="78317" y="1029627"/>
                    <a:pt x="77817" y="1037594"/>
                    <a:pt x="82550" y="1042327"/>
                  </a:cubicBezTo>
                  <a:cubicBezTo>
                    <a:pt x="93343" y="1053120"/>
                    <a:pt x="120650" y="1067727"/>
                    <a:pt x="120650" y="1067727"/>
                  </a:cubicBezTo>
                  <a:cubicBezTo>
                    <a:pt x="150283" y="1112177"/>
                    <a:pt x="133350" y="1097360"/>
                    <a:pt x="165100" y="1118527"/>
                  </a:cubicBezTo>
                  <a:cubicBezTo>
                    <a:pt x="181061" y="1166410"/>
                    <a:pt x="159531" y="1107388"/>
                    <a:pt x="184150" y="1156627"/>
                  </a:cubicBezTo>
                  <a:cubicBezTo>
                    <a:pt x="187143" y="1162614"/>
                    <a:pt x="185767" y="1170944"/>
                    <a:pt x="190500" y="1175677"/>
                  </a:cubicBezTo>
                  <a:cubicBezTo>
                    <a:pt x="195233" y="1180410"/>
                    <a:pt x="203563" y="1179034"/>
                    <a:pt x="209550" y="1182027"/>
                  </a:cubicBezTo>
                  <a:cubicBezTo>
                    <a:pt x="216376" y="1185440"/>
                    <a:pt x="222250" y="1190494"/>
                    <a:pt x="228600" y="1194727"/>
                  </a:cubicBezTo>
                  <a:cubicBezTo>
                    <a:pt x="229603" y="1208774"/>
                    <a:pt x="226867" y="1273812"/>
                    <a:pt x="241300" y="1302677"/>
                  </a:cubicBezTo>
                  <a:cubicBezTo>
                    <a:pt x="244713" y="1309503"/>
                    <a:pt x="247650" y="1317494"/>
                    <a:pt x="254000" y="1321727"/>
                  </a:cubicBezTo>
                  <a:cubicBezTo>
                    <a:pt x="261262" y="1326568"/>
                    <a:pt x="271009" y="1325679"/>
                    <a:pt x="279400" y="1328077"/>
                  </a:cubicBezTo>
                  <a:cubicBezTo>
                    <a:pt x="285836" y="1329916"/>
                    <a:pt x="291956" y="1332804"/>
                    <a:pt x="298450" y="1334427"/>
                  </a:cubicBezTo>
                  <a:cubicBezTo>
                    <a:pt x="344675" y="1345983"/>
                    <a:pt x="317347" y="1335804"/>
                    <a:pt x="368300" y="1347127"/>
                  </a:cubicBezTo>
                  <a:cubicBezTo>
                    <a:pt x="374834" y="1348579"/>
                    <a:pt x="380786" y="1352164"/>
                    <a:pt x="387350" y="1353477"/>
                  </a:cubicBezTo>
                  <a:cubicBezTo>
                    <a:pt x="402026" y="1356412"/>
                    <a:pt x="417007" y="1357551"/>
                    <a:pt x="431800" y="1359827"/>
                  </a:cubicBezTo>
                  <a:cubicBezTo>
                    <a:pt x="444525" y="1361785"/>
                    <a:pt x="457232" y="1363874"/>
                    <a:pt x="469900" y="1366177"/>
                  </a:cubicBezTo>
                  <a:cubicBezTo>
                    <a:pt x="480519" y="1368108"/>
                    <a:pt x="491114" y="1370186"/>
                    <a:pt x="501650" y="1372527"/>
                  </a:cubicBezTo>
                  <a:cubicBezTo>
                    <a:pt x="510169" y="1374420"/>
                    <a:pt x="518410" y="1377643"/>
                    <a:pt x="527050" y="1378877"/>
                  </a:cubicBezTo>
                  <a:cubicBezTo>
                    <a:pt x="548108" y="1381885"/>
                    <a:pt x="569383" y="1383110"/>
                    <a:pt x="590550" y="1385227"/>
                  </a:cubicBezTo>
                  <a:cubicBezTo>
                    <a:pt x="626728" y="1397286"/>
                    <a:pt x="600565" y="1389949"/>
                    <a:pt x="660400" y="1397927"/>
                  </a:cubicBezTo>
                  <a:lnTo>
                    <a:pt x="704850" y="1404277"/>
                  </a:lnTo>
                  <a:cubicBezTo>
                    <a:pt x="719667" y="1402160"/>
                    <a:pt x="734333" y="1397927"/>
                    <a:pt x="749300" y="1397927"/>
                  </a:cubicBezTo>
                  <a:cubicBezTo>
                    <a:pt x="758027" y="1397927"/>
                    <a:pt x="732003" y="1407518"/>
                    <a:pt x="723900" y="1404277"/>
                  </a:cubicBezTo>
                  <a:cubicBezTo>
                    <a:pt x="717685" y="1401791"/>
                    <a:pt x="719667" y="1391577"/>
                    <a:pt x="717550" y="1385227"/>
                  </a:cubicBezTo>
                  <a:cubicBezTo>
                    <a:pt x="719667" y="1376760"/>
                    <a:pt x="721502" y="1368218"/>
                    <a:pt x="723900" y="1359827"/>
                  </a:cubicBezTo>
                  <a:cubicBezTo>
                    <a:pt x="725739" y="1353391"/>
                    <a:pt x="730250" y="1347470"/>
                    <a:pt x="730250" y="1340777"/>
                  </a:cubicBezTo>
                  <a:cubicBezTo>
                    <a:pt x="730250" y="1321610"/>
                    <a:pt x="726017" y="1302677"/>
                    <a:pt x="723900" y="1283627"/>
                  </a:cubicBezTo>
                  <a:cubicBezTo>
                    <a:pt x="726017" y="1275160"/>
                    <a:pt x="731332" y="1266887"/>
                    <a:pt x="730250" y="1258227"/>
                  </a:cubicBezTo>
                  <a:cubicBezTo>
                    <a:pt x="726863" y="1231134"/>
                    <a:pt x="712470" y="1230287"/>
                    <a:pt x="692150" y="1220127"/>
                  </a:cubicBezTo>
                  <a:cubicBezTo>
                    <a:pt x="690033" y="1213777"/>
                    <a:pt x="688150" y="1207344"/>
                    <a:pt x="685800" y="1201077"/>
                  </a:cubicBezTo>
                  <a:cubicBezTo>
                    <a:pt x="663021" y="1140333"/>
                    <a:pt x="681163" y="1193517"/>
                    <a:pt x="666750" y="1150277"/>
                  </a:cubicBezTo>
                  <a:cubicBezTo>
                    <a:pt x="675682" y="998428"/>
                    <a:pt x="665447" y="1087591"/>
                    <a:pt x="679450" y="1010577"/>
                  </a:cubicBezTo>
                  <a:cubicBezTo>
                    <a:pt x="681753" y="997909"/>
                    <a:pt x="681729" y="984691"/>
                    <a:pt x="685800" y="972477"/>
                  </a:cubicBezTo>
                  <a:cubicBezTo>
                    <a:pt x="688213" y="965237"/>
                    <a:pt x="694267" y="959777"/>
                    <a:pt x="698500" y="953427"/>
                  </a:cubicBezTo>
                  <a:lnTo>
                    <a:pt x="711200" y="902627"/>
                  </a:lnTo>
                  <a:cubicBezTo>
                    <a:pt x="713317" y="894160"/>
                    <a:pt x="714790" y="885506"/>
                    <a:pt x="717550" y="877227"/>
                  </a:cubicBezTo>
                  <a:cubicBezTo>
                    <a:pt x="719667" y="870877"/>
                    <a:pt x="722061" y="864613"/>
                    <a:pt x="723900" y="858177"/>
                  </a:cubicBezTo>
                  <a:cubicBezTo>
                    <a:pt x="726298" y="849786"/>
                    <a:pt x="726347" y="840583"/>
                    <a:pt x="730250" y="832777"/>
                  </a:cubicBezTo>
                  <a:cubicBezTo>
                    <a:pt x="734983" y="823311"/>
                    <a:pt x="743691" y="816352"/>
                    <a:pt x="749300" y="807377"/>
                  </a:cubicBezTo>
                  <a:cubicBezTo>
                    <a:pt x="754317" y="799350"/>
                    <a:pt x="757767" y="790444"/>
                    <a:pt x="762000" y="781977"/>
                  </a:cubicBezTo>
                  <a:cubicBezTo>
                    <a:pt x="768350" y="786210"/>
                    <a:pt x="773600" y="796333"/>
                    <a:pt x="781050" y="794677"/>
                  </a:cubicBezTo>
                  <a:cubicBezTo>
                    <a:pt x="788456" y="793031"/>
                    <a:pt x="834327" y="757894"/>
                    <a:pt x="844550" y="750227"/>
                  </a:cubicBezTo>
                  <a:cubicBezTo>
                    <a:pt x="846667" y="743877"/>
                    <a:pt x="846167" y="735910"/>
                    <a:pt x="850900" y="731177"/>
                  </a:cubicBezTo>
                  <a:cubicBezTo>
                    <a:pt x="861693" y="720384"/>
                    <a:pt x="889000" y="705777"/>
                    <a:pt x="889000" y="705777"/>
                  </a:cubicBezTo>
                  <a:cubicBezTo>
                    <a:pt x="899583" y="707894"/>
                    <a:pt x="911876" y="705984"/>
                    <a:pt x="920750" y="712127"/>
                  </a:cubicBezTo>
                  <a:cubicBezTo>
                    <a:pt x="941327" y="726373"/>
                    <a:pt x="969618" y="756371"/>
                    <a:pt x="984250" y="781977"/>
                  </a:cubicBezTo>
                  <a:cubicBezTo>
                    <a:pt x="988946" y="790196"/>
                    <a:pt x="990257" y="800684"/>
                    <a:pt x="996950" y="807377"/>
                  </a:cubicBezTo>
                  <a:cubicBezTo>
                    <a:pt x="1007743" y="818170"/>
                    <a:pt x="1035050" y="832777"/>
                    <a:pt x="1035050" y="832777"/>
                  </a:cubicBezTo>
                  <a:cubicBezTo>
                    <a:pt x="1049350" y="875677"/>
                    <a:pt x="1029518" y="829176"/>
                    <a:pt x="1060450" y="864527"/>
                  </a:cubicBezTo>
                  <a:cubicBezTo>
                    <a:pt x="1092475" y="901127"/>
                    <a:pt x="1073362" y="908187"/>
                    <a:pt x="1123950" y="921677"/>
                  </a:cubicBezTo>
                  <a:cubicBezTo>
                    <a:pt x="1142470" y="926616"/>
                    <a:pt x="1162050" y="925910"/>
                    <a:pt x="1181100" y="928027"/>
                  </a:cubicBezTo>
                  <a:cubicBezTo>
                    <a:pt x="1251381" y="945597"/>
                    <a:pt x="1215341" y="935207"/>
                    <a:pt x="1289050" y="959777"/>
                  </a:cubicBezTo>
                  <a:lnTo>
                    <a:pt x="1308100" y="966127"/>
                  </a:lnTo>
                  <a:cubicBezTo>
                    <a:pt x="1310217" y="972477"/>
                    <a:pt x="1309003" y="981286"/>
                    <a:pt x="1314450" y="985177"/>
                  </a:cubicBezTo>
                  <a:cubicBezTo>
                    <a:pt x="1325343" y="992958"/>
                    <a:pt x="1339850" y="993644"/>
                    <a:pt x="1352550" y="997877"/>
                  </a:cubicBezTo>
                  <a:lnTo>
                    <a:pt x="1390650" y="1010577"/>
                  </a:lnTo>
                  <a:lnTo>
                    <a:pt x="1409700" y="1016927"/>
                  </a:lnTo>
                  <a:lnTo>
                    <a:pt x="1428750" y="1023277"/>
                  </a:lnTo>
                  <a:cubicBezTo>
                    <a:pt x="1458383" y="1067727"/>
                    <a:pt x="1441450" y="1052910"/>
                    <a:pt x="1473200" y="1074077"/>
                  </a:cubicBezTo>
                  <a:lnTo>
                    <a:pt x="1485900" y="1112177"/>
                  </a:lnTo>
                  <a:cubicBezTo>
                    <a:pt x="1490083" y="1124726"/>
                    <a:pt x="1493759" y="1141325"/>
                    <a:pt x="1504950" y="1150277"/>
                  </a:cubicBezTo>
                  <a:cubicBezTo>
                    <a:pt x="1510177" y="1154458"/>
                    <a:pt x="1517650" y="1154510"/>
                    <a:pt x="1524000" y="1156627"/>
                  </a:cubicBezTo>
                  <a:cubicBezTo>
                    <a:pt x="1538749" y="1215625"/>
                    <a:pt x="1521131" y="1142280"/>
                    <a:pt x="1536700" y="1220127"/>
                  </a:cubicBezTo>
                  <a:cubicBezTo>
                    <a:pt x="1538412" y="1228685"/>
                    <a:pt x="1537598" y="1238712"/>
                    <a:pt x="1543050" y="1245527"/>
                  </a:cubicBezTo>
                  <a:cubicBezTo>
                    <a:pt x="1547231" y="1250754"/>
                    <a:pt x="1555750" y="1249760"/>
                    <a:pt x="1562100" y="1251877"/>
                  </a:cubicBezTo>
                  <a:cubicBezTo>
                    <a:pt x="1568450" y="1258227"/>
                    <a:pt x="1574251" y="1265178"/>
                    <a:pt x="1581150" y="1270927"/>
                  </a:cubicBezTo>
                  <a:cubicBezTo>
                    <a:pt x="1587013" y="1275813"/>
                    <a:pt x="1595432" y="1277668"/>
                    <a:pt x="1600200" y="1283627"/>
                  </a:cubicBezTo>
                  <a:cubicBezTo>
                    <a:pt x="1604381" y="1288854"/>
                    <a:pt x="1602369" y="1297450"/>
                    <a:pt x="1606550" y="1302677"/>
                  </a:cubicBezTo>
                  <a:cubicBezTo>
                    <a:pt x="1618682" y="1317842"/>
                    <a:pt x="1629312" y="1314058"/>
                    <a:pt x="1644650" y="1321727"/>
                  </a:cubicBezTo>
                  <a:cubicBezTo>
                    <a:pt x="1651476" y="1325140"/>
                    <a:pt x="1656874" y="1331014"/>
                    <a:pt x="1663700" y="1334427"/>
                  </a:cubicBezTo>
                  <a:cubicBezTo>
                    <a:pt x="1669687" y="1337420"/>
                    <a:pt x="1676899" y="1337526"/>
                    <a:pt x="1682750" y="1340777"/>
                  </a:cubicBezTo>
                  <a:cubicBezTo>
                    <a:pt x="1696093" y="1348190"/>
                    <a:pt x="1707198" y="1359351"/>
                    <a:pt x="1720850" y="1366177"/>
                  </a:cubicBezTo>
                  <a:lnTo>
                    <a:pt x="1746250" y="1378877"/>
                  </a:lnTo>
                  <a:cubicBezTo>
                    <a:pt x="1746278" y="1379046"/>
                    <a:pt x="1756862" y="1445073"/>
                    <a:pt x="1758950" y="1448727"/>
                  </a:cubicBezTo>
                  <a:cubicBezTo>
                    <a:pt x="1762736" y="1455353"/>
                    <a:pt x="1771650" y="1457194"/>
                    <a:pt x="1778000" y="1461427"/>
                  </a:cubicBezTo>
                  <a:cubicBezTo>
                    <a:pt x="1782233" y="1467777"/>
                    <a:pt x="1787287" y="1473651"/>
                    <a:pt x="1790700" y="1480477"/>
                  </a:cubicBezTo>
                  <a:cubicBezTo>
                    <a:pt x="1793693" y="1486464"/>
                    <a:pt x="1792869" y="1494300"/>
                    <a:pt x="1797050" y="1499527"/>
                  </a:cubicBezTo>
                  <a:cubicBezTo>
                    <a:pt x="1801818" y="1505486"/>
                    <a:pt x="1809750" y="1507994"/>
                    <a:pt x="1816100" y="1512227"/>
                  </a:cubicBezTo>
                  <a:cubicBezTo>
                    <a:pt x="1829722" y="1553092"/>
                    <a:pt x="1811771" y="1508707"/>
                    <a:pt x="1841500" y="1550327"/>
                  </a:cubicBezTo>
                  <a:cubicBezTo>
                    <a:pt x="1847002" y="1558030"/>
                    <a:pt x="1849504" y="1567508"/>
                    <a:pt x="1854200" y="1575727"/>
                  </a:cubicBezTo>
                  <a:cubicBezTo>
                    <a:pt x="1857986" y="1582353"/>
                    <a:pt x="1862667" y="1588427"/>
                    <a:pt x="1866900" y="1594777"/>
                  </a:cubicBezTo>
                  <a:cubicBezTo>
                    <a:pt x="1869017" y="1607477"/>
                    <a:pt x="1870457" y="1620308"/>
                    <a:pt x="1873250" y="1632877"/>
                  </a:cubicBezTo>
                  <a:cubicBezTo>
                    <a:pt x="1874702" y="1639411"/>
                    <a:pt x="1878500" y="1645325"/>
                    <a:pt x="1879600" y="1651927"/>
                  </a:cubicBezTo>
                  <a:cubicBezTo>
                    <a:pt x="1882818" y="1671236"/>
                    <a:pt x="1879441" y="1715268"/>
                    <a:pt x="1898650" y="1734477"/>
                  </a:cubicBezTo>
                  <a:cubicBezTo>
                    <a:pt x="1903383" y="1739210"/>
                    <a:pt x="1911136" y="1739514"/>
                    <a:pt x="1917700" y="1740827"/>
                  </a:cubicBezTo>
                  <a:cubicBezTo>
                    <a:pt x="1932376" y="1743762"/>
                    <a:pt x="1947333" y="1745060"/>
                    <a:pt x="1962150" y="1747177"/>
                  </a:cubicBezTo>
                  <a:cubicBezTo>
                    <a:pt x="1999224" y="1759535"/>
                    <a:pt x="1963422" y="1748701"/>
                    <a:pt x="2019300" y="1759877"/>
                  </a:cubicBezTo>
                  <a:cubicBezTo>
                    <a:pt x="2027858" y="1761589"/>
                    <a:pt x="2035995" y="1765605"/>
                    <a:pt x="2044700" y="1766227"/>
                  </a:cubicBezTo>
                  <a:cubicBezTo>
                    <a:pt x="2095415" y="1769849"/>
                    <a:pt x="2146300" y="1770460"/>
                    <a:pt x="2197100" y="1772577"/>
                  </a:cubicBezTo>
                  <a:cubicBezTo>
                    <a:pt x="2226733" y="1778927"/>
                    <a:pt x="2256800" y="1783516"/>
                    <a:pt x="2286000" y="1791627"/>
                  </a:cubicBezTo>
                  <a:cubicBezTo>
                    <a:pt x="2295121" y="1794161"/>
                    <a:pt x="2302007" y="1803153"/>
                    <a:pt x="2311400" y="1804327"/>
                  </a:cubicBezTo>
                  <a:cubicBezTo>
                    <a:pt x="2320060" y="1805409"/>
                    <a:pt x="2328103" y="1798702"/>
                    <a:pt x="2336800" y="1797977"/>
                  </a:cubicBezTo>
                  <a:cubicBezTo>
                    <a:pt x="2379040" y="1794457"/>
                    <a:pt x="2421467" y="1793744"/>
                    <a:pt x="2463800" y="1791627"/>
                  </a:cubicBezTo>
                  <a:cubicBezTo>
                    <a:pt x="2474383" y="1787394"/>
                    <a:pt x="2489227" y="1788411"/>
                    <a:pt x="2495550" y="1778927"/>
                  </a:cubicBezTo>
                  <a:cubicBezTo>
                    <a:pt x="2503852" y="1766474"/>
                    <a:pt x="2501900" y="1749444"/>
                    <a:pt x="2501900" y="1734477"/>
                  </a:cubicBezTo>
                  <a:cubicBezTo>
                    <a:pt x="2501900" y="1715310"/>
                    <a:pt x="2498083" y="1696326"/>
                    <a:pt x="2495550" y="1677327"/>
                  </a:cubicBezTo>
                  <a:cubicBezTo>
                    <a:pt x="2490583" y="1640075"/>
                    <a:pt x="2491980" y="1647568"/>
                    <a:pt x="2482850" y="1620177"/>
                  </a:cubicBezTo>
                  <a:cubicBezTo>
                    <a:pt x="2480733" y="1575727"/>
                    <a:pt x="2478392" y="1531287"/>
                    <a:pt x="2476500" y="1486827"/>
                  </a:cubicBezTo>
                  <a:cubicBezTo>
                    <a:pt x="2473957" y="1427055"/>
                    <a:pt x="2478199" y="1348420"/>
                    <a:pt x="2463800" y="1283627"/>
                  </a:cubicBezTo>
                  <a:cubicBezTo>
                    <a:pt x="2462348" y="1277093"/>
                    <a:pt x="2459567" y="1270927"/>
                    <a:pt x="2457450" y="1264577"/>
                  </a:cubicBezTo>
                  <a:cubicBezTo>
                    <a:pt x="2455333" y="1241294"/>
                    <a:pt x="2454000" y="1217926"/>
                    <a:pt x="2451100" y="1194727"/>
                  </a:cubicBezTo>
                  <a:cubicBezTo>
                    <a:pt x="2449085" y="1178604"/>
                    <a:pt x="2442479" y="1153892"/>
                    <a:pt x="2438400" y="1137577"/>
                  </a:cubicBezTo>
                  <a:cubicBezTo>
                    <a:pt x="2436199" y="1117766"/>
                    <a:pt x="2430230" y="1058629"/>
                    <a:pt x="2425700" y="1035977"/>
                  </a:cubicBezTo>
                  <a:cubicBezTo>
                    <a:pt x="2424387" y="1029413"/>
                    <a:pt x="2421189" y="1023363"/>
                    <a:pt x="2419350" y="1016927"/>
                  </a:cubicBezTo>
                  <a:cubicBezTo>
                    <a:pt x="2416952" y="1008536"/>
                    <a:pt x="2417841" y="998789"/>
                    <a:pt x="2413000" y="991527"/>
                  </a:cubicBezTo>
                  <a:cubicBezTo>
                    <a:pt x="2408767" y="985177"/>
                    <a:pt x="2400300" y="983060"/>
                    <a:pt x="2393950" y="978827"/>
                  </a:cubicBezTo>
                  <a:cubicBezTo>
                    <a:pt x="2389717" y="972477"/>
                    <a:pt x="2386646" y="965173"/>
                    <a:pt x="2381250" y="959777"/>
                  </a:cubicBezTo>
                  <a:cubicBezTo>
                    <a:pt x="2375854" y="954381"/>
                    <a:pt x="2367086" y="952940"/>
                    <a:pt x="2362200" y="947077"/>
                  </a:cubicBezTo>
                  <a:cubicBezTo>
                    <a:pt x="2356140" y="939805"/>
                    <a:pt x="2354517" y="929704"/>
                    <a:pt x="2349500" y="921677"/>
                  </a:cubicBezTo>
                  <a:cubicBezTo>
                    <a:pt x="2337452" y="902400"/>
                    <a:pt x="2330905" y="893329"/>
                    <a:pt x="2311400" y="883577"/>
                  </a:cubicBezTo>
                  <a:cubicBezTo>
                    <a:pt x="2305413" y="880584"/>
                    <a:pt x="2298700" y="879344"/>
                    <a:pt x="2292350" y="877227"/>
                  </a:cubicBezTo>
                  <a:cubicBezTo>
                    <a:pt x="2278728" y="836362"/>
                    <a:pt x="2296679" y="880747"/>
                    <a:pt x="2266950" y="839127"/>
                  </a:cubicBezTo>
                  <a:cubicBezTo>
                    <a:pt x="2261448" y="831424"/>
                    <a:pt x="2259267" y="821754"/>
                    <a:pt x="2254250" y="813727"/>
                  </a:cubicBezTo>
                  <a:cubicBezTo>
                    <a:pt x="2248641" y="804752"/>
                    <a:pt x="2241550" y="796794"/>
                    <a:pt x="2235200" y="788327"/>
                  </a:cubicBezTo>
                  <a:cubicBezTo>
                    <a:pt x="2233083" y="781977"/>
                    <a:pt x="2230302" y="775811"/>
                    <a:pt x="2228850" y="769277"/>
                  </a:cubicBezTo>
                  <a:cubicBezTo>
                    <a:pt x="2226057" y="756708"/>
                    <a:pt x="2227282" y="743131"/>
                    <a:pt x="2222500" y="731177"/>
                  </a:cubicBezTo>
                  <a:cubicBezTo>
                    <a:pt x="2218569" y="721351"/>
                    <a:pt x="2207956" y="715353"/>
                    <a:pt x="2203450" y="705777"/>
                  </a:cubicBezTo>
                  <a:cubicBezTo>
                    <a:pt x="2190897" y="679101"/>
                    <a:pt x="2181023" y="651196"/>
                    <a:pt x="2171700" y="623227"/>
                  </a:cubicBezTo>
                  <a:cubicBezTo>
                    <a:pt x="2169583" y="616877"/>
                    <a:pt x="2168671" y="609989"/>
                    <a:pt x="2165350" y="604177"/>
                  </a:cubicBezTo>
                  <a:cubicBezTo>
                    <a:pt x="2160099" y="594988"/>
                    <a:pt x="2153380" y="586644"/>
                    <a:pt x="2146300" y="578777"/>
                  </a:cubicBezTo>
                  <a:cubicBezTo>
                    <a:pt x="2134285" y="565427"/>
                    <a:pt x="2124264" y="548709"/>
                    <a:pt x="2108200" y="540677"/>
                  </a:cubicBezTo>
                  <a:cubicBezTo>
                    <a:pt x="2092673" y="532913"/>
                    <a:pt x="2077213" y="526496"/>
                    <a:pt x="2063750" y="515277"/>
                  </a:cubicBezTo>
                  <a:cubicBezTo>
                    <a:pt x="2056851" y="509528"/>
                    <a:pt x="2051050" y="502577"/>
                    <a:pt x="2044700" y="496227"/>
                  </a:cubicBezTo>
                  <a:cubicBezTo>
                    <a:pt x="2036233" y="498344"/>
                    <a:pt x="2028027" y="502577"/>
                    <a:pt x="2019300" y="502577"/>
                  </a:cubicBezTo>
                  <a:cubicBezTo>
                    <a:pt x="2006425" y="502577"/>
                    <a:pt x="1993825" y="498752"/>
                    <a:pt x="1981200" y="496227"/>
                  </a:cubicBezTo>
                  <a:cubicBezTo>
                    <a:pt x="1948115" y="489610"/>
                    <a:pt x="1964993" y="491597"/>
                    <a:pt x="1936750" y="483527"/>
                  </a:cubicBezTo>
                  <a:cubicBezTo>
                    <a:pt x="1928359" y="481129"/>
                    <a:pt x="1919817" y="479294"/>
                    <a:pt x="1911350" y="477177"/>
                  </a:cubicBezTo>
                  <a:lnTo>
                    <a:pt x="1885950" y="439077"/>
                  </a:lnTo>
                  <a:cubicBezTo>
                    <a:pt x="1881717" y="432727"/>
                    <a:pt x="1875663" y="427267"/>
                    <a:pt x="1873250" y="420027"/>
                  </a:cubicBezTo>
                  <a:cubicBezTo>
                    <a:pt x="1868085" y="404533"/>
                    <a:pt x="1866510" y="394237"/>
                    <a:pt x="1854200" y="381927"/>
                  </a:cubicBezTo>
                  <a:cubicBezTo>
                    <a:pt x="1848804" y="376531"/>
                    <a:pt x="1841500" y="373460"/>
                    <a:pt x="1835150" y="369227"/>
                  </a:cubicBezTo>
                  <a:cubicBezTo>
                    <a:pt x="1827763" y="347066"/>
                    <a:pt x="1826281" y="345246"/>
                    <a:pt x="1822450" y="318427"/>
                  </a:cubicBezTo>
                  <a:cubicBezTo>
                    <a:pt x="1811816" y="243991"/>
                    <a:pt x="1823399" y="283174"/>
                    <a:pt x="1809750" y="242227"/>
                  </a:cubicBezTo>
                  <a:cubicBezTo>
                    <a:pt x="1807633" y="214710"/>
                    <a:pt x="1803400" y="187275"/>
                    <a:pt x="1803400" y="159677"/>
                  </a:cubicBezTo>
                  <a:cubicBezTo>
                    <a:pt x="1803400" y="142612"/>
                    <a:pt x="1807155" y="125744"/>
                    <a:pt x="1809750" y="108877"/>
                  </a:cubicBezTo>
                  <a:cubicBezTo>
                    <a:pt x="1814129" y="80416"/>
                    <a:pt x="1814724" y="81256"/>
                    <a:pt x="1822450" y="58077"/>
                  </a:cubicBezTo>
                  <a:cubicBezTo>
                    <a:pt x="1820333" y="43260"/>
                    <a:pt x="1822179" y="27304"/>
                    <a:pt x="1816100" y="13627"/>
                  </a:cubicBezTo>
                  <a:cubicBezTo>
                    <a:pt x="1804571" y="-12313"/>
                    <a:pt x="1745692" y="6633"/>
                    <a:pt x="1739900" y="7277"/>
                  </a:cubicBezTo>
                  <a:cubicBezTo>
                    <a:pt x="1733550" y="9394"/>
                    <a:pt x="1726701" y="10376"/>
                    <a:pt x="1720850" y="13627"/>
                  </a:cubicBezTo>
                  <a:cubicBezTo>
                    <a:pt x="1707507" y="21040"/>
                    <a:pt x="1697230" y="34200"/>
                    <a:pt x="1682750" y="39027"/>
                  </a:cubicBezTo>
                  <a:lnTo>
                    <a:pt x="1644650" y="51727"/>
                  </a:lnTo>
                  <a:cubicBezTo>
                    <a:pt x="1638300" y="53844"/>
                    <a:pt x="1632260" y="57411"/>
                    <a:pt x="1625600" y="58077"/>
                  </a:cubicBezTo>
                  <a:lnTo>
                    <a:pt x="1562100" y="64427"/>
                  </a:lnTo>
                  <a:cubicBezTo>
                    <a:pt x="1555750" y="66544"/>
                    <a:pt x="1549037" y="67784"/>
                    <a:pt x="1543050" y="70777"/>
                  </a:cubicBezTo>
                  <a:cubicBezTo>
                    <a:pt x="1536224" y="74190"/>
                    <a:pt x="1531045" y="80542"/>
                    <a:pt x="1524000" y="83477"/>
                  </a:cubicBezTo>
                  <a:cubicBezTo>
                    <a:pt x="1505464" y="91200"/>
                    <a:pt x="1485900" y="96177"/>
                    <a:pt x="1466850" y="102527"/>
                  </a:cubicBezTo>
                  <a:cubicBezTo>
                    <a:pt x="1460500" y="104644"/>
                    <a:pt x="1454453" y="108138"/>
                    <a:pt x="1447800" y="108877"/>
                  </a:cubicBezTo>
                  <a:lnTo>
                    <a:pt x="1390650" y="115227"/>
                  </a:lnTo>
                  <a:cubicBezTo>
                    <a:pt x="1386417" y="123694"/>
                    <a:pt x="1384643" y="133934"/>
                    <a:pt x="1377950" y="140627"/>
                  </a:cubicBezTo>
                  <a:cubicBezTo>
                    <a:pt x="1373217" y="145360"/>
                    <a:pt x="1365052" y="144340"/>
                    <a:pt x="1358900" y="146977"/>
                  </a:cubicBezTo>
                  <a:cubicBezTo>
                    <a:pt x="1311916" y="167113"/>
                    <a:pt x="1356531" y="155838"/>
                    <a:pt x="1295400" y="166027"/>
                  </a:cubicBezTo>
                  <a:cubicBezTo>
                    <a:pt x="1286933" y="172377"/>
                    <a:pt x="1279466" y="180344"/>
                    <a:pt x="1270000" y="185077"/>
                  </a:cubicBezTo>
                  <a:cubicBezTo>
                    <a:pt x="1258026" y="191064"/>
                    <a:pt x="1231900" y="197777"/>
                    <a:pt x="1231900" y="197777"/>
                  </a:cubicBezTo>
                  <a:cubicBezTo>
                    <a:pt x="1227667" y="204127"/>
                    <a:pt x="1225063" y="211941"/>
                    <a:pt x="1219200" y="216827"/>
                  </a:cubicBezTo>
                  <a:cubicBezTo>
                    <a:pt x="1199380" y="233344"/>
                    <a:pt x="1194602" y="225951"/>
                    <a:pt x="1174750" y="235877"/>
                  </a:cubicBezTo>
                  <a:cubicBezTo>
                    <a:pt x="1167924" y="239290"/>
                    <a:pt x="1162940" y="246164"/>
                    <a:pt x="1155700" y="248577"/>
                  </a:cubicBezTo>
                  <a:cubicBezTo>
                    <a:pt x="1143486" y="252648"/>
                    <a:pt x="1130169" y="252134"/>
                    <a:pt x="1117600" y="254927"/>
                  </a:cubicBezTo>
                  <a:cubicBezTo>
                    <a:pt x="1111066" y="256379"/>
                    <a:pt x="1105084" y="259825"/>
                    <a:pt x="1098550" y="261277"/>
                  </a:cubicBezTo>
                  <a:cubicBezTo>
                    <a:pt x="1085981" y="264070"/>
                    <a:pt x="1072941" y="264504"/>
                    <a:pt x="1060450" y="267627"/>
                  </a:cubicBezTo>
                  <a:cubicBezTo>
                    <a:pt x="994920" y="284009"/>
                    <a:pt x="1044998" y="272178"/>
                    <a:pt x="1003300" y="293027"/>
                  </a:cubicBezTo>
                  <a:cubicBezTo>
                    <a:pt x="975453" y="306951"/>
                    <a:pt x="969543" y="306128"/>
                    <a:pt x="939800" y="312077"/>
                  </a:cubicBezTo>
                  <a:cubicBezTo>
                    <a:pt x="932611" y="310280"/>
                    <a:pt x="887487" y="298571"/>
                    <a:pt x="882650" y="299377"/>
                  </a:cubicBezTo>
                  <a:cubicBezTo>
                    <a:pt x="866749" y="302027"/>
                    <a:pt x="853839" y="314517"/>
                    <a:pt x="838200" y="318427"/>
                  </a:cubicBezTo>
                  <a:cubicBezTo>
                    <a:pt x="819605" y="323076"/>
                    <a:pt x="800100" y="322660"/>
                    <a:pt x="781050" y="324777"/>
                  </a:cubicBezTo>
                  <a:cubicBezTo>
                    <a:pt x="774700" y="326894"/>
                    <a:pt x="768679" y="331572"/>
                    <a:pt x="762000" y="331127"/>
                  </a:cubicBezTo>
                  <a:cubicBezTo>
                    <a:pt x="754316" y="330615"/>
                    <a:pt x="667744" y="319090"/>
                    <a:pt x="647700" y="305727"/>
                  </a:cubicBezTo>
                  <a:cubicBezTo>
                    <a:pt x="635000" y="297260"/>
                    <a:pt x="624080" y="285154"/>
                    <a:pt x="609600" y="280327"/>
                  </a:cubicBezTo>
                  <a:cubicBezTo>
                    <a:pt x="603250" y="278210"/>
                    <a:pt x="596986" y="275816"/>
                    <a:pt x="590550" y="273977"/>
                  </a:cubicBezTo>
                  <a:cubicBezTo>
                    <a:pt x="534736" y="258030"/>
                    <a:pt x="591775" y="276502"/>
                    <a:pt x="546100" y="261277"/>
                  </a:cubicBezTo>
                  <a:cubicBezTo>
                    <a:pt x="499968" y="276654"/>
                    <a:pt x="477308" y="245402"/>
                    <a:pt x="463550" y="242227"/>
                  </a:cubicBezTo>
                  <a:close/>
                </a:path>
              </a:pathLst>
            </a:custGeom>
            <a:gradFill>
              <a:gsLst>
                <a:gs pos="41000">
                  <a:srgbClr val="BB9F73">
                    <a:alpha val="50000"/>
                  </a:srgbClr>
                </a:gs>
                <a:gs pos="100000">
                  <a:srgbClr val="FFFF00">
                    <a:alpha val="50000"/>
                  </a:srgbClr>
                </a:gs>
              </a:gsLs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B1F89796-1745-42E9-AAA9-3AC410C9F93D}"/>
                </a:ext>
              </a:extLst>
            </p:cNvPr>
            <p:cNvSpPr/>
            <p:nvPr/>
          </p:nvSpPr>
          <p:spPr>
            <a:xfrm>
              <a:off x="3180449" y="1409700"/>
              <a:ext cx="3195624" cy="1295400"/>
            </a:xfrm>
            <a:custGeom>
              <a:avLst/>
              <a:gdLst>
                <a:gd name="connsiteX0" fmla="*/ 7251 w 3195624"/>
                <a:gd name="connsiteY0" fmla="*/ 876300 h 1295400"/>
                <a:gd name="connsiteX1" fmla="*/ 7251 w 3195624"/>
                <a:gd name="connsiteY1" fmla="*/ 876300 h 1295400"/>
                <a:gd name="connsiteX2" fmla="*/ 77101 w 3195624"/>
                <a:gd name="connsiteY2" fmla="*/ 825500 h 1295400"/>
                <a:gd name="connsiteX3" fmla="*/ 89801 w 3195624"/>
                <a:gd name="connsiteY3" fmla="*/ 793750 h 1295400"/>
                <a:gd name="connsiteX4" fmla="*/ 127901 w 3195624"/>
                <a:gd name="connsiteY4" fmla="*/ 755650 h 1295400"/>
                <a:gd name="connsiteX5" fmla="*/ 140601 w 3195624"/>
                <a:gd name="connsiteY5" fmla="*/ 711200 h 1295400"/>
                <a:gd name="connsiteX6" fmla="*/ 153301 w 3195624"/>
                <a:gd name="connsiteY6" fmla="*/ 685800 h 1295400"/>
                <a:gd name="connsiteX7" fmla="*/ 159651 w 3195624"/>
                <a:gd name="connsiteY7" fmla="*/ 635000 h 1295400"/>
                <a:gd name="connsiteX8" fmla="*/ 153301 w 3195624"/>
                <a:gd name="connsiteY8" fmla="*/ 609600 h 1295400"/>
                <a:gd name="connsiteX9" fmla="*/ 146951 w 3195624"/>
                <a:gd name="connsiteY9" fmla="*/ 565150 h 1295400"/>
                <a:gd name="connsiteX10" fmla="*/ 140601 w 3195624"/>
                <a:gd name="connsiteY10" fmla="*/ 527050 h 1295400"/>
                <a:gd name="connsiteX11" fmla="*/ 146951 w 3195624"/>
                <a:gd name="connsiteY11" fmla="*/ 495300 h 1295400"/>
                <a:gd name="connsiteX12" fmla="*/ 159651 w 3195624"/>
                <a:gd name="connsiteY12" fmla="*/ 444500 h 1295400"/>
                <a:gd name="connsiteX13" fmla="*/ 166001 w 3195624"/>
                <a:gd name="connsiteY13" fmla="*/ 412750 h 1295400"/>
                <a:gd name="connsiteX14" fmla="*/ 185051 w 3195624"/>
                <a:gd name="connsiteY14" fmla="*/ 400050 h 1295400"/>
                <a:gd name="connsiteX15" fmla="*/ 223151 w 3195624"/>
                <a:gd name="connsiteY15" fmla="*/ 387350 h 1295400"/>
                <a:gd name="connsiteX16" fmla="*/ 235851 w 3195624"/>
                <a:gd name="connsiteY16" fmla="*/ 342900 h 1295400"/>
                <a:gd name="connsiteX17" fmla="*/ 280301 w 3195624"/>
                <a:gd name="connsiteY17" fmla="*/ 374650 h 1295400"/>
                <a:gd name="connsiteX18" fmla="*/ 324751 w 3195624"/>
                <a:gd name="connsiteY18" fmla="*/ 425450 h 1295400"/>
                <a:gd name="connsiteX19" fmla="*/ 362851 w 3195624"/>
                <a:gd name="connsiteY19" fmla="*/ 438150 h 1295400"/>
                <a:gd name="connsiteX20" fmla="*/ 369201 w 3195624"/>
                <a:gd name="connsiteY20" fmla="*/ 463550 h 1295400"/>
                <a:gd name="connsiteX21" fmla="*/ 413651 w 3195624"/>
                <a:gd name="connsiteY21" fmla="*/ 488950 h 1295400"/>
                <a:gd name="connsiteX22" fmla="*/ 750201 w 3195624"/>
                <a:gd name="connsiteY22" fmla="*/ 476250 h 1295400"/>
                <a:gd name="connsiteX23" fmla="*/ 807351 w 3195624"/>
                <a:gd name="connsiteY23" fmla="*/ 482600 h 1295400"/>
                <a:gd name="connsiteX24" fmla="*/ 832751 w 3195624"/>
                <a:gd name="connsiteY24" fmla="*/ 501650 h 1295400"/>
                <a:gd name="connsiteX25" fmla="*/ 851801 w 3195624"/>
                <a:gd name="connsiteY25" fmla="*/ 495300 h 1295400"/>
                <a:gd name="connsiteX26" fmla="*/ 889901 w 3195624"/>
                <a:gd name="connsiteY26" fmla="*/ 488950 h 1295400"/>
                <a:gd name="connsiteX27" fmla="*/ 908951 w 3195624"/>
                <a:gd name="connsiteY27" fmla="*/ 482600 h 1295400"/>
                <a:gd name="connsiteX28" fmla="*/ 959751 w 3195624"/>
                <a:gd name="connsiteY28" fmla="*/ 476250 h 1295400"/>
                <a:gd name="connsiteX29" fmla="*/ 997851 w 3195624"/>
                <a:gd name="connsiteY29" fmla="*/ 463550 h 1295400"/>
                <a:gd name="connsiteX30" fmla="*/ 1016901 w 3195624"/>
                <a:gd name="connsiteY30" fmla="*/ 438150 h 1295400"/>
                <a:gd name="connsiteX31" fmla="*/ 1061351 w 3195624"/>
                <a:gd name="connsiteY31" fmla="*/ 393700 h 1295400"/>
                <a:gd name="connsiteX32" fmla="*/ 1067701 w 3195624"/>
                <a:gd name="connsiteY32" fmla="*/ 374650 h 1295400"/>
                <a:gd name="connsiteX33" fmla="*/ 1105801 w 3195624"/>
                <a:gd name="connsiteY33" fmla="*/ 349250 h 1295400"/>
                <a:gd name="connsiteX34" fmla="*/ 1112151 w 3195624"/>
                <a:gd name="connsiteY34" fmla="*/ 330200 h 1295400"/>
                <a:gd name="connsiteX35" fmla="*/ 1150251 w 3195624"/>
                <a:gd name="connsiteY35" fmla="*/ 292100 h 1295400"/>
                <a:gd name="connsiteX36" fmla="*/ 1162951 w 3195624"/>
                <a:gd name="connsiteY36" fmla="*/ 260350 h 1295400"/>
                <a:gd name="connsiteX37" fmla="*/ 1207401 w 3195624"/>
                <a:gd name="connsiteY37" fmla="*/ 228600 h 1295400"/>
                <a:gd name="connsiteX38" fmla="*/ 1226451 w 3195624"/>
                <a:gd name="connsiteY38" fmla="*/ 203200 h 1295400"/>
                <a:gd name="connsiteX39" fmla="*/ 1239151 w 3195624"/>
                <a:gd name="connsiteY39" fmla="*/ 184150 h 1295400"/>
                <a:gd name="connsiteX40" fmla="*/ 1258201 w 3195624"/>
                <a:gd name="connsiteY40" fmla="*/ 177800 h 1295400"/>
                <a:gd name="connsiteX41" fmla="*/ 1302651 w 3195624"/>
                <a:gd name="connsiteY41" fmla="*/ 158750 h 1295400"/>
                <a:gd name="connsiteX42" fmla="*/ 1315351 w 3195624"/>
                <a:gd name="connsiteY42" fmla="*/ 139700 h 1295400"/>
                <a:gd name="connsiteX43" fmla="*/ 1334401 w 3195624"/>
                <a:gd name="connsiteY43" fmla="*/ 133350 h 1295400"/>
                <a:gd name="connsiteX44" fmla="*/ 1397901 w 3195624"/>
                <a:gd name="connsiteY44" fmla="*/ 120650 h 1295400"/>
                <a:gd name="connsiteX45" fmla="*/ 1461401 w 3195624"/>
                <a:gd name="connsiteY45" fmla="*/ 95250 h 1295400"/>
                <a:gd name="connsiteX46" fmla="*/ 1524901 w 3195624"/>
                <a:gd name="connsiteY46" fmla="*/ 76200 h 1295400"/>
                <a:gd name="connsiteX47" fmla="*/ 1543951 w 3195624"/>
                <a:gd name="connsiteY47" fmla="*/ 69850 h 1295400"/>
                <a:gd name="connsiteX48" fmla="*/ 1620151 w 3195624"/>
                <a:gd name="connsiteY48" fmla="*/ 63500 h 1295400"/>
                <a:gd name="connsiteX49" fmla="*/ 1664601 w 3195624"/>
                <a:gd name="connsiteY49" fmla="*/ 44450 h 1295400"/>
                <a:gd name="connsiteX50" fmla="*/ 1683651 w 3195624"/>
                <a:gd name="connsiteY50" fmla="*/ 31750 h 1295400"/>
                <a:gd name="connsiteX51" fmla="*/ 1721751 w 3195624"/>
                <a:gd name="connsiteY51" fmla="*/ 19050 h 1295400"/>
                <a:gd name="connsiteX52" fmla="*/ 1747151 w 3195624"/>
                <a:gd name="connsiteY52" fmla="*/ 6350 h 1295400"/>
                <a:gd name="connsiteX53" fmla="*/ 1817001 w 3195624"/>
                <a:gd name="connsiteY53" fmla="*/ 0 h 1295400"/>
                <a:gd name="connsiteX54" fmla="*/ 1950351 w 3195624"/>
                <a:gd name="connsiteY54" fmla="*/ 12700 h 1295400"/>
                <a:gd name="connsiteX55" fmla="*/ 1994801 w 3195624"/>
                <a:gd name="connsiteY55" fmla="*/ 25400 h 1295400"/>
                <a:gd name="connsiteX56" fmla="*/ 2083701 w 3195624"/>
                <a:gd name="connsiteY56" fmla="*/ 38100 h 1295400"/>
                <a:gd name="connsiteX57" fmla="*/ 2134501 w 3195624"/>
                <a:gd name="connsiteY57" fmla="*/ 38100 h 1295400"/>
                <a:gd name="connsiteX58" fmla="*/ 2388501 w 3195624"/>
                <a:gd name="connsiteY58" fmla="*/ 31750 h 1295400"/>
                <a:gd name="connsiteX59" fmla="*/ 2483751 w 3195624"/>
                <a:gd name="connsiteY59" fmla="*/ 19050 h 1295400"/>
                <a:gd name="connsiteX60" fmla="*/ 2528201 w 3195624"/>
                <a:gd name="connsiteY60" fmla="*/ 12700 h 1295400"/>
                <a:gd name="connsiteX61" fmla="*/ 2553601 w 3195624"/>
                <a:gd name="connsiteY61" fmla="*/ 19050 h 1295400"/>
                <a:gd name="connsiteX62" fmla="*/ 2559951 w 3195624"/>
                <a:gd name="connsiteY62" fmla="*/ 38100 h 1295400"/>
                <a:gd name="connsiteX63" fmla="*/ 2604401 w 3195624"/>
                <a:gd name="connsiteY63" fmla="*/ 63500 h 1295400"/>
                <a:gd name="connsiteX64" fmla="*/ 2629801 w 3195624"/>
                <a:gd name="connsiteY64" fmla="*/ 101600 h 1295400"/>
                <a:gd name="connsiteX65" fmla="*/ 2642501 w 3195624"/>
                <a:gd name="connsiteY65" fmla="*/ 146050 h 1295400"/>
                <a:gd name="connsiteX66" fmla="*/ 2655201 w 3195624"/>
                <a:gd name="connsiteY66" fmla="*/ 165100 h 1295400"/>
                <a:gd name="connsiteX67" fmla="*/ 2667901 w 3195624"/>
                <a:gd name="connsiteY67" fmla="*/ 228600 h 1295400"/>
                <a:gd name="connsiteX68" fmla="*/ 2680601 w 3195624"/>
                <a:gd name="connsiteY68" fmla="*/ 254000 h 1295400"/>
                <a:gd name="connsiteX69" fmla="*/ 2712351 w 3195624"/>
                <a:gd name="connsiteY69" fmla="*/ 260350 h 1295400"/>
                <a:gd name="connsiteX70" fmla="*/ 2725051 w 3195624"/>
                <a:gd name="connsiteY70" fmla="*/ 279400 h 1295400"/>
                <a:gd name="connsiteX71" fmla="*/ 2763151 w 3195624"/>
                <a:gd name="connsiteY71" fmla="*/ 292100 h 1295400"/>
                <a:gd name="connsiteX72" fmla="*/ 2775851 w 3195624"/>
                <a:gd name="connsiteY72" fmla="*/ 311150 h 1295400"/>
                <a:gd name="connsiteX73" fmla="*/ 2794901 w 3195624"/>
                <a:gd name="connsiteY73" fmla="*/ 323850 h 1295400"/>
                <a:gd name="connsiteX74" fmla="*/ 2820301 w 3195624"/>
                <a:gd name="connsiteY74" fmla="*/ 342900 h 1295400"/>
                <a:gd name="connsiteX75" fmla="*/ 2839351 w 3195624"/>
                <a:gd name="connsiteY75" fmla="*/ 355600 h 1295400"/>
                <a:gd name="connsiteX76" fmla="*/ 2864751 w 3195624"/>
                <a:gd name="connsiteY76" fmla="*/ 361950 h 1295400"/>
                <a:gd name="connsiteX77" fmla="*/ 2883801 w 3195624"/>
                <a:gd name="connsiteY77" fmla="*/ 381000 h 1295400"/>
                <a:gd name="connsiteX78" fmla="*/ 2928251 w 3195624"/>
                <a:gd name="connsiteY78" fmla="*/ 406400 h 1295400"/>
                <a:gd name="connsiteX79" fmla="*/ 2985401 w 3195624"/>
                <a:gd name="connsiteY79" fmla="*/ 438150 h 1295400"/>
                <a:gd name="connsiteX80" fmla="*/ 3023501 w 3195624"/>
                <a:gd name="connsiteY80" fmla="*/ 476250 h 1295400"/>
                <a:gd name="connsiteX81" fmla="*/ 3112401 w 3195624"/>
                <a:gd name="connsiteY81" fmla="*/ 514350 h 1295400"/>
                <a:gd name="connsiteX82" fmla="*/ 3156851 w 3195624"/>
                <a:gd name="connsiteY82" fmla="*/ 539750 h 1295400"/>
                <a:gd name="connsiteX83" fmla="*/ 3175901 w 3195624"/>
                <a:gd name="connsiteY83" fmla="*/ 565150 h 1295400"/>
                <a:gd name="connsiteX84" fmla="*/ 3182251 w 3195624"/>
                <a:gd name="connsiteY84" fmla="*/ 590550 h 1295400"/>
                <a:gd name="connsiteX85" fmla="*/ 3194951 w 3195624"/>
                <a:gd name="connsiteY85" fmla="*/ 615950 h 1295400"/>
                <a:gd name="connsiteX86" fmla="*/ 3188601 w 3195624"/>
                <a:gd name="connsiteY86" fmla="*/ 673100 h 1295400"/>
                <a:gd name="connsiteX87" fmla="*/ 3137801 w 3195624"/>
                <a:gd name="connsiteY87" fmla="*/ 698500 h 1295400"/>
                <a:gd name="connsiteX88" fmla="*/ 3010801 w 3195624"/>
                <a:gd name="connsiteY88" fmla="*/ 704850 h 1295400"/>
                <a:gd name="connsiteX89" fmla="*/ 2985401 w 3195624"/>
                <a:gd name="connsiteY89" fmla="*/ 711200 h 1295400"/>
                <a:gd name="connsiteX90" fmla="*/ 2928251 w 3195624"/>
                <a:gd name="connsiteY90" fmla="*/ 717550 h 1295400"/>
                <a:gd name="connsiteX91" fmla="*/ 2871101 w 3195624"/>
                <a:gd name="connsiteY91" fmla="*/ 742950 h 1295400"/>
                <a:gd name="connsiteX92" fmla="*/ 2852051 w 3195624"/>
                <a:gd name="connsiteY92" fmla="*/ 762000 h 1295400"/>
                <a:gd name="connsiteX93" fmla="*/ 2826651 w 3195624"/>
                <a:gd name="connsiteY93" fmla="*/ 768350 h 1295400"/>
                <a:gd name="connsiteX94" fmla="*/ 2756801 w 3195624"/>
                <a:gd name="connsiteY94" fmla="*/ 806450 h 1295400"/>
                <a:gd name="connsiteX95" fmla="*/ 2731401 w 3195624"/>
                <a:gd name="connsiteY95" fmla="*/ 800100 h 1295400"/>
                <a:gd name="connsiteX96" fmla="*/ 2712351 w 3195624"/>
                <a:gd name="connsiteY96" fmla="*/ 806450 h 1295400"/>
                <a:gd name="connsiteX97" fmla="*/ 2680601 w 3195624"/>
                <a:gd name="connsiteY97" fmla="*/ 819150 h 1295400"/>
                <a:gd name="connsiteX98" fmla="*/ 2636151 w 3195624"/>
                <a:gd name="connsiteY98" fmla="*/ 831850 h 1295400"/>
                <a:gd name="connsiteX99" fmla="*/ 2598051 w 3195624"/>
                <a:gd name="connsiteY99" fmla="*/ 844550 h 1295400"/>
                <a:gd name="connsiteX100" fmla="*/ 2559951 w 3195624"/>
                <a:gd name="connsiteY100" fmla="*/ 850900 h 1295400"/>
                <a:gd name="connsiteX101" fmla="*/ 2553601 w 3195624"/>
                <a:gd name="connsiteY101" fmla="*/ 831850 h 1295400"/>
                <a:gd name="connsiteX102" fmla="*/ 2528201 w 3195624"/>
                <a:gd name="connsiteY102" fmla="*/ 838200 h 1295400"/>
                <a:gd name="connsiteX103" fmla="*/ 2471051 w 3195624"/>
                <a:gd name="connsiteY103" fmla="*/ 869950 h 1295400"/>
                <a:gd name="connsiteX104" fmla="*/ 2426601 w 3195624"/>
                <a:gd name="connsiteY104" fmla="*/ 914400 h 1295400"/>
                <a:gd name="connsiteX105" fmla="*/ 2356751 w 3195624"/>
                <a:gd name="connsiteY105" fmla="*/ 952500 h 1295400"/>
                <a:gd name="connsiteX106" fmla="*/ 2331351 w 3195624"/>
                <a:gd name="connsiteY106" fmla="*/ 958850 h 1295400"/>
                <a:gd name="connsiteX107" fmla="*/ 2210701 w 3195624"/>
                <a:gd name="connsiteY107" fmla="*/ 996950 h 1295400"/>
                <a:gd name="connsiteX108" fmla="*/ 2121801 w 3195624"/>
                <a:gd name="connsiteY108" fmla="*/ 1003300 h 1295400"/>
                <a:gd name="connsiteX109" fmla="*/ 2090051 w 3195624"/>
                <a:gd name="connsiteY109" fmla="*/ 977900 h 1295400"/>
                <a:gd name="connsiteX110" fmla="*/ 2032901 w 3195624"/>
                <a:gd name="connsiteY110" fmla="*/ 958850 h 1295400"/>
                <a:gd name="connsiteX111" fmla="*/ 1937651 w 3195624"/>
                <a:gd name="connsiteY111" fmla="*/ 971550 h 1295400"/>
                <a:gd name="connsiteX112" fmla="*/ 1893201 w 3195624"/>
                <a:gd name="connsiteY112" fmla="*/ 977900 h 1295400"/>
                <a:gd name="connsiteX113" fmla="*/ 1874151 w 3195624"/>
                <a:gd name="connsiteY113" fmla="*/ 1022350 h 1295400"/>
                <a:gd name="connsiteX114" fmla="*/ 1836051 w 3195624"/>
                <a:gd name="connsiteY114" fmla="*/ 1060450 h 1295400"/>
                <a:gd name="connsiteX115" fmla="*/ 1823351 w 3195624"/>
                <a:gd name="connsiteY115" fmla="*/ 1079500 h 1295400"/>
                <a:gd name="connsiteX116" fmla="*/ 1804301 w 3195624"/>
                <a:gd name="connsiteY116" fmla="*/ 1060450 h 1295400"/>
                <a:gd name="connsiteX117" fmla="*/ 1734451 w 3195624"/>
                <a:gd name="connsiteY117" fmla="*/ 1073150 h 1295400"/>
                <a:gd name="connsiteX118" fmla="*/ 1677301 w 3195624"/>
                <a:gd name="connsiteY118" fmla="*/ 1111250 h 1295400"/>
                <a:gd name="connsiteX119" fmla="*/ 1658251 w 3195624"/>
                <a:gd name="connsiteY119" fmla="*/ 1117600 h 1295400"/>
                <a:gd name="connsiteX120" fmla="*/ 1639201 w 3195624"/>
                <a:gd name="connsiteY120" fmla="*/ 1136650 h 1295400"/>
                <a:gd name="connsiteX121" fmla="*/ 1582051 w 3195624"/>
                <a:gd name="connsiteY121" fmla="*/ 1181100 h 1295400"/>
                <a:gd name="connsiteX122" fmla="*/ 1569351 w 3195624"/>
                <a:gd name="connsiteY122" fmla="*/ 1206500 h 1295400"/>
                <a:gd name="connsiteX123" fmla="*/ 1537601 w 3195624"/>
                <a:gd name="connsiteY123" fmla="*/ 1212850 h 1295400"/>
                <a:gd name="connsiteX124" fmla="*/ 1512201 w 3195624"/>
                <a:gd name="connsiteY124" fmla="*/ 1231900 h 1295400"/>
                <a:gd name="connsiteX125" fmla="*/ 1499501 w 3195624"/>
                <a:gd name="connsiteY125" fmla="*/ 1276350 h 1295400"/>
                <a:gd name="connsiteX126" fmla="*/ 1461401 w 3195624"/>
                <a:gd name="connsiteY126" fmla="*/ 1295400 h 1295400"/>
                <a:gd name="connsiteX127" fmla="*/ 1404251 w 3195624"/>
                <a:gd name="connsiteY127" fmla="*/ 1289050 h 1295400"/>
                <a:gd name="connsiteX128" fmla="*/ 1391551 w 3195624"/>
                <a:gd name="connsiteY128" fmla="*/ 1263650 h 1295400"/>
                <a:gd name="connsiteX129" fmla="*/ 1378851 w 3195624"/>
                <a:gd name="connsiteY129" fmla="*/ 1212850 h 1295400"/>
                <a:gd name="connsiteX130" fmla="*/ 1385201 w 3195624"/>
                <a:gd name="connsiteY130" fmla="*/ 1111250 h 1295400"/>
                <a:gd name="connsiteX131" fmla="*/ 1391551 w 3195624"/>
                <a:gd name="connsiteY131" fmla="*/ 1085850 h 1295400"/>
                <a:gd name="connsiteX132" fmla="*/ 1378851 w 3195624"/>
                <a:gd name="connsiteY132" fmla="*/ 1028700 h 1295400"/>
                <a:gd name="connsiteX133" fmla="*/ 1321701 w 3195624"/>
                <a:gd name="connsiteY133" fmla="*/ 977900 h 1295400"/>
                <a:gd name="connsiteX134" fmla="*/ 1251851 w 3195624"/>
                <a:gd name="connsiteY134" fmla="*/ 927100 h 1295400"/>
                <a:gd name="connsiteX135" fmla="*/ 1232801 w 3195624"/>
                <a:gd name="connsiteY135" fmla="*/ 908050 h 1295400"/>
                <a:gd name="connsiteX136" fmla="*/ 1194701 w 3195624"/>
                <a:gd name="connsiteY136" fmla="*/ 895350 h 1295400"/>
                <a:gd name="connsiteX137" fmla="*/ 1143901 w 3195624"/>
                <a:gd name="connsiteY137" fmla="*/ 876300 h 1295400"/>
                <a:gd name="connsiteX138" fmla="*/ 1080401 w 3195624"/>
                <a:gd name="connsiteY138" fmla="*/ 914400 h 1295400"/>
                <a:gd name="connsiteX139" fmla="*/ 1042301 w 3195624"/>
                <a:gd name="connsiteY139" fmla="*/ 946150 h 1295400"/>
                <a:gd name="connsiteX140" fmla="*/ 1016901 w 3195624"/>
                <a:gd name="connsiteY140" fmla="*/ 958850 h 1295400"/>
                <a:gd name="connsiteX141" fmla="*/ 978801 w 3195624"/>
                <a:gd name="connsiteY141" fmla="*/ 1003300 h 1295400"/>
                <a:gd name="connsiteX142" fmla="*/ 940701 w 3195624"/>
                <a:gd name="connsiteY142" fmla="*/ 1035050 h 1295400"/>
                <a:gd name="connsiteX143" fmla="*/ 915301 w 3195624"/>
                <a:gd name="connsiteY143" fmla="*/ 1054100 h 1295400"/>
                <a:gd name="connsiteX144" fmla="*/ 902601 w 3195624"/>
                <a:gd name="connsiteY144" fmla="*/ 1073150 h 1295400"/>
                <a:gd name="connsiteX145" fmla="*/ 864501 w 3195624"/>
                <a:gd name="connsiteY145" fmla="*/ 1098550 h 1295400"/>
                <a:gd name="connsiteX146" fmla="*/ 845451 w 3195624"/>
                <a:gd name="connsiteY146" fmla="*/ 1111250 h 1295400"/>
                <a:gd name="connsiteX147" fmla="*/ 813701 w 3195624"/>
                <a:gd name="connsiteY147" fmla="*/ 1143000 h 1295400"/>
                <a:gd name="connsiteX148" fmla="*/ 807351 w 3195624"/>
                <a:gd name="connsiteY148" fmla="*/ 1123950 h 1295400"/>
                <a:gd name="connsiteX149" fmla="*/ 794651 w 3195624"/>
                <a:gd name="connsiteY149" fmla="*/ 1079500 h 1295400"/>
                <a:gd name="connsiteX150" fmla="*/ 769251 w 3195624"/>
                <a:gd name="connsiteY150" fmla="*/ 1092200 h 1295400"/>
                <a:gd name="connsiteX151" fmla="*/ 731151 w 3195624"/>
                <a:gd name="connsiteY151" fmla="*/ 1104900 h 1295400"/>
                <a:gd name="connsiteX152" fmla="*/ 712101 w 3195624"/>
                <a:gd name="connsiteY152" fmla="*/ 1117600 h 1295400"/>
                <a:gd name="connsiteX153" fmla="*/ 686701 w 3195624"/>
                <a:gd name="connsiteY153" fmla="*/ 1187450 h 1295400"/>
                <a:gd name="connsiteX154" fmla="*/ 674001 w 3195624"/>
                <a:gd name="connsiteY154" fmla="*/ 1219200 h 1295400"/>
                <a:gd name="connsiteX155" fmla="*/ 623201 w 3195624"/>
                <a:gd name="connsiteY155" fmla="*/ 1225550 h 1295400"/>
                <a:gd name="connsiteX156" fmla="*/ 591451 w 3195624"/>
                <a:gd name="connsiteY156" fmla="*/ 1231900 h 1295400"/>
                <a:gd name="connsiteX157" fmla="*/ 502551 w 3195624"/>
                <a:gd name="connsiteY157" fmla="*/ 1225550 h 1295400"/>
                <a:gd name="connsiteX158" fmla="*/ 464451 w 3195624"/>
                <a:gd name="connsiteY158" fmla="*/ 1212850 h 1295400"/>
                <a:gd name="connsiteX159" fmla="*/ 407301 w 3195624"/>
                <a:gd name="connsiteY159" fmla="*/ 1206500 h 1295400"/>
                <a:gd name="connsiteX160" fmla="*/ 375551 w 3195624"/>
                <a:gd name="connsiteY160" fmla="*/ 1219200 h 1295400"/>
                <a:gd name="connsiteX161" fmla="*/ 331101 w 3195624"/>
                <a:gd name="connsiteY161" fmla="*/ 1206500 h 1295400"/>
                <a:gd name="connsiteX162" fmla="*/ 305701 w 3195624"/>
                <a:gd name="connsiteY162" fmla="*/ 1181100 h 1295400"/>
                <a:gd name="connsiteX163" fmla="*/ 286651 w 3195624"/>
                <a:gd name="connsiteY163" fmla="*/ 1168400 h 1295400"/>
                <a:gd name="connsiteX164" fmla="*/ 273951 w 3195624"/>
                <a:gd name="connsiteY164" fmla="*/ 1123950 h 1295400"/>
                <a:gd name="connsiteX165" fmla="*/ 254901 w 3195624"/>
                <a:gd name="connsiteY165" fmla="*/ 1117600 h 1295400"/>
                <a:gd name="connsiteX166" fmla="*/ 242201 w 3195624"/>
                <a:gd name="connsiteY166" fmla="*/ 1085850 h 1295400"/>
                <a:gd name="connsiteX167" fmla="*/ 223151 w 3195624"/>
                <a:gd name="connsiteY167" fmla="*/ 1092200 h 1295400"/>
                <a:gd name="connsiteX168" fmla="*/ 204101 w 3195624"/>
                <a:gd name="connsiteY168" fmla="*/ 1079500 h 1295400"/>
                <a:gd name="connsiteX169" fmla="*/ 185051 w 3195624"/>
                <a:gd name="connsiteY169" fmla="*/ 1073150 h 1295400"/>
                <a:gd name="connsiteX170" fmla="*/ 191401 w 3195624"/>
                <a:gd name="connsiteY170" fmla="*/ 1092200 h 1295400"/>
                <a:gd name="connsiteX171" fmla="*/ 172351 w 3195624"/>
                <a:gd name="connsiteY171" fmla="*/ 1085850 h 1295400"/>
                <a:gd name="connsiteX172" fmla="*/ 153301 w 3195624"/>
                <a:gd name="connsiteY172" fmla="*/ 1073150 h 1295400"/>
                <a:gd name="connsiteX173" fmla="*/ 96151 w 3195624"/>
                <a:gd name="connsiteY173" fmla="*/ 1054100 h 1295400"/>
                <a:gd name="connsiteX174" fmla="*/ 70751 w 3195624"/>
                <a:gd name="connsiteY174" fmla="*/ 1016000 h 1295400"/>
                <a:gd name="connsiteX175" fmla="*/ 58051 w 3195624"/>
                <a:gd name="connsiteY175" fmla="*/ 996950 h 1295400"/>
                <a:gd name="connsiteX176" fmla="*/ 26301 w 3195624"/>
                <a:gd name="connsiteY176" fmla="*/ 952500 h 1295400"/>
                <a:gd name="connsiteX177" fmla="*/ 901 w 3195624"/>
                <a:gd name="connsiteY177" fmla="*/ 895350 h 1295400"/>
                <a:gd name="connsiteX178" fmla="*/ 7251 w 3195624"/>
                <a:gd name="connsiteY178" fmla="*/ 8763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195624" h="1295400">
                  <a:moveTo>
                    <a:pt x="7251" y="876300"/>
                  </a:moveTo>
                  <a:lnTo>
                    <a:pt x="7251" y="876300"/>
                  </a:lnTo>
                  <a:cubicBezTo>
                    <a:pt x="30534" y="859367"/>
                    <a:pt x="66409" y="852231"/>
                    <a:pt x="77101" y="825500"/>
                  </a:cubicBezTo>
                  <a:cubicBezTo>
                    <a:pt x="81334" y="814917"/>
                    <a:pt x="83097" y="802968"/>
                    <a:pt x="89801" y="793750"/>
                  </a:cubicBezTo>
                  <a:cubicBezTo>
                    <a:pt x="100365" y="779225"/>
                    <a:pt x="127901" y="755650"/>
                    <a:pt x="127901" y="755650"/>
                  </a:cubicBezTo>
                  <a:cubicBezTo>
                    <a:pt x="131123" y="742761"/>
                    <a:pt x="135135" y="723954"/>
                    <a:pt x="140601" y="711200"/>
                  </a:cubicBezTo>
                  <a:cubicBezTo>
                    <a:pt x="144330" y="702499"/>
                    <a:pt x="149068" y="694267"/>
                    <a:pt x="153301" y="685800"/>
                  </a:cubicBezTo>
                  <a:cubicBezTo>
                    <a:pt x="155418" y="668867"/>
                    <a:pt x="159651" y="652065"/>
                    <a:pt x="159651" y="635000"/>
                  </a:cubicBezTo>
                  <a:cubicBezTo>
                    <a:pt x="159651" y="626273"/>
                    <a:pt x="154862" y="618186"/>
                    <a:pt x="153301" y="609600"/>
                  </a:cubicBezTo>
                  <a:cubicBezTo>
                    <a:pt x="150624" y="594874"/>
                    <a:pt x="149227" y="579943"/>
                    <a:pt x="146951" y="565150"/>
                  </a:cubicBezTo>
                  <a:cubicBezTo>
                    <a:pt x="144993" y="552425"/>
                    <a:pt x="142718" y="539750"/>
                    <a:pt x="140601" y="527050"/>
                  </a:cubicBezTo>
                  <a:cubicBezTo>
                    <a:pt x="142718" y="516467"/>
                    <a:pt x="144524" y="505817"/>
                    <a:pt x="146951" y="495300"/>
                  </a:cubicBezTo>
                  <a:cubicBezTo>
                    <a:pt x="150876" y="478293"/>
                    <a:pt x="156228" y="461616"/>
                    <a:pt x="159651" y="444500"/>
                  </a:cubicBezTo>
                  <a:cubicBezTo>
                    <a:pt x="161768" y="433917"/>
                    <a:pt x="160646" y="422121"/>
                    <a:pt x="166001" y="412750"/>
                  </a:cubicBezTo>
                  <a:cubicBezTo>
                    <a:pt x="169787" y="406124"/>
                    <a:pt x="178077" y="403150"/>
                    <a:pt x="185051" y="400050"/>
                  </a:cubicBezTo>
                  <a:cubicBezTo>
                    <a:pt x="197284" y="394613"/>
                    <a:pt x="223151" y="387350"/>
                    <a:pt x="223151" y="387350"/>
                  </a:cubicBezTo>
                  <a:cubicBezTo>
                    <a:pt x="227384" y="372533"/>
                    <a:pt x="224013" y="352765"/>
                    <a:pt x="235851" y="342900"/>
                  </a:cubicBezTo>
                  <a:cubicBezTo>
                    <a:pt x="244969" y="335302"/>
                    <a:pt x="277624" y="371973"/>
                    <a:pt x="280301" y="374650"/>
                  </a:cubicBezTo>
                  <a:cubicBezTo>
                    <a:pt x="287995" y="405426"/>
                    <a:pt x="283513" y="411704"/>
                    <a:pt x="324751" y="425450"/>
                  </a:cubicBezTo>
                  <a:lnTo>
                    <a:pt x="362851" y="438150"/>
                  </a:lnTo>
                  <a:cubicBezTo>
                    <a:pt x="364968" y="446617"/>
                    <a:pt x="364871" y="455973"/>
                    <a:pt x="369201" y="463550"/>
                  </a:cubicBezTo>
                  <a:cubicBezTo>
                    <a:pt x="381812" y="485618"/>
                    <a:pt x="391794" y="483486"/>
                    <a:pt x="413651" y="488950"/>
                  </a:cubicBezTo>
                  <a:cubicBezTo>
                    <a:pt x="541558" y="463369"/>
                    <a:pt x="467484" y="476250"/>
                    <a:pt x="750201" y="476250"/>
                  </a:cubicBezTo>
                  <a:cubicBezTo>
                    <a:pt x="769368" y="476250"/>
                    <a:pt x="788301" y="480483"/>
                    <a:pt x="807351" y="482600"/>
                  </a:cubicBezTo>
                  <a:cubicBezTo>
                    <a:pt x="815818" y="488950"/>
                    <a:pt x="822575" y="498743"/>
                    <a:pt x="832751" y="501650"/>
                  </a:cubicBezTo>
                  <a:cubicBezTo>
                    <a:pt x="839187" y="503489"/>
                    <a:pt x="845267" y="496752"/>
                    <a:pt x="851801" y="495300"/>
                  </a:cubicBezTo>
                  <a:cubicBezTo>
                    <a:pt x="864370" y="492507"/>
                    <a:pt x="877332" y="491743"/>
                    <a:pt x="889901" y="488950"/>
                  </a:cubicBezTo>
                  <a:cubicBezTo>
                    <a:pt x="896435" y="487498"/>
                    <a:pt x="902365" y="483797"/>
                    <a:pt x="908951" y="482600"/>
                  </a:cubicBezTo>
                  <a:cubicBezTo>
                    <a:pt x="925741" y="479547"/>
                    <a:pt x="942818" y="478367"/>
                    <a:pt x="959751" y="476250"/>
                  </a:cubicBezTo>
                  <a:cubicBezTo>
                    <a:pt x="972451" y="472017"/>
                    <a:pt x="989819" y="474260"/>
                    <a:pt x="997851" y="463550"/>
                  </a:cubicBezTo>
                  <a:cubicBezTo>
                    <a:pt x="1004201" y="455083"/>
                    <a:pt x="1009417" y="445634"/>
                    <a:pt x="1016901" y="438150"/>
                  </a:cubicBezTo>
                  <a:cubicBezTo>
                    <a:pt x="1076168" y="378883"/>
                    <a:pt x="1010551" y="461433"/>
                    <a:pt x="1061351" y="393700"/>
                  </a:cubicBezTo>
                  <a:cubicBezTo>
                    <a:pt x="1063468" y="387350"/>
                    <a:pt x="1063988" y="380219"/>
                    <a:pt x="1067701" y="374650"/>
                  </a:cubicBezTo>
                  <a:cubicBezTo>
                    <a:pt x="1081291" y="354265"/>
                    <a:pt x="1085829" y="355907"/>
                    <a:pt x="1105801" y="349250"/>
                  </a:cubicBezTo>
                  <a:cubicBezTo>
                    <a:pt x="1107918" y="342900"/>
                    <a:pt x="1108042" y="335484"/>
                    <a:pt x="1112151" y="330200"/>
                  </a:cubicBezTo>
                  <a:cubicBezTo>
                    <a:pt x="1123178" y="316023"/>
                    <a:pt x="1150251" y="292100"/>
                    <a:pt x="1150251" y="292100"/>
                  </a:cubicBezTo>
                  <a:cubicBezTo>
                    <a:pt x="1154484" y="281517"/>
                    <a:pt x="1156112" y="269469"/>
                    <a:pt x="1162951" y="260350"/>
                  </a:cubicBezTo>
                  <a:cubicBezTo>
                    <a:pt x="1177951" y="240350"/>
                    <a:pt x="1191447" y="244554"/>
                    <a:pt x="1207401" y="228600"/>
                  </a:cubicBezTo>
                  <a:cubicBezTo>
                    <a:pt x="1214885" y="221116"/>
                    <a:pt x="1220300" y="211812"/>
                    <a:pt x="1226451" y="203200"/>
                  </a:cubicBezTo>
                  <a:cubicBezTo>
                    <a:pt x="1230887" y="196990"/>
                    <a:pt x="1233192" y="188918"/>
                    <a:pt x="1239151" y="184150"/>
                  </a:cubicBezTo>
                  <a:cubicBezTo>
                    <a:pt x="1244378" y="179969"/>
                    <a:pt x="1252049" y="180437"/>
                    <a:pt x="1258201" y="177800"/>
                  </a:cubicBezTo>
                  <a:cubicBezTo>
                    <a:pt x="1313128" y="154260"/>
                    <a:pt x="1257975" y="173642"/>
                    <a:pt x="1302651" y="158750"/>
                  </a:cubicBezTo>
                  <a:cubicBezTo>
                    <a:pt x="1306884" y="152400"/>
                    <a:pt x="1309392" y="144468"/>
                    <a:pt x="1315351" y="139700"/>
                  </a:cubicBezTo>
                  <a:cubicBezTo>
                    <a:pt x="1320578" y="135519"/>
                    <a:pt x="1327965" y="135189"/>
                    <a:pt x="1334401" y="133350"/>
                  </a:cubicBezTo>
                  <a:cubicBezTo>
                    <a:pt x="1408276" y="112243"/>
                    <a:pt x="1298106" y="145599"/>
                    <a:pt x="1397901" y="120650"/>
                  </a:cubicBezTo>
                  <a:cubicBezTo>
                    <a:pt x="1454062" y="106610"/>
                    <a:pt x="1417606" y="112768"/>
                    <a:pt x="1461401" y="95250"/>
                  </a:cubicBezTo>
                  <a:cubicBezTo>
                    <a:pt x="1499127" y="80160"/>
                    <a:pt x="1492155" y="85556"/>
                    <a:pt x="1524901" y="76200"/>
                  </a:cubicBezTo>
                  <a:cubicBezTo>
                    <a:pt x="1531337" y="74361"/>
                    <a:pt x="1537316" y="70735"/>
                    <a:pt x="1543951" y="69850"/>
                  </a:cubicBezTo>
                  <a:cubicBezTo>
                    <a:pt x="1569215" y="66481"/>
                    <a:pt x="1594751" y="65617"/>
                    <a:pt x="1620151" y="63500"/>
                  </a:cubicBezTo>
                  <a:cubicBezTo>
                    <a:pt x="1634968" y="57150"/>
                    <a:pt x="1650183" y="51659"/>
                    <a:pt x="1664601" y="44450"/>
                  </a:cubicBezTo>
                  <a:cubicBezTo>
                    <a:pt x="1671427" y="41037"/>
                    <a:pt x="1676677" y="34850"/>
                    <a:pt x="1683651" y="31750"/>
                  </a:cubicBezTo>
                  <a:cubicBezTo>
                    <a:pt x="1695884" y="26313"/>
                    <a:pt x="1709777" y="25037"/>
                    <a:pt x="1721751" y="19050"/>
                  </a:cubicBezTo>
                  <a:cubicBezTo>
                    <a:pt x="1730218" y="14817"/>
                    <a:pt x="1737869" y="8206"/>
                    <a:pt x="1747151" y="6350"/>
                  </a:cubicBezTo>
                  <a:cubicBezTo>
                    <a:pt x="1770076" y="1765"/>
                    <a:pt x="1793718" y="2117"/>
                    <a:pt x="1817001" y="0"/>
                  </a:cubicBezTo>
                  <a:cubicBezTo>
                    <a:pt x="1895428" y="15685"/>
                    <a:pt x="1795840" y="-2751"/>
                    <a:pt x="1950351" y="12700"/>
                  </a:cubicBezTo>
                  <a:cubicBezTo>
                    <a:pt x="1970147" y="14680"/>
                    <a:pt x="1976750" y="20887"/>
                    <a:pt x="1994801" y="25400"/>
                  </a:cubicBezTo>
                  <a:cubicBezTo>
                    <a:pt x="2027150" y="33487"/>
                    <a:pt x="2048139" y="34149"/>
                    <a:pt x="2083701" y="38100"/>
                  </a:cubicBezTo>
                  <a:cubicBezTo>
                    <a:pt x="2200727" y="14695"/>
                    <a:pt x="2056397" y="38100"/>
                    <a:pt x="2134501" y="38100"/>
                  </a:cubicBezTo>
                  <a:cubicBezTo>
                    <a:pt x="2219194" y="38100"/>
                    <a:pt x="2303834" y="33867"/>
                    <a:pt x="2388501" y="31750"/>
                  </a:cubicBezTo>
                  <a:cubicBezTo>
                    <a:pt x="2440847" y="18664"/>
                    <a:pt x="2393785" y="29046"/>
                    <a:pt x="2483751" y="19050"/>
                  </a:cubicBezTo>
                  <a:cubicBezTo>
                    <a:pt x="2498627" y="17397"/>
                    <a:pt x="2513384" y="14817"/>
                    <a:pt x="2528201" y="12700"/>
                  </a:cubicBezTo>
                  <a:cubicBezTo>
                    <a:pt x="2536668" y="14817"/>
                    <a:pt x="2546786" y="13598"/>
                    <a:pt x="2553601" y="19050"/>
                  </a:cubicBezTo>
                  <a:cubicBezTo>
                    <a:pt x="2558828" y="23231"/>
                    <a:pt x="2556238" y="32531"/>
                    <a:pt x="2559951" y="38100"/>
                  </a:cubicBezTo>
                  <a:cubicBezTo>
                    <a:pt x="2575084" y="60799"/>
                    <a:pt x="2580093" y="57423"/>
                    <a:pt x="2604401" y="63500"/>
                  </a:cubicBezTo>
                  <a:cubicBezTo>
                    <a:pt x="2612868" y="76200"/>
                    <a:pt x="2626099" y="86792"/>
                    <a:pt x="2629801" y="101600"/>
                  </a:cubicBezTo>
                  <a:cubicBezTo>
                    <a:pt x="2631836" y="109738"/>
                    <a:pt x="2637946" y="136940"/>
                    <a:pt x="2642501" y="146050"/>
                  </a:cubicBezTo>
                  <a:cubicBezTo>
                    <a:pt x="2645914" y="152876"/>
                    <a:pt x="2650968" y="158750"/>
                    <a:pt x="2655201" y="165100"/>
                  </a:cubicBezTo>
                  <a:cubicBezTo>
                    <a:pt x="2658957" y="191394"/>
                    <a:pt x="2658401" y="206434"/>
                    <a:pt x="2667901" y="228600"/>
                  </a:cubicBezTo>
                  <a:cubicBezTo>
                    <a:pt x="2671630" y="237301"/>
                    <a:pt x="2672898" y="248498"/>
                    <a:pt x="2680601" y="254000"/>
                  </a:cubicBezTo>
                  <a:cubicBezTo>
                    <a:pt x="2689384" y="260273"/>
                    <a:pt x="2701768" y="258233"/>
                    <a:pt x="2712351" y="260350"/>
                  </a:cubicBezTo>
                  <a:cubicBezTo>
                    <a:pt x="2716584" y="266700"/>
                    <a:pt x="2718579" y="275355"/>
                    <a:pt x="2725051" y="279400"/>
                  </a:cubicBezTo>
                  <a:cubicBezTo>
                    <a:pt x="2736403" y="286495"/>
                    <a:pt x="2763151" y="292100"/>
                    <a:pt x="2763151" y="292100"/>
                  </a:cubicBezTo>
                  <a:cubicBezTo>
                    <a:pt x="2767384" y="298450"/>
                    <a:pt x="2770455" y="305754"/>
                    <a:pt x="2775851" y="311150"/>
                  </a:cubicBezTo>
                  <a:cubicBezTo>
                    <a:pt x="2781247" y="316546"/>
                    <a:pt x="2788691" y="319414"/>
                    <a:pt x="2794901" y="323850"/>
                  </a:cubicBezTo>
                  <a:cubicBezTo>
                    <a:pt x="2803513" y="330001"/>
                    <a:pt x="2811689" y="336749"/>
                    <a:pt x="2820301" y="342900"/>
                  </a:cubicBezTo>
                  <a:cubicBezTo>
                    <a:pt x="2826511" y="347336"/>
                    <a:pt x="2832336" y="352594"/>
                    <a:pt x="2839351" y="355600"/>
                  </a:cubicBezTo>
                  <a:cubicBezTo>
                    <a:pt x="2847373" y="359038"/>
                    <a:pt x="2856284" y="359833"/>
                    <a:pt x="2864751" y="361950"/>
                  </a:cubicBezTo>
                  <a:cubicBezTo>
                    <a:pt x="2871101" y="368300"/>
                    <a:pt x="2876902" y="375251"/>
                    <a:pt x="2883801" y="381000"/>
                  </a:cubicBezTo>
                  <a:cubicBezTo>
                    <a:pt x="2902629" y="396690"/>
                    <a:pt x="2906069" y="393091"/>
                    <a:pt x="2928251" y="406400"/>
                  </a:cubicBezTo>
                  <a:cubicBezTo>
                    <a:pt x="2982838" y="439152"/>
                    <a:pt x="2947083" y="425377"/>
                    <a:pt x="2985401" y="438150"/>
                  </a:cubicBezTo>
                  <a:cubicBezTo>
                    <a:pt x="2998101" y="450850"/>
                    <a:pt x="3006462" y="470570"/>
                    <a:pt x="3023501" y="476250"/>
                  </a:cubicBezTo>
                  <a:cubicBezTo>
                    <a:pt x="3079562" y="494937"/>
                    <a:pt x="3049627" y="482963"/>
                    <a:pt x="3112401" y="514350"/>
                  </a:cubicBezTo>
                  <a:cubicBezTo>
                    <a:pt x="3122362" y="519330"/>
                    <a:pt x="3147876" y="530775"/>
                    <a:pt x="3156851" y="539750"/>
                  </a:cubicBezTo>
                  <a:cubicBezTo>
                    <a:pt x="3164335" y="547234"/>
                    <a:pt x="3169551" y="556683"/>
                    <a:pt x="3175901" y="565150"/>
                  </a:cubicBezTo>
                  <a:cubicBezTo>
                    <a:pt x="3178018" y="573617"/>
                    <a:pt x="3179187" y="582378"/>
                    <a:pt x="3182251" y="590550"/>
                  </a:cubicBezTo>
                  <a:cubicBezTo>
                    <a:pt x="3185575" y="599413"/>
                    <a:pt x="3194225" y="606512"/>
                    <a:pt x="3194951" y="615950"/>
                  </a:cubicBezTo>
                  <a:cubicBezTo>
                    <a:pt x="3196421" y="635061"/>
                    <a:pt x="3195973" y="655407"/>
                    <a:pt x="3188601" y="673100"/>
                  </a:cubicBezTo>
                  <a:cubicBezTo>
                    <a:pt x="3182394" y="687996"/>
                    <a:pt x="3151884" y="697326"/>
                    <a:pt x="3137801" y="698500"/>
                  </a:cubicBezTo>
                  <a:cubicBezTo>
                    <a:pt x="3095561" y="702020"/>
                    <a:pt x="3053134" y="702733"/>
                    <a:pt x="3010801" y="704850"/>
                  </a:cubicBezTo>
                  <a:cubicBezTo>
                    <a:pt x="3002334" y="706967"/>
                    <a:pt x="2994027" y="709873"/>
                    <a:pt x="2985401" y="711200"/>
                  </a:cubicBezTo>
                  <a:cubicBezTo>
                    <a:pt x="2966457" y="714115"/>
                    <a:pt x="2947046" y="713791"/>
                    <a:pt x="2928251" y="717550"/>
                  </a:cubicBezTo>
                  <a:cubicBezTo>
                    <a:pt x="2906392" y="721922"/>
                    <a:pt x="2887904" y="728948"/>
                    <a:pt x="2871101" y="742950"/>
                  </a:cubicBezTo>
                  <a:cubicBezTo>
                    <a:pt x="2864202" y="748699"/>
                    <a:pt x="2859848" y="757545"/>
                    <a:pt x="2852051" y="762000"/>
                  </a:cubicBezTo>
                  <a:cubicBezTo>
                    <a:pt x="2844474" y="766330"/>
                    <a:pt x="2834707" y="764993"/>
                    <a:pt x="2826651" y="768350"/>
                  </a:cubicBezTo>
                  <a:cubicBezTo>
                    <a:pt x="2788234" y="784357"/>
                    <a:pt x="2783860" y="788411"/>
                    <a:pt x="2756801" y="806450"/>
                  </a:cubicBezTo>
                  <a:cubicBezTo>
                    <a:pt x="2748334" y="804333"/>
                    <a:pt x="2740128" y="800100"/>
                    <a:pt x="2731401" y="800100"/>
                  </a:cubicBezTo>
                  <a:cubicBezTo>
                    <a:pt x="2724708" y="800100"/>
                    <a:pt x="2718618" y="804100"/>
                    <a:pt x="2712351" y="806450"/>
                  </a:cubicBezTo>
                  <a:cubicBezTo>
                    <a:pt x="2701678" y="810452"/>
                    <a:pt x="2691415" y="815545"/>
                    <a:pt x="2680601" y="819150"/>
                  </a:cubicBezTo>
                  <a:cubicBezTo>
                    <a:pt x="2665982" y="824023"/>
                    <a:pt x="2650879" y="827318"/>
                    <a:pt x="2636151" y="831850"/>
                  </a:cubicBezTo>
                  <a:cubicBezTo>
                    <a:pt x="2623356" y="835787"/>
                    <a:pt x="2611038" y="841303"/>
                    <a:pt x="2598051" y="844550"/>
                  </a:cubicBezTo>
                  <a:cubicBezTo>
                    <a:pt x="2585560" y="847673"/>
                    <a:pt x="2572651" y="848783"/>
                    <a:pt x="2559951" y="850900"/>
                  </a:cubicBezTo>
                  <a:cubicBezTo>
                    <a:pt x="2557834" y="844550"/>
                    <a:pt x="2559816" y="834336"/>
                    <a:pt x="2553601" y="831850"/>
                  </a:cubicBezTo>
                  <a:cubicBezTo>
                    <a:pt x="2545498" y="828609"/>
                    <a:pt x="2536007" y="834297"/>
                    <a:pt x="2528201" y="838200"/>
                  </a:cubicBezTo>
                  <a:cubicBezTo>
                    <a:pt x="2440862" y="881869"/>
                    <a:pt x="2523731" y="852390"/>
                    <a:pt x="2471051" y="869950"/>
                  </a:cubicBezTo>
                  <a:cubicBezTo>
                    <a:pt x="2456234" y="884767"/>
                    <a:pt x="2444036" y="902777"/>
                    <a:pt x="2426601" y="914400"/>
                  </a:cubicBezTo>
                  <a:cubicBezTo>
                    <a:pt x="2405736" y="928310"/>
                    <a:pt x="2379801" y="946737"/>
                    <a:pt x="2356751" y="952500"/>
                  </a:cubicBezTo>
                  <a:cubicBezTo>
                    <a:pt x="2348284" y="954617"/>
                    <a:pt x="2339630" y="956090"/>
                    <a:pt x="2331351" y="958850"/>
                  </a:cubicBezTo>
                  <a:cubicBezTo>
                    <a:pt x="2291903" y="971999"/>
                    <a:pt x="2252712" y="992528"/>
                    <a:pt x="2210701" y="996950"/>
                  </a:cubicBezTo>
                  <a:cubicBezTo>
                    <a:pt x="2181155" y="1000060"/>
                    <a:pt x="2151434" y="1001183"/>
                    <a:pt x="2121801" y="1003300"/>
                  </a:cubicBezTo>
                  <a:cubicBezTo>
                    <a:pt x="2111218" y="994833"/>
                    <a:pt x="2101673" y="984873"/>
                    <a:pt x="2090051" y="977900"/>
                  </a:cubicBezTo>
                  <a:cubicBezTo>
                    <a:pt x="2072971" y="967652"/>
                    <a:pt x="2051923" y="963606"/>
                    <a:pt x="2032901" y="958850"/>
                  </a:cubicBezTo>
                  <a:cubicBezTo>
                    <a:pt x="1963537" y="981971"/>
                    <a:pt x="1995558" y="981201"/>
                    <a:pt x="1937651" y="971550"/>
                  </a:cubicBezTo>
                  <a:cubicBezTo>
                    <a:pt x="1922834" y="973667"/>
                    <a:pt x="1906285" y="970631"/>
                    <a:pt x="1893201" y="977900"/>
                  </a:cubicBezTo>
                  <a:cubicBezTo>
                    <a:pt x="1877530" y="986606"/>
                    <a:pt x="1883479" y="1010357"/>
                    <a:pt x="1874151" y="1022350"/>
                  </a:cubicBezTo>
                  <a:cubicBezTo>
                    <a:pt x="1863124" y="1036527"/>
                    <a:pt x="1846014" y="1045506"/>
                    <a:pt x="1836051" y="1060450"/>
                  </a:cubicBezTo>
                  <a:lnTo>
                    <a:pt x="1823351" y="1079500"/>
                  </a:lnTo>
                  <a:cubicBezTo>
                    <a:pt x="1817001" y="1073150"/>
                    <a:pt x="1813258" y="1061090"/>
                    <a:pt x="1804301" y="1060450"/>
                  </a:cubicBezTo>
                  <a:cubicBezTo>
                    <a:pt x="1780696" y="1058764"/>
                    <a:pt x="1757039" y="1066091"/>
                    <a:pt x="1734451" y="1073150"/>
                  </a:cubicBezTo>
                  <a:cubicBezTo>
                    <a:pt x="1710586" y="1080608"/>
                    <a:pt x="1698031" y="1099404"/>
                    <a:pt x="1677301" y="1111250"/>
                  </a:cubicBezTo>
                  <a:cubicBezTo>
                    <a:pt x="1671489" y="1114571"/>
                    <a:pt x="1664601" y="1115483"/>
                    <a:pt x="1658251" y="1117600"/>
                  </a:cubicBezTo>
                  <a:cubicBezTo>
                    <a:pt x="1651901" y="1123950"/>
                    <a:pt x="1646290" y="1131137"/>
                    <a:pt x="1639201" y="1136650"/>
                  </a:cubicBezTo>
                  <a:cubicBezTo>
                    <a:pt x="1618099" y="1153063"/>
                    <a:pt x="1597497" y="1159475"/>
                    <a:pt x="1582051" y="1181100"/>
                  </a:cubicBezTo>
                  <a:cubicBezTo>
                    <a:pt x="1576549" y="1188803"/>
                    <a:pt x="1577054" y="1200998"/>
                    <a:pt x="1569351" y="1206500"/>
                  </a:cubicBezTo>
                  <a:cubicBezTo>
                    <a:pt x="1560568" y="1212773"/>
                    <a:pt x="1548184" y="1210733"/>
                    <a:pt x="1537601" y="1212850"/>
                  </a:cubicBezTo>
                  <a:cubicBezTo>
                    <a:pt x="1529134" y="1219200"/>
                    <a:pt x="1518352" y="1223288"/>
                    <a:pt x="1512201" y="1231900"/>
                  </a:cubicBezTo>
                  <a:cubicBezTo>
                    <a:pt x="1504595" y="1242548"/>
                    <a:pt x="1508329" y="1265315"/>
                    <a:pt x="1499501" y="1276350"/>
                  </a:cubicBezTo>
                  <a:cubicBezTo>
                    <a:pt x="1490549" y="1287541"/>
                    <a:pt x="1473950" y="1291217"/>
                    <a:pt x="1461401" y="1295400"/>
                  </a:cubicBezTo>
                  <a:cubicBezTo>
                    <a:pt x="1442351" y="1293283"/>
                    <a:pt x="1421700" y="1296981"/>
                    <a:pt x="1404251" y="1289050"/>
                  </a:cubicBezTo>
                  <a:cubicBezTo>
                    <a:pt x="1395633" y="1285133"/>
                    <a:pt x="1395280" y="1272351"/>
                    <a:pt x="1391551" y="1263650"/>
                  </a:cubicBezTo>
                  <a:cubicBezTo>
                    <a:pt x="1384229" y="1246565"/>
                    <a:pt x="1382578" y="1231486"/>
                    <a:pt x="1378851" y="1212850"/>
                  </a:cubicBezTo>
                  <a:cubicBezTo>
                    <a:pt x="1380968" y="1178983"/>
                    <a:pt x="1381825" y="1145014"/>
                    <a:pt x="1385201" y="1111250"/>
                  </a:cubicBezTo>
                  <a:cubicBezTo>
                    <a:pt x="1386069" y="1102566"/>
                    <a:pt x="1391551" y="1094577"/>
                    <a:pt x="1391551" y="1085850"/>
                  </a:cubicBezTo>
                  <a:cubicBezTo>
                    <a:pt x="1391551" y="1085577"/>
                    <a:pt x="1381300" y="1032199"/>
                    <a:pt x="1378851" y="1028700"/>
                  </a:cubicBezTo>
                  <a:cubicBezTo>
                    <a:pt x="1359821" y="1001515"/>
                    <a:pt x="1345299" y="993632"/>
                    <a:pt x="1321701" y="977900"/>
                  </a:cubicBezTo>
                  <a:cubicBezTo>
                    <a:pt x="1302954" y="921659"/>
                    <a:pt x="1338710" y="1013959"/>
                    <a:pt x="1251851" y="927100"/>
                  </a:cubicBezTo>
                  <a:cubicBezTo>
                    <a:pt x="1245501" y="920750"/>
                    <a:pt x="1240651" y="912411"/>
                    <a:pt x="1232801" y="908050"/>
                  </a:cubicBezTo>
                  <a:cubicBezTo>
                    <a:pt x="1221099" y="901549"/>
                    <a:pt x="1206675" y="901337"/>
                    <a:pt x="1194701" y="895350"/>
                  </a:cubicBezTo>
                  <a:cubicBezTo>
                    <a:pt x="1161495" y="878747"/>
                    <a:pt x="1178484" y="884946"/>
                    <a:pt x="1143901" y="876300"/>
                  </a:cubicBezTo>
                  <a:cubicBezTo>
                    <a:pt x="1119106" y="888698"/>
                    <a:pt x="1103389" y="895243"/>
                    <a:pt x="1080401" y="914400"/>
                  </a:cubicBezTo>
                  <a:cubicBezTo>
                    <a:pt x="1067701" y="924983"/>
                    <a:pt x="1055844" y="936670"/>
                    <a:pt x="1042301" y="946150"/>
                  </a:cubicBezTo>
                  <a:cubicBezTo>
                    <a:pt x="1034546" y="951578"/>
                    <a:pt x="1024474" y="953170"/>
                    <a:pt x="1016901" y="958850"/>
                  </a:cubicBezTo>
                  <a:cubicBezTo>
                    <a:pt x="982983" y="984288"/>
                    <a:pt x="1000132" y="977702"/>
                    <a:pt x="978801" y="1003300"/>
                  </a:cubicBezTo>
                  <a:cubicBezTo>
                    <a:pt x="961361" y="1024228"/>
                    <a:pt x="961269" y="1020359"/>
                    <a:pt x="940701" y="1035050"/>
                  </a:cubicBezTo>
                  <a:cubicBezTo>
                    <a:pt x="932089" y="1041201"/>
                    <a:pt x="922785" y="1046616"/>
                    <a:pt x="915301" y="1054100"/>
                  </a:cubicBezTo>
                  <a:cubicBezTo>
                    <a:pt x="909905" y="1059496"/>
                    <a:pt x="908344" y="1068124"/>
                    <a:pt x="902601" y="1073150"/>
                  </a:cubicBezTo>
                  <a:cubicBezTo>
                    <a:pt x="891114" y="1083201"/>
                    <a:pt x="877201" y="1090083"/>
                    <a:pt x="864501" y="1098550"/>
                  </a:cubicBezTo>
                  <a:lnTo>
                    <a:pt x="845451" y="1111250"/>
                  </a:lnTo>
                  <a:cubicBezTo>
                    <a:pt x="841822" y="1116693"/>
                    <a:pt x="825796" y="1146024"/>
                    <a:pt x="813701" y="1143000"/>
                  </a:cubicBezTo>
                  <a:cubicBezTo>
                    <a:pt x="807207" y="1141377"/>
                    <a:pt x="809190" y="1130386"/>
                    <a:pt x="807351" y="1123950"/>
                  </a:cubicBezTo>
                  <a:cubicBezTo>
                    <a:pt x="791404" y="1068136"/>
                    <a:pt x="809876" y="1125175"/>
                    <a:pt x="794651" y="1079500"/>
                  </a:cubicBezTo>
                  <a:cubicBezTo>
                    <a:pt x="786184" y="1083733"/>
                    <a:pt x="778040" y="1088684"/>
                    <a:pt x="769251" y="1092200"/>
                  </a:cubicBezTo>
                  <a:cubicBezTo>
                    <a:pt x="756822" y="1097172"/>
                    <a:pt x="742290" y="1097474"/>
                    <a:pt x="731151" y="1104900"/>
                  </a:cubicBezTo>
                  <a:lnTo>
                    <a:pt x="712101" y="1117600"/>
                  </a:lnTo>
                  <a:cubicBezTo>
                    <a:pt x="680176" y="1165488"/>
                    <a:pt x="723078" y="1096506"/>
                    <a:pt x="686701" y="1187450"/>
                  </a:cubicBezTo>
                  <a:cubicBezTo>
                    <a:pt x="682468" y="1198033"/>
                    <a:pt x="683775" y="1213335"/>
                    <a:pt x="674001" y="1219200"/>
                  </a:cubicBezTo>
                  <a:cubicBezTo>
                    <a:pt x="659368" y="1227980"/>
                    <a:pt x="640068" y="1222955"/>
                    <a:pt x="623201" y="1225550"/>
                  </a:cubicBezTo>
                  <a:cubicBezTo>
                    <a:pt x="612534" y="1227191"/>
                    <a:pt x="602034" y="1229783"/>
                    <a:pt x="591451" y="1231900"/>
                  </a:cubicBezTo>
                  <a:cubicBezTo>
                    <a:pt x="561818" y="1229783"/>
                    <a:pt x="531931" y="1229957"/>
                    <a:pt x="502551" y="1225550"/>
                  </a:cubicBezTo>
                  <a:cubicBezTo>
                    <a:pt x="489312" y="1223564"/>
                    <a:pt x="477756" y="1214328"/>
                    <a:pt x="464451" y="1212850"/>
                  </a:cubicBezTo>
                  <a:lnTo>
                    <a:pt x="407301" y="1206500"/>
                  </a:lnTo>
                  <a:cubicBezTo>
                    <a:pt x="355820" y="1189340"/>
                    <a:pt x="420686" y="1204155"/>
                    <a:pt x="375551" y="1219200"/>
                  </a:cubicBezTo>
                  <a:cubicBezTo>
                    <a:pt x="371564" y="1220529"/>
                    <a:pt x="337027" y="1208475"/>
                    <a:pt x="331101" y="1206500"/>
                  </a:cubicBezTo>
                  <a:cubicBezTo>
                    <a:pt x="322634" y="1198033"/>
                    <a:pt x="314792" y="1188892"/>
                    <a:pt x="305701" y="1181100"/>
                  </a:cubicBezTo>
                  <a:cubicBezTo>
                    <a:pt x="299907" y="1176133"/>
                    <a:pt x="290884" y="1174750"/>
                    <a:pt x="286651" y="1168400"/>
                  </a:cubicBezTo>
                  <a:cubicBezTo>
                    <a:pt x="286321" y="1167906"/>
                    <a:pt x="277198" y="1127197"/>
                    <a:pt x="273951" y="1123950"/>
                  </a:cubicBezTo>
                  <a:cubicBezTo>
                    <a:pt x="269218" y="1119217"/>
                    <a:pt x="261251" y="1119717"/>
                    <a:pt x="254901" y="1117600"/>
                  </a:cubicBezTo>
                  <a:cubicBezTo>
                    <a:pt x="250668" y="1107017"/>
                    <a:pt x="251102" y="1092971"/>
                    <a:pt x="242201" y="1085850"/>
                  </a:cubicBezTo>
                  <a:cubicBezTo>
                    <a:pt x="236974" y="1081669"/>
                    <a:pt x="229753" y="1093300"/>
                    <a:pt x="223151" y="1092200"/>
                  </a:cubicBezTo>
                  <a:cubicBezTo>
                    <a:pt x="215623" y="1090945"/>
                    <a:pt x="210927" y="1082913"/>
                    <a:pt x="204101" y="1079500"/>
                  </a:cubicBezTo>
                  <a:cubicBezTo>
                    <a:pt x="198114" y="1076507"/>
                    <a:pt x="191401" y="1075267"/>
                    <a:pt x="185051" y="1073150"/>
                  </a:cubicBezTo>
                  <a:cubicBezTo>
                    <a:pt x="187168" y="1079500"/>
                    <a:pt x="196134" y="1087467"/>
                    <a:pt x="191401" y="1092200"/>
                  </a:cubicBezTo>
                  <a:cubicBezTo>
                    <a:pt x="186668" y="1096933"/>
                    <a:pt x="178338" y="1088843"/>
                    <a:pt x="172351" y="1085850"/>
                  </a:cubicBezTo>
                  <a:cubicBezTo>
                    <a:pt x="165525" y="1082437"/>
                    <a:pt x="160127" y="1076563"/>
                    <a:pt x="153301" y="1073150"/>
                  </a:cubicBezTo>
                  <a:cubicBezTo>
                    <a:pt x="129389" y="1061194"/>
                    <a:pt x="120404" y="1060163"/>
                    <a:pt x="96151" y="1054100"/>
                  </a:cubicBezTo>
                  <a:lnTo>
                    <a:pt x="70751" y="1016000"/>
                  </a:lnTo>
                  <a:cubicBezTo>
                    <a:pt x="66518" y="1009650"/>
                    <a:pt x="61464" y="1003776"/>
                    <a:pt x="58051" y="996950"/>
                  </a:cubicBezTo>
                  <a:cubicBezTo>
                    <a:pt x="41335" y="963518"/>
                    <a:pt x="52044" y="978243"/>
                    <a:pt x="26301" y="952500"/>
                  </a:cubicBezTo>
                  <a:cubicBezTo>
                    <a:pt x="16231" y="922290"/>
                    <a:pt x="18152" y="916913"/>
                    <a:pt x="901" y="895350"/>
                  </a:cubicBezTo>
                  <a:cubicBezTo>
                    <a:pt x="-2839" y="890675"/>
                    <a:pt x="6193" y="879475"/>
                    <a:pt x="7251" y="876300"/>
                  </a:cubicBezTo>
                  <a:close/>
                </a:path>
              </a:pathLst>
            </a:custGeom>
            <a:gradFill>
              <a:gsLst>
                <a:gs pos="42000">
                  <a:srgbClr val="00B050">
                    <a:alpha val="50000"/>
                  </a:srgbClr>
                </a:gs>
                <a:gs pos="100000">
                  <a:srgbClr val="92D050">
                    <a:alpha val="50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4" name="Rectangle 43">
            <a:extLst>
              <a:ext uri="{FF2B5EF4-FFF2-40B4-BE49-F238E27FC236}">
                <a16:creationId xmlns:a16="http://schemas.microsoft.com/office/drawing/2014/main" id="{5FF703FE-725B-41FB-B61D-5190907C4A47}"/>
              </a:ext>
            </a:extLst>
          </p:cNvPr>
          <p:cNvSpPr/>
          <p:nvPr/>
        </p:nvSpPr>
        <p:spPr>
          <a:xfrm>
            <a:off x="22977" y="5560593"/>
            <a:ext cx="9121023" cy="584775"/>
          </a:xfrm>
          <a:prstGeom prst="rect">
            <a:avLst/>
          </a:prstGeom>
        </p:spPr>
        <p:txBody>
          <a:bodyPr wrap="none">
            <a:spAutoFit/>
          </a:bodyPr>
          <a:lstStyle/>
          <a:p>
            <a:r>
              <a:rPr lang="en-US" sz="3200" b="1" dirty="0">
                <a:latin typeface="Calibri" panose="020F0502020204030204" pitchFamily="34" charset="0"/>
                <a:cs typeface="Calibri" panose="020F0502020204030204" pitchFamily="34" charset="0"/>
              </a:rPr>
              <a:t>Use </a:t>
            </a:r>
            <a:r>
              <a:rPr lang="en-US" sz="3200" b="1" dirty="0" err="1">
                <a:latin typeface="Calibri" panose="020F0502020204030204" pitchFamily="34" charset="0"/>
                <a:cs typeface="Calibri" panose="020F0502020204030204" pitchFamily="34" charset="0"/>
              </a:rPr>
              <a:t>StreamStats</a:t>
            </a:r>
            <a:r>
              <a:rPr lang="en-US" sz="3200" b="1" dirty="0">
                <a:latin typeface="Calibri" panose="020F0502020204030204" pitchFamily="34" charset="0"/>
                <a:cs typeface="Calibri" panose="020F0502020204030204" pitchFamily="34" charset="0"/>
              </a:rPr>
              <a:t> to Delineate after Field Verification</a:t>
            </a:r>
          </a:p>
        </p:txBody>
      </p:sp>
    </p:spTree>
    <p:extLst>
      <p:ext uri="{BB962C8B-B14F-4D97-AF65-F5344CB8AC3E}">
        <p14:creationId xmlns:p14="http://schemas.microsoft.com/office/powerpoint/2010/main" val="1226091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131417"/>
            <a:ext cx="8225327" cy="1143000"/>
          </a:xfrm>
        </p:spPr>
        <p:txBody>
          <a:bodyPr/>
          <a:lstStyle/>
          <a:p>
            <a:r>
              <a:rPr lang="en-US" dirty="0"/>
              <a:t>Site Selection</a:t>
            </a:r>
            <a:br>
              <a:rPr lang="en-US" dirty="0"/>
            </a:br>
            <a:r>
              <a:rPr lang="en-US" sz="2800" dirty="0"/>
              <a:t>Lower Cartwright Creek</a:t>
            </a:r>
          </a:p>
        </p:txBody>
      </p:sp>
      <p:pic>
        <p:nvPicPr>
          <p:cNvPr id="6" name="Content Placeholder 5">
            <a:extLst>
              <a:ext uri="{FF2B5EF4-FFF2-40B4-BE49-F238E27FC236}">
                <a16:creationId xmlns:a16="http://schemas.microsoft.com/office/drawing/2014/main" id="{39BFF9F7-92DA-4B4B-9634-94928B91D511}"/>
              </a:ext>
            </a:extLst>
          </p:cNvPr>
          <p:cNvPicPr>
            <a:picLocks noGrp="1" noChangeAspect="1"/>
          </p:cNvPicPr>
          <p:nvPr>
            <p:ph idx="1"/>
          </p:nvPr>
        </p:nvPicPr>
        <p:blipFill rotWithShape="1">
          <a:blip r:embed="rId3"/>
          <a:srcRect t="10099" r="50029" b="4652"/>
          <a:stretch/>
        </p:blipFill>
        <p:spPr>
          <a:xfrm>
            <a:off x="270189" y="1303250"/>
            <a:ext cx="8603621" cy="4128066"/>
          </a:xfrm>
          <a:prstGeom prst="rect">
            <a:avLst/>
          </a:prstGeom>
          <a:ln w="76200">
            <a:noFill/>
          </a:ln>
        </p:spPr>
      </p:pic>
      <p:sp>
        <p:nvSpPr>
          <p:cNvPr id="8" name="Rectangle 7">
            <a:extLst>
              <a:ext uri="{FF2B5EF4-FFF2-40B4-BE49-F238E27FC236}">
                <a16:creationId xmlns:a16="http://schemas.microsoft.com/office/drawing/2014/main" id="{0E85A228-0E61-4917-B8F5-8DC599F0A0DE}"/>
              </a:ext>
            </a:extLst>
          </p:cNvPr>
          <p:cNvSpPr/>
          <p:nvPr/>
        </p:nvSpPr>
        <p:spPr>
          <a:xfrm>
            <a:off x="6221433" y="704058"/>
            <a:ext cx="2695610" cy="584775"/>
          </a:xfrm>
          <a:prstGeom prst="rect">
            <a:avLst/>
          </a:prstGeom>
        </p:spPr>
        <p:txBody>
          <a:bodyPr wrap="none">
            <a:spAutoFit/>
          </a:bodyPr>
          <a:lstStyle/>
          <a:p>
            <a:r>
              <a:rPr lang="en-US" sz="3200" b="1" dirty="0">
                <a:latin typeface="Calibri" panose="020F0502020204030204" pitchFamily="34" charset="0"/>
                <a:cs typeface="Calibri" panose="020F0502020204030204" pitchFamily="34" charset="0"/>
              </a:rPr>
              <a:t>Erosion Survey</a:t>
            </a:r>
          </a:p>
        </p:txBody>
      </p:sp>
      <p:grpSp>
        <p:nvGrpSpPr>
          <p:cNvPr id="5" name="Group 4">
            <a:extLst>
              <a:ext uri="{FF2B5EF4-FFF2-40B4-BE49-F238E27FC236}">
                <a16:creationId xmlns:a16="http://schemas.microsoft.com/office/drawing/2014/main" id="{2827CD51-06FF-41B3-92BB-A1AE8ABD5B09}"/>
              </a:ext>
            </a:extLst>
          </p:cNvPr>
          <p:cNvGrpSpPr/>
          <p:nvPr/>
        </p:nvGrpSpPr>
        <p:grpSpPr>
          <a:xfrm>
            <a:off x="3333750" y="1938338"/>
            <a:ext cx="3586163" cy="2819730"/>
            <a:chOff x="3333750" y="1938338"/>
            <a:chExt cx="3586163" cy="2819730"/>
          </a:xfrm>
        </p:grpSpPr>
        <p:sp>
          <p:nvSpPr>
            <p:cNvPr id="16" name="Freeform: Shape 15">
              <a:extLst>
                <a:ext uri="{FF2B5EF4-FFF2-40B4-BE49-F238E27FC236}">
                  <a16:creationId xmlns:a16="http://schemas.microsoft.com/office/drawing/2014/main" id="{C877D2F7-C90A-4774-876D-0132802BC5A5}"/>
                </a:ext>
              </a:extLst>
            </p:cNvPr>
            <p:cNvSpPr/>
            <p:nvPr/>
          </p:nvSpPr>
          <p:spPr>
            <a:xfrm>
              <a:off x="3333750" y="1938338"/>
              <a:ext cx="2862263" cy="2076450"/>
            </a:xfrm>
            <a:custGeom>
              <a:avLst/>
              <a:gdLst>
                <a:gd name="connsiteX0" fmla="*/ 2862263 w 2862263"/>
                <a:gd name="connsiteY0" fmla="*/ 2076450 h 2076450"/>
                <a:gd name="connsiteX1" fmla="*/ 2843213 w 2862263"/>
                <a:gd name="connsiteY1" fmla="*/ 2043112 h 2076450"/>
                <a:gd name="connsiteX2" fmla="*/ 2833688 w 2862263"/>
                <a:gd name="connsiteY2" fmla="*/ 2009775 h 2076450"/>
                <a:gd name="connsiteX3" fmla="*/ 2819400 w 2862263"/>
                <a:gd name="connsiteY3" fmla="*/ 2000250 h 2076450"/>
                <a:gd name="connsiteX4" fmla="*/ 2781300 w 2862263"/>
                <a:gd name="connsiteY4" fmla="*/ 1966912 h 2076450"/>
                <a:gd name="connsiteX5" fmla="*/ 2767013 w 2862263"/>
                <a:gd name="connsiteY5" fmla="*/ 1938337 h 2076450"/>
                <a:gd name="connsiteX6" fmla="*/ 2743200 w 2862263"/>
                <a:gd name="connsiteY6" fmla="*/ 1909762 h 2076450"/>
                <a:gd name="connsiteX7" fmla="*/ 2724150 w 2862263"/>
                <a:gd name="connsiteY7" fmla="*/ 1885950 h 2076450"/>
                <a:gd name="connsiteX8" fmla="*/ 2714625 w 2862263"/>
                <a:gd name="connsiteY8" fmla="*/ 1857375 h 2076450"/>
                <a:gd name="connsiteX9" fmla="*/ 2709863 w 2862263"/>
                <a:gd name="connsiteY9" fmla="*/ 1843087 h 2076450"/>
                <a:gd name="connsiteX10" fmla="*/ 2690813 w 2862263"/>
                <a:gd name="connsiteY10" fmla="*/ 1814512 h 2076450"/>
                <a:gd name="connsiteX11" fmla="*/ 2681288 w 2862263"/>
                <a:gd name="connsiteY11" fmla="*/ 1800225 h 2076450"/>
                <a:gd name="connsiteX12" fmla="*/ 2667000 w 2862263"/>
                <a:gd name="connsiteY12" fmla="*/ 1785937 h 2076450"/>
                <a:gd name="connsiteX13" fmla="*/ 2647950 w 2862263"/>
                <a:gd name="connsiteY13" fmla="*/ 1762125 h 2076450"/>
                <a:gd name="connsiteX14" fmla="*/ 2628900 w 2862263"/>
                <a:gd name="connsiteY14" fmla="*/ 1728787 h 2076450"/>
                <a:gd name="connsiteX15" fmla="*/ 2614613 w 2862263"/>
                <a:gd name="connsiteY15" fmla="*/ 1719262 h 2076450"/>
                <a:gd name="connsiteX16" fmla="*/ 2600325 w 2862263"/>
                <a:gd name="connsiteY16" fmla="*/ 1704975 h 2076450"/>
                <a:gd name="connsiteX17" fmla="*/ 2595563 w 2862263"/>
                <a:gd name="connsiteY17" fmla="*/ 1690687 h 2076450"/>
                <a:gd name="connsiteX18" fmla="*/ 2581275 w 2862263"/>
                <a:gd name="connsiteY18" fmla="*/ 1681162 h 2076450"/>
                <a:gd name="connsiteX19" fmla="*/ 2571750 w 2862263"/>
                <a:gd name="connsiteY19" fmla="*/ 1666875 h 2076450"/>
                <a:gd name="connsiteX20" fmla="*/ 2566988 w 2862263"/>
                <a:gd name="connsiteY20" fmla="*/ 1652587 h 2076450"/>
                <a:gd name="connsiteX21" fmla="*/ 2552700 w 2862263"/>
                <a:gd name="connsiteY21" fmla="*/ 1638300 h 2076450"/>
                <a:gd name="connsiteX22" fmla="*/ 2543175 w 2862263"/>
                <a:gd name="connsiteY22" fmla="*/ 1624012 h 2076450"/>
                <a:gd name="connsiteX23" fmla="*/ 2528888 w 2862263"/>
                <a:gd name="connsiteY23" fmla="*/ 1590675 h 2076450"/>
                <a:gd name="connsiteX24" fmla="*/ 2514600 w 2862263"/>
                <a:gd name="connsiteY24" fmla="*/ 1595437 h 2076450"/>
                <a:gd name="connsiteX25" fmla="*/ 2505075 w 2862263"/>
                <a:gd name="connsiteY25" fmla="*/ 1581150 h 2076450"/>
                <a:gd name="connsiteX26" fmla="*/ 2500313 w 2862263"/>
                <a:gd name="connsiteY26" fmla="*/ 1566862 h 2076450"/>
                <a:gd name="connsiteX27" fmla="*/ 2486025 w 2862263"/>
                <a:gd name="connsiteY27" fmla="*/ 1557337 h 2076450"/>
                <a:gd name="connsiteX28" fmla="*/ 2476500 w 2862263"/>
                <a:gd name="connsiteY28" fmla="*/ 1543050 h 2076450"/>
                <a:gd name="connsiteX29" fmla="*/ 2466975 w 2862263"/>
                <a:gd name="connsiteY29" fmla="*/ 1514475 h 2076450"/>
                <a:gd name="connsiteX30" fmla="*/ 2447925 w 2862263"/>
                <a:gd name="connsiteY30" fmla="*/ 1485900 h 2076450"/>
                <a:gd name="connsiteX31" fmla="*/ 2428875 w 2862263"/>
                <a:gd name="connsiteY31" fmla="*/ 1433512 h 2076450"/>
                <a:gd name="connsiteX32" fmla="*/ 2424113 w 2862263"/>
                <a:gd name="connsiteY32" fmla="*/ 1419225 h 2076450"/>
                <a:gd name="connsiteX33" fmla="*/ 2414588 w 2862263"/>
                <a:gd name="connsiteY33" fmla="*/ 1381125 h 2076450"/>
                <a:gd name="connsiteX34" fmla="*/ 2409825 w 2862263"/>
                <a:gd name="connsiteY34" fmla="*/ 1362075 h 2076450"/>
                <a:gd name="connsiteX35" fmla="*/ 2405063 w 2862263"/>
                <a:gd name="connsiteY35" fmla="*/ 1347787 h 2076450"/>
                <a:gd name="connsiteX36" fmla="*/ 2400300 w 2862263"/>
                <a:gd name="connsiteY36" fmla="*/ 1323975 h 2076450"/>
                <a:gd name="connsiteX37" fmla="*/ 2386013 w 2862263"/>
                <a:gd name="connsiteY37" fmla="*/ 1319212 h 2076450"/>
                <a:gd name="connsiteX38" fmla="*/ 2371725 w 2862263"/>
                <a:gd name="connsiteY38" fmla="*/ 1290637 h 2076450"/>
                <a:gd name="connsiteX39" fmla="*/ 2362200 w 2862263"/>
                <a:gd name="connsiteY39" fmla="*/ 1262062 h 2076450"/>
                <a:gd name="connsiteX40" fmla="*/ 2343150 w 2862263"/>
                <a:gd name="connsiteY40" fmla="*/ 1233487 h 2076450"/>
                <a:gd name="connsiteX41" fmla="*/ 2324100 w 2862263"/>
                <a:gd name="connsiteY41" fmla="*/ 1209675 h 2076450"/>
                <a:gd name="connsiteX42" fmla="*/ 2319338 w 2862263"/>
                <a:gd name="connsiteY42" fmla="*/ 1195387 h 2076450"/>
                <a:gd name="connsiteX43" fmla="*/ 2314575 w 2862263"/>
                <a:gd name="connsiteY43" fmla="*/ 1171575 h 2076450"/>
                <a:gd name="connsiteX44" fmla="*/ 2309813 w 2862263"/>
                <a:gd name="connsiteY44" fmla="*/ 1157287 h 2076450"/>
                <a:gd name="connsiteX45" fmla="*/ 2305050 w 2862263"/>
                <a:gd name="connsiteY45" fmla="*/ 1138237 h 2076450"/>
                <a:gd name="connsiteX46" fmla="*/ 2286000 w 2862263"/>
                <a:gd name="connsiteY46" fmla="*/ 1109662 h 2076450"/>
                <a:gd name="connsiteX47" fmla="*/ 2262188 w 2862263"/>
                <a:gd name="connsiteY47" fmla="*/ 1081087 h 2076450"/>
                <a:gd name="connsiteX48" fmla="*/ 2257425 w 2862263"/>
                <a:gd name="connsiteY48" fmla="*/ 1066800 h 2076450"/>
                <a:gd name="connsiteX49" fmla="*/ 2228850 w 2862263"/>
                <a:gd name="connsiteY49" fmla="*/ 1047750 h 2076450"/>
                <a:gd name="connsiteX50" fmla="*/ 2214563 w 2862263"/>
                <a:gd name="connsiteY50" fmla="*/ 1019175 h 2076450"/>
                <a:gd name="connsiteX51" fmla="*/ 2205038 w 2862263"/>
                <a:gd name="connsiteY51" fmla="*/ 1000125 h 2076450"/>
                <a:gd name="connsiteX52" fmla="*/ 2195513 w 2862263"/>
                <a:gd name="connsiteY52" fmla="*/ 985837 h 2076450"/>
                <a:gd name="connsiteX53" fmla="*/ 2185988 w 2862263"/>
                <a:gd name="connsiteY53" fmla="*/ 957262 h 2076450"/>
                <a:gd name="connsiteX54" fmla="*/ 2176463 w 2862263"/>
                <a:gd name="connsiteY54" fmla="*/ 928687 h 2076450"/>
                <a:gd name="connsiteX55" fmla="*/ 2171700 w 2862263"/>
                <a:gd name="connsiteY55" fmla="*/ 914400 h 2076450"/>
                <a:gd name="connsiteX56" fmla="*/ 2128838 w 2862263"/>
                <a:gd name="connsiteY56" fmla="*/ 881062 h 2076450"/>
                <a:gd name="connsiteX57" fmla="*/ 2124075 w 2862263"/>
                <a:gd name="connsiteY57" fmla="*/ 866775 h 2076450"/>
                <a:gd name="connsiteX58" fmla="*/ 2128838 w 2862263"/>
                <a:gd name="connsiteY58" fmla="*/ 852487 h 2076450"/>
                <a:gd name="connsiteX59" fmla="*/ 2133600 w 2862263"/>
                <a:gd name="connsiteY59" fmla="*/ 833437 h 2076450"/>
                <a:gd name="connsiteX60" fmla="*/ 2138363 w 2862263"/>
                <a:gd name="connsiteY60" fmla="*/ 819150 h 2076450"/>
                <a:gd name="connsiteX61" fmla="*/ 2143125 w 2862263"/>
                <a:gd name="connsiteY61" fmla="*/ 795337 h 2076450"/>
                <a:gd name="connsiteX62" fmla="*/ 2147888 w 2862263"/>
                <a:gd name="connsiteY62" fmla="*/ 776287 h 2076450"/>
                <a:gd name="connsiteX63" fmla="*/ 2157413 w 2862263"/>
                <a:gd name="connsiteY63" fmla="*/ 747712 h 2076450"/>
                <a:gd name="connsiteX64" fmla="*/ 2162175 w 2862263"/>
                <a:gd name="connsiteY64" fmla="*/ 719137 h 2076450"/>
                <a:gd name="connsiteX65" fmla="*/ 2152650 w 2862263"/>
                <a:gd name="connsiteY65" fmla="*/ 704850 h 2076450"/>
                <a:gd name="connsiteX66" fmla="*/ 2143125 w 2862263"/>
                <a:gd name="connsiteY66" fmla="*/ 661987 h 2076450"/>
                <a:gd name="connsiteX67" fmla="*/ 2133600 w 2862263"/>
                <a:gd name="connsiteY67" fmla="*/ 581025 h 2076450"/>
                <a:gd name="connsiteX68" fmla="*/ 2128838 w 2862263"/>
                <a:gd name="connsiteY68" fmla="*/ 566737 h 2076450"/>
                <a:gd name="connsiteX69" fmla="*/ 2124075 w 2862263"/>
                <a:gd name="connsiteY69" fmla="*/ 547687 h 2076450"/>
                <a:gd name="connsiteX70" fmla="*/ 2095500 w 2862263"/>
                <a:gd name="connsiteY70" fmla="*/ 528637 h 2076450"/>
                <a:gd name="connsiteX71" fmla="*/ 2081213 w 2862263"/>
                <a:gd name="connsiteY71" fmla="*/ 519112 h 2076450"/>
                <a:gd name="connsiteX72" fmla="*/ 2071688 w 2862263"/>
                <a:gd name="connsiteY72" fmla="*/ 504825 h 2076450"/>
                <a:gd name="connsiteX73" fmla="*/ 2066925 w 2862263"/>
                <a:gd name="connsiteY73" fmla="*/ 490537 h 2076450"/>
                <a:gd name="connsiteX74" fmla="*/ 2052638 w 2862263"/>
                <a:gd name="connsiteY74" fmla="*/ 485775 h 2076450"/>
                <a:gd name="connsiteX75" fmla="*/ 2043113 w 2862263"/>
                <a:gd name="connsiteY75" fmla="*/ 471487 h 2076450"/>
                <a:gd name="connsiteX76" fmla="*/ 2028825 w 2862263"/>
                <a:gd name="connsiteY76" fmla="*/ 461962 h 2076450"/>
                <a:gd name="connsiteX77" fmla="*/ 2009775 w 2862263"/>
                <a:gd name="connsiteY77" fmla="*/ 447675 h 2076450"/>
                <a:gd name="connsiteX78" fmla="*/ 2000250 w 2862263"/>
                <a:gd name="connsiteY78" fmla="*/ 433387 h 2076450"/>
                <a:gd name="connsiteX79" fmla="*/ 1995488 w 2862263"/>
                <a:gd name="connsiteY79" fmla="*/ 419100 h 2076450"/>
                <a:gd name="connsiteX80" fmla="*/ 1966913 w 2862263"/>
                <a:gd name="connsiteY80" fmla="*/ 409575 h 2076450"/>
                <a:gd name="connsiteX81" fmla="*/ 1952625 w 2862263"/>
                <a:gd name="connsiteY81" fmla="*/ 395287 h 2076450"/>
                <a:gd name="connsiteX82" fmla="*/ 1947863 w 2862263"/>
                <a:gd name="connsiteY82" fmla="*/ 381000 h 2076450"/>
                <a:gd name="connsiteX83" fmla="*/ 1933575 w 2862263"/>
                <a:gd name="connsiteY83" fmla="*/ 371475 h 2076450"/>
                <a:gd name="connsiteX84" fmla="*/ 1909763 w 2862263"/>
                <a:gd name="connsiteY84" fmla="*/ 342900 h 2076450"/>
                <a:gd name="connsiteX85" fmla="*/ 1905000 w 2862263"/>
                <a:gd name="connsiteY85" fmla="*/ 328612 h 2076450"/>
                <a:gd name="connsiteX86" fmla="*/ 1895475 w 2862263"/>
                <a:gd name="connsiteY86" fmla="*/ 309562 h 2076450"/>
                <a:gd name="connsiteX87" fmla="*/ 1890713 w 2862263"/>
                <a:gd name="connsiteY87" fmla="*/ 295275 h 2076450"/>
                <a:gd name="connsiteX88" fmla="*/ 1881188 w 2862263"/>
                <a:gd name="connsiteY88" fmla="*/ 280987 h 2076450"/>
                <a:gd name="connsiteX89" fmla="*/ 1871663 w 2862263"/>
                <a:gd name="connsiteY89" fmla="*/ 261937 h 2076450"/>
                <a:gd name="connsiteX90" fmla="*/ 1843088 w 2862263"/>
                <a:gd name="connsiteY90" fmla="*/ 247650 h 2076450"/>
                <a:gd name="connsiteX91" fmla="*/ 1828800 w 2862263"/>
                <a:gd name="connsiteY91" fmla="*/ 252412 h 2076450"/>
                <a:gd name="connsiteX92" fmla="*/ 1771650 w 2862263"/>
                <a:gd name="connsiteY92" fmla="*/ 242887 h 2076450"/>
                <a:gd name="connsiteX93" fmla="*/ 1719263 w 2862263"/>
                <a:gd name="connsiteY93" fmla="*/ 247650 h 2076450"/>
                <a:gd name="connsiteX94" fmla="*/ 1690688 w 2862263"/>
                <a:gd name="connsiteY94" fmla="*/ 257175 h 2076450"/>
                <a:gd name="connsiteX95" fmla="*/ 1676400 w 2862263"/>
                <a:gd name="connsiteY95" fmla="*/ 261937 h 2076450"/>
                <a:gd name="connsiteX96" fmla="*/ 1604963 w 2862263"/>
                <a:gd name="connsiteY96" fmla="*/ 271462 h 2076450"/>
                <a:gd name="connsiteX97" fmla="*/ 1581150 w 2862263"/>
                <a:gd name="connsiteY97" fmla="*/ 276225 h 2076450"/>
                <a:gd name="connsiteX98" fmla="*/ 1566863 w 2862263"/>
                <a:gd name="connsiteY98" fmla="*/ 280987 h 2076450"/>
                <a:gd name="connsiteX99" fmla="*/ 1524000 w 2862263"/>
                <a:gd name="connsiteY99" fmla="*/ 261937 h 2076450"/>
                <a:gd name="connsiteX100" fmla="*/ 1495425 w 2862263"/>
                <a:gd name="connsiteY100" fmla="*/ 242887 h 2076450"/>
                <a:gd name="connsiteX101" fmla="*/ 1481138 w 2862263"/>
                <a:gd name="connsiteY101" fmla="*/ 233362 h 2076450"/>
                <a:gd name="connsiteX102" fmla="*/ 1466850 w 2862263"/>
                <a:gd name="connsiteY102" fmla="*/ 204787 h 2076450"/>
                <a:gd name="connsiteX103" fmla="*/ 1462088 w 2862263"/>
                <a:gd name="connsiteY103" fmla="*/ 190500 h 2076450"/>
                <a:gd name="connsiteX104" fmla="*/ 1452563 w 2862263"/>
                <a:gd name="connsiteY104" fmla="*/ 171450 h 2076450"/>
                <a:gd name="connsiteX105" fmla="*/ 1447800 w 2862263"/>
                <a:gd name="connsiteY105" fmla="*/ 152400 h 2076450"/>
                <a:gd name="connsiteX106" fmla="*/ 1423988 w 2862263"/>
                <a:gd name="connsiteY106" fmla="*/ 123825 h 2076450"/>
                <a:gd name="connsiteX107" fmla="*/ 1404938 w 2862263"/>
                <a:gd name="connsiteY107" fmla="*/ 100012 h 2076450"/>
                <a:gd name="connsiteX108" fmla="*/ 1390650 w 2862263"/>
                <a:gd name="connsiteY108" fmla="*/ 66675 h 2076450"/>
                <a:gd name="connsiteX109" fmla="*/ 1347788 w 2862263"/>
                <a:gd name="connsiteY109" fmla="*/ 42862 h 2076450"/>
                <a:gd name="connsiteX110" fmla="*/ 1300163 w 2862263"/>
                <a:gd name="connsiteY110" fmla="*/ 38100 h 2076450"/>
                <a:gd name="connsiteX111" fmla="*/ 1290638 w 2862263"/>
                <a:gd name="connsiteY111" fmla="*/ 19050 h 2076450"/>
                <a:gd name="connsiteX112" fmla="*/ 1285875 w 2862263"/>
                <a:gd name="connsiteY112" fmla="*/ 4762 h 2076450"/>
                <a:gd name="connsiteX113" fmla="*/ 1271588 w 2862263"/>
                <a:gd name="connsiteY113" fmla="*/ 0 h 2076450"/>
                <a:gd name="connsiteX114" fmla="*/ 1195388 w 2862263"/>
                <a:gd name="connsiteY114" fmla="*/ 4762 h 2076450"/>
                <a:gd name="connsiteX115" fmla="*/ 1181100 w 2862263"/>
                <a:gd name="connsiteY115" fmla="*/ 9525 h 2076450"/>
                <a:gd name="connsiteX116" fmla="*/ 1171575 w 2862263"/>
                <a:gd name="connsiteY116" fmla="*/ 23812 h 2076450"/>
                <a:gd name="connsiteX117" fmla="*/ 1143000 w 2862263"/>
                <a:gd name="connsiteY117" fmla="*/ 52387 h 2076450"/>
                <a:gd name="connsiteX118" fmla="*/ 1138238 w 2862263"/>
                <a:gd name="connsiteY118" fmla="*/ 80962 h 2076450"/>
                <a:gd name="connsiteX119" fmla="*/ 1133475 w 2862263"/>
                <a:gd name="connsiteY119" fmla="*/ 95250 h 2076450"/>
                <a:gd name="connsiteX120" fmla="*/ 1128713 w 2862263"/>
                <a:gd name="connsiteY120" fmla="*/ 133350 h 2076450"/>
                <a:gd name="connsiteX121" fmla="*/ 1123950 w 2862263"/>
                <a:gd name="connsiteY121" fmla="*/ 147637 h 2076450"/>
                <a:gd name="connsiteX122" fmla="*/ 1109663 w 2862263"/>
                <a:gd name="connsiteY122" fmla="*/ 152400 h 2076450"/>
                <a:gd name="connsiteX123" fmla="*/ 1062038 w 2862263"/>
                <a:gd name="connsiteY123" fmla="*/ 176212 h 2076450"/>
                <a:gd name="connsiteX124" fmla="*/ 1033463 w 2862263"/>
                <a:gd name="connsiteY124" fmla="*/ 195262 h 2076450"/>
                <a:gd name="connsiteX125" fmla="*/ 1000125 w 2862263"/>
                <a:gd name="connsiteY125" fmla="*/ 238125 h 2076450"/>
                <a:gd name="connsiteX126" fmla="*/ 985838 w 2862263"/>
                <a:gd name="connsiteY126" fmla="*/ 266700 h 2076450"/>
                <a:gd name="connsiteX127" fmla="*/ 966788 w 2862263"/>
                <a:gd name="connsiteY127" fmla="*/ 276225 h 2076450"/>
                <a:gd name="connsiteX128" fmla="*/ 928688 w 2862263"/>
                <a:gd name="connsiteY128" fmla="*/ 304800 h 2076450"/>
                <a:gd name="connsiteX129" fmla="*/ 909638 w 2862263"/>
                <a:gd name="connsiteY129" fmla="*/ 309562 h 2076450"/>
                <a:gd name="connsiteX130" fmla="*/ 881063 w 2862263"/>
                <a:gd name="connsiteY130" fmla="*/ 323850 h 2076450"/>
                <a:gd name="connsiteX131" fmla="*/ 852488 w 2862263"/>
                <a:gd name="connsiteY131" fmla="*/ 338137 h 2076450"/>
                <a:gd name="connsiteX132" fmla="*/ 838200 w 2862263"/>
                <a:gd name="connsiteY132" fmla="*/ 347662 h 2076450"/>
                <a:gd name="connsiteX133" fmla="*/ 819150 w 2862263"/>
                <a:gd name="connsiteY133" fmla="*/ 357187 h 2076450"/>
                <a:gd name="connsiteX134" fmla="*/ 785813 w 2862263"/>
                <a:gd name="connsiteY134" fmla="*/ 381000 h 2076450"/>
                <a:gd name="connsiteX135" fmla="*/ 766763 w 2862263"/>
                <a:gd name="connsiteY135" fmla="*/ 385762 h 2076450"/>
                <a:gd name="connsiteX136" fmla="*/ 700088 w 2862263"/>
                <a:gd name="connsiteY136" fmla="*/ 376237 h 2076450"/>
                <a:gd name="connsiteX137" fmla="*/ 681038 w 2862263"/>
                <a:gd name="connsiteY137" fmla="*/ 385762 h 2076450"/>
                <a:gd name="connsiteX138" fmla="*/ 642938 w 2862263"/>
                <a:gd name="connsiteY138" fmla="*/ 381000 h 2076450"/>
                <a:gd name="connsiteX139" fmla="*/ 623888 w 2862263"/>
                <a:gd name="connsiteY139" fmla="*/ 371475 h 2076450"/>
                <a:gd name="connsiteX140" fmla="*/ 609600 w 2862263"/>
                <a:gd name="connsiteY140" fmla="*/ 361950 h 2076450"/>
                <a:gd name="connsiteX141" fmla="*/ 595313 w 2862263"/>
                <a:gd name="connsiteY141" fmla="*/ 357187 h 2076450"/>
                <a:gd name="connsiteX142" fmla="*/ 571500 w 2862263"/>
                <a:gd name="connsiteY142" fmla="*/ 342900 h 2076450"/>
                <a:gd name="connsiteX143" fmla="*/ 433388 w 2862263"/>
                <a:gd name="connsiteY143" fmla="*/ 352425 h 2076450"/>
                <a:gd name="connsiteX144" fmla="*/ 366713 w 2862263"/>
                <a:gd name="connsiteY144" fmla="*/ 342900 h 2076450"/>
                <a:gd name="connsiteX145" fmla="*/ 338138 w 2862263"/>
                <a:gd name="connsiteY145" fmla="*/ 328612 h 2076450"/>
                <a:gd name="connsiteX146" fmla="*/ 304800 w 2862263"/>
                <a:gd name="connsiteY146" fmla="*/ 319087 h 2076450"/>
                <a:gd name="connsiteX147" fmla="*/ 290513 w 2862263"/>
                <a:gd name="connsiteY147" fmla="*/ 314325 h 2076450"/>
                <a:gd name="connsiteX148" fmla="*/ 285750 w 2862263"/>
                <a:gd name="connsiteY148" fmla="*/ 300037 h 2076450"/>
                <a:gd name="connsiteX149" fmla="*/ 247650 w 2862263"/>
                <a:gd name="connsiteY149" fmla="*/ 290512 h 2076450"/>
                <a:gd name="connsiteX150" fmla="*/ 233363 w 2862263"/>
                <a:gd name="connsiteY150" fmla="*/ 280987 h 2076450"/>
                <a:gd name="connsiteX151" fmla="*/ 209550 w 2862263"/>
                <a:gd name="connsiteY151" fmla="*/ 266700 h 2076450"/>
                <a:gd name="connsiteX152" fmla="*/ 195263 w 2862263"/>
                <a:gd name="connsiteY152" fmla="*/ 252412 h 2076450"/>
                <a:gd name="connsiteX153" fmla="*/ 104775 w 2862263"/>
                <a:gd name="connsiteY153" fmla="*/ 247650 h 2076450"/>
                <a:gd name="connsiteX154" fmla="*/ 85725 w 2862263"/>
                <a:gd name="connsiteY154" fmla="*/ 242887 h 2076450"/>
                <a:gd name="connsiteX155" fmla="*/ 57150 w 2862263"/>
                <a:gd name="connsiteY155" fmla="*/ 233362 h 2076450"/>
                <a:gd name="connsiteX156" fmla="*/ 19050 w 2862263"/>
                <a:gd name="connsiteY156" fmla="*/ 223837 h 2076450"/>
                <a:gd name="connsiteX157" fmla="*/ 4763 w 2862263"/>
                <a:gd name="connsiteY157" fmla="*/ 219075 h 2076450"/>
                <a:gd name="connsiteX158" fmla="*/ 0 w 2862263"/>
                <a:gd name="connsiteY158" fmla="*/ 22860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862263" h="2076450">
                  <a:moveTo>
                    <a:pt x="2862263" y="2076450"/>
                  </a:moveTo>
                  <a:cubicBezTo>
                    <a:pt x="2851752" y="2023902"/>
                    <a:pt x="2867505" y="2073477"/>
                    <a:pt x="2843213" y="2043112"/>
                  </a:cubicBezTo>
                  <a:cubicBezTo>
                    <a:pt x="2838334" y="2037013"/>
                    <a:pt x="2837120" y="2014923"/>
                    <a:pt x="2833688" y="2009775"/>
                  </a:cubicBezTo>
                  <a:cubicBezTo>
                    <a:pt x="2830513" y="2005012"/>
                    <a:pt x="2824163" y="2003425"/>
                    <a:pt x="2819400" y="2000250"/>
                  </a:cubicBezTo>
                  <a:cubicBezTo>
                    <a:pt x="2796719" y="1966229"/>
                    <a:pt x="2811456" y="1974452"/>
                    <a:pt x="2781300" y="1966912"/>
                  </a:cubicBezTo>
                  <a:cubicBezTo>
                    <a:pt x="2754003" y="1925969"/>
                    <a:pt x="2786730" y="1977772"/>
                    <a:pt x="2767013" y="1938337"/>
                  </a:cubicBezTo>
                  <a:cubicBezTo>
                    <a:pt x="2760384" y="1925078"/>
                    <a:pt x="2753731" y="1920293"/>
                    <a:pt x="2743200" y="1909762"/>
                  </a:cubicBezTo>
                  <a:cubicBezTo>
                    <a:pt x="2725834" y="1857661"/>
                    <a:pt x="2754922" y="1935185"/>
                    <a:pt x="2724150" y="1885950"/>
                  </a:cubicBezTo>
                  <a:cubicBezTo>
                    <a:pt x="2718829" y="1877436"/>
                    <a:pt x="2717800" y="1866900"/>
                    <a:pt x="2714625" y="1857375"/>
                  </a:cubicBezTo>
                  <a:cubicBezTo>
                    <a:pt x="2713038" y="1852612"/>
                    <a:pt x="2712648" y="1847264"/>
                    <a:pt x="2709863" y="1843087"/>
                  </a:cubicBezTo>
                  <a:lnTo>
                    <a:pt x="2690813" y="1814512"/>
                  </a:lnTo>
                  <a:cubicBezTo>
                    <a:pt x="2687638" y="1809750"/>
                    <a:pt x="2685335" y="1804272"/>
                    <a:pt x="2681288" y="1800225"/>
                  </a:cubicBezTo>
                  <a:lnTo>
                    <a:pt x="2667000" y="1785937"/>
                  </a:lnTo>
                  <a:cubicBezTo>
                    <a:pt x="2657729" y="1758123"/>
                    <a:pt x="2669492" y="1783667"/>
                    <a:pt x="2647950" y="1762125"/>
                  </a:cubicBezTo>
                  <a:cubicBezTo>
                    <a:pt x="2629177" y="1743352"/>
                    <a:pt x="2647571" y="1751193"/>
                    <a:pt x="2628900" y="1728787"/>
                  </a:cubicBezTo>
                  <a:cubicBezTo>
                    <a:pt x="2625236" y="1724390"/>
                    <a:pt x="2619010" y="1722926"/>
                    <a:pt x="2614613" y="1719262"/>
                  </a:cubicBezTo>
                  <a:cubicBezTo>
                    <a:pt x="2609439" y="1714950"/>
                    <a:pt x="2605088" y="1709737"/>
                    <a:pt x="2600325" y="1704975"/>
                  </a:cubicBezTo>
                  <a:cubicBezTo>
                    <a:pt x="2598738" y="1700212"/>
                    <a:pt x="2598699" y="1694607"/>
                    <a:pt x="2595563" y="1690687"/>
                  </a:cubicBezTo>
                  <a:cubicBezTo>
                    <a:pt x="2591987" y="1686217"/>
                    <a:pt x="2585323" y="1685209"/>
                    <a:pt x="2581275" y="1681162"/>
                  </a:cubicBezTo>
                  <a:cubicBezTo>
                    <a:pt x="2577228" y="1677115"/>
                    <a:pt x="2574925" y="1671637"/>
                    <a:pt x="2571750" y="1666875"/>
                  </a:cubicBezTo>
                  <a:cubicBezTo>
                    <a:pt x="2570163" y="1662112"/>
                    <a:pt x="2569773" y="1656764"/>
                    <a:pt x="2566988" y="1652587"/>
                  </a:cubicBezTo>
                  <a:cubicBezTo>
                    <a:pt x="2563252" y="1646983"/>
                    <a:pt x="2557012" y="1643474"/>
                    <a:pt x="2552700" y="1638300"/>
                  </a:cubicBezTo>
                  <a:cubicBezTo>
                    <a:pt x="2549036" y="1633903"/>
                    <a:pt x="2546350" y="1628775"/>
                    <a:pt x="2543175" y="1624012"/>
                  </a:cubicBezTo>
                  <a:cubicBezTo>
                    <a:pt x="2541022" y="1617553"/>
                    <a:pt x="2533793" y="1593618"/>
                    <a:pt x="2528888" y="1590675"/>
                  </a:cubicBezTo>
                  <a:cubicBezTo>
                    <a:pt x="2524583" y="1588092"/>
                    <a:pt x="2519363" y="1593850"/>
                    <a:pt x="2514600" y="1595437"/>
                  </a:cubicBezTo>
                  <a:cubicBezTo>
                    <a:pt x="2511425" y="1590675"/>
                    <a:pt x="2507635" y="1586269"/>
                    <a:pt x="2505075" y="1581150"/>
                  </a:cubicBezTo>
                  <a:cubicBezTo>
                    <a:pt x="2502830" y="1576660"/>
                    <a:pt x="2503449" y="1570782"/>
                    <a:pt x="2500313" y="1566862"/>
                  </a:cubicBezTo>
                  <a:cubicBezTo>
                    <a:pt x="2496737" y="1562392"/>
                    <a:pt x="2490788" y="1560512"/>
                    <a:pt x="2486025" y="1557337"/>
                  </a:cubicBezTo>
                  <a:cubicBezTo>
                    <a:pt x="2482850" y="1552575"/>
                    <a:pt x="2478825" y="1548280"/>
                    <a:pt x="2476500" y="1543050"/>
                  </a:cubicBezTo>
                  <a:cubicBezTo>
                    <a:pt x="2472422" y="1533875"/>
                    <a:pt x="2472544" y="1522829"/>
                    <a:pt x="2466975" y="1514475"/>
                  </a:cubicBezTo>
                  <a:cubicBezTo>
                    <a:pt x="2460625" y="1504950"/>
                    <a:pt x="2452176" y="1496529"/>
                    <a:pt x="2447925" y="1485900"/>
                  </a:cubicBezTo>
                  <a:cubicBezTo>
                    <a:pt x="2434673" y="1452768"/>
                    <a:pt x="2441102" y="1470193"/>
                    <a:pt x="2428875" y="1433512"/>
                  </a:cubicBezTo>
                  <a:cubicBezTo>
                    <a:pt x="2427288" y="1428750"/>
                    <a:pt x="2425331" y="1424095"/>
                    <a:pt x="2424113" y="1419225"/>
                  </a:cubicBezTo>
                  <a:lnTo>
                    <a:pt x="2414588" y="1381125"/>
                  </a:lnTo>
                  <a:cubicBezTo>
                    <a:pt x="2413000" y="1374775"/>
                    <a:pt x="2411895" y="1368285"/>
                    <a:pt x="2409825" y="1362075"/>
                  </a:cubicBezTo>
                  <a:cubicBezTo>
                    <a:pt x="2408238" y="1357312"/>
                    <a:pt x="2406281" y="1352657"/>
                    <a:pt x="2405063" y="1347787"/>
                  </a:cubicBezTo>
                  <a:cubicBezTo>
                    <a:pt x="2403100" y="1339934"/>
                    <a:pt x="2404790" y="1330710"/>
                    <a:pt x="2400300" y="1323975"/>
                  </a:cubicBezTo>
                  <a:cubicBezTo>
                    <a:pt x="2397515" y="1319798"/>
                    <a:pt x="2390775" y="1320800"/>
                    <a:pt x="2386013" y="1319212"/>
                  </a:cubicBezTo>
                  <a:cubicBezTo>
                    <a:pt x="2368638" y="1267094"/>
                    <a:pt x="2396351" y="1346046"/>
                    <a:pt x="2371725" y="1290637"/>
                  </a:cubicBezTo>
                  <a:cubicBezTo>
                    <a:pt x="2367647" y="1281462"/>
                    <a:pt x="2367769" y="1270416"/>
                    <a:pt x="2362200" y="1262062"/>
                  </a:cubicBezTo>
                  <a:lnTo>
                    <a:pt x="2343150" y="1233487"/>
                  </a:lnTo>
                  <a:cubicBezTo>
                    <a:pt x="2331180" y="1197575"/>
                    <a:pt x="2348720" y="1240450"/>
                    <a:pt x="2324100" y="1209675"/>
                  </a:cubicBezTo>
                  <a:cubicBezTo>
                    <a:pt x="2320964" y="1205755"/>
                    <a:pt x="2320556" y="1200257"/>
                    <a:pt x="2319338" y="1195387"/>
                  </a:cubicBezTo>
                  <a:cubicBezTo>
                    <a:pt x="2317375" y="1187534"/>
                    <a:pt x="2316538" y="1179428"/>
                    <a:pt x="2314575" y="1171575"/>
                  </a:cubicBezTo>
                  <a:cubicBezTo>
                    <a:pt x="2313357" y="1166705"/>
                    <a:pt x="2311192" y="1162114"/>
                    <a:pt x="2309813" y="1157287"/>
                  </a:cubicBezTo>
                  <a:cubicBezTo>
                    <a:pt x="2308015" y="1150993"/>
                    <a:pt x="2307977" y="1144091"/>
                    <a:pt x="2305050" y="1138237"/>
                  </a:cubicBezTo>
                  <a:cubicBezTo>
                    <a:pt x="2299930" y="1127998"/>
                    <a:pt x="2292350" y="1119187"/>
                    <a:pt x="2286000" y="1109662"/>
                  </a:cubicBezTo>
                  <a:cubicBezTo>
                    <a:pt x="2272740" y="1089772"/>
                    <a:pt x="2280521" y="1099421"/>
                    <a:pt x="2262188" y="1081087"/>
                  </a:cubicBezTo>
                  <a:cubicBezTo>
                    <a:pt x="2260600" y="1076325"/>
                    <a:pt x="2260975" y="1070350"/>
                    <a:pt x="2257425" y="1066800"/>
                  </a:cubicBezTo>
                  <a:cubicBezTo>
                    <a:pt x="2249330" y="1058705"/>
                    <a:pt x="2228850" y="1047750"/>
                    <a:pt x="2228850" y="1047750"/>
                  </a:cubicBezTo>
                  <a:cubicBezTo>
                    <a:pt x="2210544" y="1020290"/>
                    <a:pt x="2226394" y="1046781"/>
                    <a:pt x="2214563" y="1019175"/>
                  </a:cubicBezTo>
                  <a:cubicBezTo>
                    <a:pt x="2211766" y="1012649"/>
                    <a:pt x="2208560" y="1006289"/>
                    <a:pt x="2205038" y="1000125"/>
                  </a:cubicBezTo>
                  <a:cubicBezTo>
                    <a:pt x="2202198" y="995155"/>
                    <a:pt x="2197838" y="991068"/>
                    <a:pt x="2195513" y="985837"/>
                  </a:cubicBezTo>
                  <a:cubicBezTo>
                    <a:pt x="2191435" y="976662"/>
                    <a:pt x="2189163" y="966787"/>
                    <a:pt x="2185988" y="957262"/>
                  </a:cubicBezTo>
                  <a:lnTo>
                    <a:pt x="2176463" y="928687"/>
                  </a:lnTo>
                  <a:cubicBezTo>
                    <a:pt x="2174876" y="923925"/>
                    <a:pt x="2175877" y="917185"/>
                    <a:pt x="2171700" y="914400"/>
                  </a:cubicBezTo>
                  <a:cubicBezTo>
                    <a:pt x="2137521" y="891614"/>
                    <a:pt x="2151219" y="903445"/>
                    <a:pt x="2128838" y="881062"/>
                  </a:cubicBezTo>
                  <a:cubicBezTo>
                    <a:pt x="2127250" y="876300"/>
                    <a:pt x="2124075" y="871795"/>
                    <a:pt x="2124075" y="866775"/>
                  </a:cubicBezTo>
                  <a:cubicBezTo>
                    <a:pt x="2124075" y="861755"/>
                    <a:pt x="2127459" y="857314"/>
                    <a:pt x="2128838" y="852487"/>
                  </a:cubicBezTo>
                  <a:cubicBezTo>
                    <a:pt x="2130636" y="846193"/>
                    <a:pt x="2131802" y="839731"/>
                    <a:pt x="2133600" y="833437"/>
                  </a:cubicBezTo>
                  <a:cubicBezTo>
                    <a:pt x="2134979" y="828610"/>
                    <a:pt x="2137145" y="824020"/>
                    <a:pt x="2138363" y="819150"/>
                  </a:cubicBezTo>
                  <a:cubicBezTo>
                    <a:pt x="2140326" y="811297"/>
                    <a:pt x="2141369" y="803239"/>
                    <a:pt x="2143125" y="795337"/>
                  </a:cubicBezTo>
                  <a:cubicBezTo>
                    <a:pt x="2144545" y="788947"/>
                    <a:pt x="2146007" y="782556"/>
                    <a:pt x="2147888" y="776287"/>
                  </a:cubicBezTo>
                  <a:cubicBezTo>
                    <a:pt x="2150773" y="766670"/>
                    <a:pt x="2157413" y="747712"/>
                    <a:pt x="2157413" y="747712"/>
                  </a:cubicBezTo>
                  <a:cubicBezTo>
                    <a:pt x="2159000" y="738187"/>
                    <a:pt x="2163241" y="728734"/>
                    <a:pt x="2162175" y="719137"/>
                  </a:cubicBezTo>
                  <a:cubicBezTo>
                    <a:pt x="2161543" y="713448"/>
                    <a:pt x="2155210" y="709969"/>
                    <a:pt x="2152650" y="704850"/>
                  </a:cubicBezTo>
                  <a:cubicBezTo>
                    <a:pt x="2147155" y="693860"/>
                    <a:pt x="2144250" y="671549"/>
                    <a:pt x="2143125" y="661987"/>
                  </a:cubicBezTo>
                  <a:cubicBezTo>
                    <a:pt x="2139169" y="628359"/>
                    <a:pt x="2140321" y="611269"/>
                    <a:pt x="2133600" y="581025"/>
                  </a:cubicBezTo>
                  <a:cubicBezTo>
                    <a:pt x="2132511" y="576124"/>
                    <a:pt x="2130217" y="571564"/>
                    <a:pt x="2128838" y="566737"/>
                  </a:cubicBezTo>
                  <a:cubicBezTo>
                    <a:pt x="2127040" y="560443"/>
                    <a:pt x="2127322" y="553370"/>
                    <a:pt x="2124075" y="547687"/>
                  </a:cubicBezTo>
                  <a:cubicBezTo>
                    <a:pt x="2113242" y="528729"/>
                    <a:pt x="2110957" y="536366"/>
                    <a:pt x="2095500" y="528637"/>
                  </a:cubicBezTo>
                  <a:cubicBezTo>
                    <a:pt x="2090381" y="526077"/>
                    <a:pt x="2085975" y="522287"/>
                    <a:pt x="2081213" y="519112"/>
                  </a:cubicBezTo>
                  <a:cubicBezTo>
                    <a:pt x="2078038" y="514350"/>
                    <a:pt x="2074248" y="509944"/>
                    <a:pt x="2071688" y="504825"/>
                  </a:cubicBezTo>
                  <a:cubicBezTo>
                    <a:pt x="2069443" y="500335"/>
                    <a:pt x="2070475" y="494087"/>
                    <a:pt x="2066925" y="490537"/>
                  </a:cubicBezTo>
                  <a:cubicBezTo>
                    <a:pt x="2063375" y="486987"/>
                    <a:pt x="2057400" y="487362"/>
                    <a:pt x="2052638" y="485775"/>
                  </a:cubicBezTo>
                  <a:cubicBezTo>
                    <a:pt x="2049463" y="481012"/>
                    <a:pt x="2047160" y="475534"/>
                    <a:pt x="2043113" y="471487"/>
                  </a:cubicBezTo>
                  <a:cubicBezTo>
                    <a:pt x="2039066" y="467440"/>
                    <a:pt x="2033483" y="465289"/>
                    <a:pt x="2028825" y="461962"/>
                  </a:cubicBezTo>
                  <a:cubicBezTo>
                    <a:pt x="2022366" y="457349"/>
                    <a:pt x="2016125" y="452437"/>
                    <a:pt x="2009775" y="447675"/>
                  </a:cubicBezTo>
                  <a:cubicBezTo>
                    <a:pt x="2006600" y="442912"/>
                    <a:pt x="2002810" y="438507"/>
                    <a:pt x="2000250" y="433387"/>
                  </a:cubicBezTo>
                  <a:cubicBezTo>
                    <a:pt x="1998005" y="428897"/>
                    <a:pt x="1999573" y="422018"/>
                    <a:pt x="1995488" y="419100"/>
                  </a:cubicBezTo>
                  <a:cubicBezTo>
                    <a:pt x="1987318" y="413264"/>
                    <a:pt x="1966913" y="409575"/>
                    <a:pt x="1966913" y="409575"/>
                  </a:cubicBezTo>
                  <a:cubicBezTo>
                    <a:pt x="1962150" y="404812"/>
                    <a:pt x="1956361" y="400891"/>
                    <a:pt x="1952625" y="395287"/>
                  </a:cubicBezTo>
                  <a:cubicBezTo>
                    <a:pt x="1949840" y="391110"/>
                    <a:pt x="1950999" y="384920"/>
                    <a:pt x="1947863" y="381000"/>
                  </a:cubicBezTo>
                  <a:cubicBezTo>
                    <a:pt x="1944287" y="376530"/>
                    <a:pt x="1937972" y="375139"/>
                    <a:pt x="1933575" y="371475"/>
                  </a:cubicBezTo>
                  <a:cubicBezTo>
                    <a:pt x="1924549" y="363953"/>
                    <a:pt x="1915114" y="353601"/>
                    <a:pt x="1909763" y="342900"/>
                  </a:cubicBezTo>
                  <a:cubicBezTo>
                    <a:pt x="1907518" y="338410"/>
                    <a:pt x="1906978" y="333226"/>
                    <a:pt x="1905000" y="328612"/>
                  </a:cubicBezTo>
                  <a:cubicBezTo>
                    <a:pt x="1902203" y="322087"/>
                    <a:pt x="1898272" y="316088"/>
                    <a:pt x="1895475" y="309562"/>
                  </a:cubicBezTo>
                  <a:cubicBezTo>
                    <a:pt x="1893498" y="304948"/>
                    <a:pt x="1892958" y="299765"/>
                    <a:pt x="1890713" y="295275"/>
                  </a:cubicBezTo>
                  <a:cubicBezTo>
                    <a:pt x="1888153" y="290155"/>
                    <a:pt x="1884028" y="285957"/>
                    <a:pt x="1881188" y="280987"/>
                  </a:cubicBezTo>
                  <a:cubicBezTo>
                    <a:pt x="1877666" y="274823"/>
                    <a:pt x="1876208" y="267391"/>
                    <a:pt x="1871663" y="261937"/>
                  </a:cubicBezTo>
                  <a:cubicBezTo>
                    <a:pt x="1864561" y="253415"/>
                    <a:pt x="1852840" y="250900"/>
                    <a:pt x="1843088" y="247650"/>
                  </a:cubicBezTo>
                  <a:cubicBezTo>
                    <a:pt x="1838325" y="249237"/>
                    <a:pt x="1833820" y="252412"/>
                    <a:pt x="1828800" y="252412"/>
                  </a:cubicBezTo>
                  <a:cubicBezTo>
                    <a:pt x="1796896" y="252412"/>
                    <a:pt x="1794006" y="250339"/>
                    <a:pt x="1771650" y="242887"/>
                  </a:cubicBezTo>
                  <a:cubicBezTo>
                    <a:pt x="1754188" y="244475"/>
                    <a:pt x="1736531" y="244603"/>
                    <a:pt x="1719263" y="247650"/>
                  </a:cubicBezTo>
                  <a:cubicBezTo>
                    <a:pt x="1709376" y="249395"/>
                    <a:pt x="1700213" y="254000"/>
                    <a:pt x="1690688" y="257175"/>
                  </a:cubicBezTo>
                  <a:cubicBezTo>
                    <a:pt x="1685925" y="258762"/>
                    <a:pt x="1681390" y="261383"/>
                    <a:pt x="1676400" y="261937"/>
                  </a:cubicBezTo>
                  <a:cubicBezTo>
                    <a:pt x="1637597" y="266249"/>
                    <a:pt x="1638545" y="265356"/>
                    <a:pt x="1604963" y="271462"/>
                  </a:cubicBezTo>
                  <a:cubicBezTo>
                    <a:pt x="1596999" y="272910"/>
                    <a:pt x="1589003" y="274262"/>
                    <a:pt x="1581150" y="276225"/>
                  </a:cubicBezTo>
                  <a:cubicBezTo>
                    <a:pt x="1576280" y="277443"/>
                    <a:pt x="1571625" y="279400"/>
                    <a:pt x="1566863" y="280987"/>
                  </a:cubicBezTo>
                  <a:cubicBezTo>
                    <a:pt x="1501488" y="271649"/>
                    <a:pt x="1553198" y="287486"/>
                    <a:pt x="1524000" y="261937"/>
                  </a:cubicBezTo>
                  <a:cubicBezTo>
                    <a:pt x="1515385" y="254399"/>
                    <a:pt x="1504950" y="249237"/>
                    <a:pt x="1495425" y="242887"/>
                  </a:cubicBezTo>
                  <a:lnTo>
                    <a:pt x="1481138" y="233362"/>
                  </a:lnTo>
                  <a:cubicBezTo>
                    <a:pt x="1469164" y="197445"/>
                    <a:pt x="1485318" y="241723"/>
                    <a:pt x="1466850" y="204787"/>
                  </a:cubicBezTo>
                  <a:cubicBezTo>
                    <a:pt x="1464605" y="200297"/>
                    <a:pt x="1464065" y="195114"/>
                    <a:pt x="1462088" y="190500"/>
                  </a:cubicBezTo>
                  <a:cubicBezTo>
                    <a:pt x="1459291" y="183974"/>
                    <a:pt x="1455056" y="178097"/>
                    <a:pt x="1452563" y="171450"/>
                  </a:cubicBezTo>
                  <a:cubicBezTo>
                    <a:pt x="1450265" y="165321"/>
                    <a:pt x="1450378" y="158416"/>
                    <a:pt x="1447800" y="152400"/>
                  </a:cubicBezTo>
                  <a:cubicBezTo>
                    <a:pt x="1442827" y="140795"/>
                    <a:pt x="1432571" y="132408"/>
                    <a:pt x="1423988" y="123825"/>
                  </a:cubicBezTo>
                  <a:cubicBezTo>
                    <a:pt x="1412016" y="87913"/>
                    <a:pt x="1429557" y="130785"/>
                    <a:pt x="1404938" y="100012"/>
                  </a:cubicBezTo>
                  <a:cubicBezTo>
                    <a:pt x="1382171" y="71553"/>
                    <a:pt x="1424707" y="100732"/>
                    <a:pt x="1390650" y="66675"/>
                  </a:cubicBezTo>
                  <a:cubicBezTo>
                    <a:pt x="1382968" y="58993"/>
                    <a:pt x="1361942" y="45039"/>
                    <a:pt x="1347788" y="42862"/>
                  </a:cubicBezTo>
                  <a:cubicBezTo>
                    <a:pt x="1332019" y="40436"/>
                    <a:pt x="1316038" y="39687"/>
                    <a:pt x="1300163" y="38100"/>
                  </a:cubicBezTo>
                  <a:cubicBezTo>
                    <a:pt x="1296988" y="31750"/>
                    <a:pt x="1293435" y="25575"/>
                    <a:pt x="1290638" y="19050"/>
                  </a:cubicBezTo>
                  <a:cubicBezTo>
                    <a:pt x="1288660" y="14436"/>
                    <a:pt x="1289425" y="8312"/>
                    <a:pt x="1285875" y="4762"/>
                  </a:cubicBezTo>
                  <a:cubicBezTo>
                    <a:pt x="1282325" y="1212"/>
                    <a:pt x="1276350" y="1587"/>
                    <a:pt x="1271588" y="0"/>
                  </a:cubicBezTo>
                  <a:cubicBezTo>
                    <a:pt x="1246188" y="1587"/>
                    <a:pt x="1220698" y="2098"/>
                    <a:pt x="1195388" y="4762"/>
                  </a:cubicBezTo>
                  <a:cubicBezTo>
                    <a:pt x="1190395" y="5288"/>
                    <a:pt x="1185020" y="6389"/>
                    <a:pt x="1181100" y="9525"/>
                  </a:cubicBezTo>
                  <a:cubicBezTo>
                    <a:pt x="1176631" y="13101"/>
                    <a:pt x="1175378" y="19534"/>
                    <a:pt x="1171575" y="23812"/>
                  </a:cubicBezTo>
                  <a:cubicBezTo>
                    <a:pt x="1162626" y="33880"/>
                    <a:pt x="1143000" y="52387"/>
                    <a:pt x="1143000" y="52387"/>
                  </a:cubicBezTo>
                  <a:cubicBezTo>
                    <a:pt x="1141413" y="61912"/>
                    <a:pt x="1140333" y="71536"/>
                    <a:pt x="1138238" y="80962"/>
                  </a:cubicBezTo>
                  <a:cubicBezTo>
                    <a:pt x="1137149" y="85863"/>
                    <a:pt x="1134373" y="90311"/>
                    <a:pt x="1133475" y="95250"/>
                  </a:cubicBezTo>
                  <a:cubicBezTo>
                    <a:pt x="1131185" y="107842"/>
                    <a:pt x="1131003" y="120758"/>
                    <a:pt x="1128713" y="133350"/>
                  </a:cubicBezTo>
                  <a:cubicBezTo>
                    <a:pt x="1127815" y="138289"/>
                    <a:pt x="1127500" y="144087"/>
                    <a:pt x="1123950" y="147637"/>
                  </a:cubicBezTo>
                  <a:cubicBezTo>
                    <a:pt x="1120400" y="151187"/>
                    <a:pt x="1114051" y="149962"/>
                    <a:pt x="1109663" y="152400"/>
                  </a:cubicBezTo>
                  <a:cubicBezTo>
                    <a:pt x="1063274" y="178172"/>
                    <a:pt x="1099265" y="166906"/>
                    <a:pt x="1062038" y="176212"/>
                  </a:cubicBezTo>
                  <a:cubicBezTo>
                    <a:pt x="1052513" y="182562"/>
                    <a:pt x="1040491" y="186226"/>
                    <a:pt x="1033463" y="195262"/>
                  </a:cubicBezTo>
                  <a:lnTo>
                    <a:pt x="1000125" y="238125"/>
                  </a:lnTo>
                  <a:cubicBezTo>
                    <a:pt x="996875" y="247877"/>
                    <a:pt x="994360" y="259598"/>
                    <a:pt x="985838" y="266700"/>
                  </a:cubicBezTo>
                  <a:cubicBezTo>
                    <a:pt x="980384" y="271245"/>
                    <a:pt x="972695" y="272287"/>
                    <a:pt x="966788" y="276225"/>
                  </a:cubicBezTo>
                  <a:cubicBezTo>
                    <a:pt x="963068" y="278705"/>
                    <a:pt x="937602" y="300980"/>
                    <a:pt x="928688" y="304800"/>
                  </a:cubicBezTo>
                  <a:cubicBezTo>
                    <a:pt x="922672" y="307378"/>
                    <a:pt x="915988" y="307975"/>
                    <a:pt x="909638" y="309562"/>
                  </a:cubicBezTo>
                  <a:cubicBezTo>
                    <a:pt x="868689" y="336860"/>
                    <a:pt x="920499" y="304131"/>
                    <a:pt x="881063" y="323850"/>
                  </a:cubicBezTo>
                  <a:cubicBezTo>
                    <a:pt x="844142" y="342311"/>
                    <a:pt x="888391" y="326170"/>
                    <a:pt x="852488" y="338137"/>
                  </a:cubicBezTo>
                  <a:cubicBezTo>
                    <a:pt x="847725" y="341312"/>
                    <a:pt x="843170" y="344822"/>
                    <a:pt x="838200" y="347662"/>
                  </a:cubicBezTo>
                  <a:cubicBezTo>
                    <a:pt x="832036" y="351184"/>
                    <a:pt x="825170" y="353424"/>
                    <a:pt x="819150" y="357187"/>
                  </a:cubicBezTo>
                  <a:cubicBezTo>
                    <a:pt x="815603" y="359404"/>
                    <a:pt x="792223" y="378253"/>
                    <a:pt x="785813" y="381000"/>
                  </a:cubicBezTo>
                  <a:cubicBezTo>
                    <a:pt x="779797" y="383578"/>
                    <a:pt x="773113" y="384175"/>
                    <a:pt x="766763" y="385762"/>
                  </a:cubicBezTo>
                  <a:cubicBezTo>
                    <a:pt x="744538" y="382587"/>
                    <a:pt x="722539" y="376237"/>
                    <a:pt x="700088" y="376237"/>
                  </a:cubicBezTo>
                  <a:cubicBezTo>
                    <a:pt x="692988" y="376237"/>
                    <a:pt x="688113" y="385172"/>
                    <a:pt x="681038" y="385762"/>
                  </a:cubicBezTo>
                  <a:cubicBezTo>
                    <a:pt x="668283" y="386825"/>
                    <a:pt x="655638" y="382587"/>
                    <a:pt x="642938" y="381000"/>
                  </a:cubicBezTo>
                  <a:cubicBezTo>
                    <a:pt x="636588" y="377825"/>
                    <a:pt x="630052" y="374997"/>
                    <a:pt x="623888" y="371475"/>
                  </a:cubicBezTo>
                  <a:cubicBezTo>
                    <a:pt x="618918" y="368635"/>
                    <a:pt x="614720" y="364510"/>
                    <a:pt x="609600" y="361950"/>
                  </a:cubicBezTo>
                  <a:cubicBezTo>
                    <a:pt x="605110" y="359705"/>
                    <a:pt x="599803" y="359432"/>
                    <a:pt x="595313" y="357187"/>
                  </a:cubicBezTo>
                  <a:cubicBezTo>
                    <a:pt x="587034" y="353047"/>
                    <a:pt x="579438" y="347662"/>
                    <a:pt x="571500" y="342900"/>
                  </a:cubicBezTo>
                  <a:cubicBezTo>
                    <a:pt x="521746" y="349119"/>
                    <a:pt x="490216" y="354048"/>
                    <a:pt x="433388" y="352425"/>
                  </a:cubicBezTo>
                  <a:cubicBezTo>
                    <a:pt x="410947" y="351784"/>
                    <a:pt x="366713" y="342900"/>
                    <a:pt x="366713" y="342900"/>
                  </a:cubicBezTo>
                  <a:cubicBezTo>
                    <a:pt x="330792" y="330925"/>
                    <a:pt x="375075" y="347080"/>
                    <a:pt x="338138" y="328612"/>
                  </a:cubicBezTo>
                  <a:cubicBezTo>
                    <a:pt x="330531" y="324809"/>
                    <a:pt x="311913" y="321119"/>
                    <a:pt x="304800" y="319087"/>
                  </a:cubicBezTo>
                  <a:cubicBezTo>
                    <a:pt x="299973" y="317708"/>
                    <a:pt x="295275" y="315912"/>
                    <a:pt x="290513" y="314325"/>
                  </a:cubicBezTo>
                  <a:cubicBezTo>
                    <a:pt x="288925" y="309562"/>
                    <a:pt x="290139" y="302475"/>
                    <a:pt x="285750" y="300037"/>
                  </a:cubicBezTo>
                  <a:cubicBezTo>
                    <a:pt x="274307" y="293679"/>
                    <a:pt x="247650" y="290512"/>
                    <a:pt x="247650" y="290512"/>
                  </a:cubicBezTo>
                  <a:cubicBezTo>
                    <a:pt x="242888" y="287337"/>
                    <a:pt x="238217" y="284020"/>
                    <a:pt x="233363" y="280987"/>
                  </a:cubicBezTo>
                  <a:cubicBezTo>
                    <a:pt x="225513" y="276081"/>
                    <a:pt x="216955" y="272254"/>
                    <a:pt x="209550" y="266700"/>
                  </a:cubicBezTo>
                  <a:cubicBezTo>
                    <a:pt x="204162" y="262659"/>
                    <a:pt x="201890" y="253617"/>
                    <a:pt x="195263" y="252412"/>
                  </a:cubicBezTo>
                  <a:cubicBezTo>
                    <a:pt x="165546" y="247009"/>
                    <a:pt x="134938" y="249237"/>
                    <a:pt x="104775" y="247650"/>
                  </a:cubicBezTo>
                  <a:cubicBezTo>
                    <a:pt x="98425" y="246062"/>
                    <a:pt x="91994" y="244768"/>
                    <a:pt x="85725" y="242887"/>
                  </a:cubicBezTo>
                  <a:cubicBezTo>
                    <a:pt x="76108" y="240002"/>
                    <a:pt x="66890" y="235797"/>
                    <a:pt x="57150" y="233362"/>
                  </a:cubicBezTo>
                  <a:cubicBezTo>
                    <a:pt x="44450" y="230187"/>
                    <a:pt x="31469" y="227976"/>
                    <a:pt x="19050" y="223837"/>
                  </a:cubicBezTo>
                  <a:cubicBezTo>
                    <a:pt x="14288" y="222250"/>
                    <a:pt x="9633" y="217857"/>
                    <a:pt x="4763" y="219075"/>
                  </a:cubicBezTo>
                  <a:cubicBezTo>
                    <a:pt x="1319" y="219936"/>
                    <a:pt x="1588" y="225425"/>
                    <a:pt x="0" y="228600"/>
                  </a:cubicBezTo>
                </a:path>
              </a:pathLst>
            </a:custGeom>
            <a:ln w="76200">
              <a:solidFill>
                <a:srgbClr val="FF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0" name="Freeform: Shape 29">
              <a:extLst>
                <a:ext uri="{FF2B5EF4-FFF2-40B4-BE49-F238E27FC236}">
                  <a16:creationId xmlns:a16="http://schemas.microsoft.com/office/drawing/2014/main" id="{F02DA13A-E34D-4CC5-AD8B-A20B9AC83290}"/>
                </a:ext>
              </a:extLst>
            </p:cNvPr>
            <p:cNvSpPr/>
            <p:nvPr/>
          </p:nvSpPr>
          <p:spPr>
            <a:xfrm>
              <a:off x="4133850" y="2314575"/>
              <a:ext cx="452450" cy="623888"/>
            </a:xfrm>
            <a:custGeom>
              <a:avLst/>
              <a:gdLst>
                <a:gd name="connsiteX0" fmla="*/ 0 w 452450"/>
                <a:gd name="connsiteY0" fmla="*/ 0 h 623888"/>
                <a:gd name="connsiteX1" fmla="*/ 38100 w 452450"/>
                <a:gd name="connsiteY1" fmla="*/ 23813 h 623888"/>
                <a:gd name="connsiteX2" fmla="*/ 33338 w 452450"/>
                <a:gd name="connsiteY2" fmla="*/ 42863 h 623888"/>
                <a:gd name="connsiteX3" fmla="*/ 57150 w 452450"/>
                <a:gd name="connsiteY3" fmla="*/ 66675 h 623888"/>
                <a:gd name="connsiteX4" fmla="*/ 66675 w 452450"/>
                <a:gd name="connsiteY4" fmla="*/ 90488 h 623888"/>
                <a:gd name="connsiteX5" fmla="*/ 80963 w 452450"/>
                <a:gd name="connsiteY5" fmla="*/ 100013 h 623888"/>
                <a:gd name="connsiteX6" fmla="*/ 95250 w 452450"/>
                <a:gd name="connsiteY6" fmla="*/ 128588 h 623888"/>
                <a:gd name="connsiteX7" fmla="*/ 123825 w 452450"/>
                <a:gd name="connsiteY7" fmla="*/ 147638 h 623888"/>
                <a:gd name="connsiteX8" fmla="*/ 133350 w 452450"/>
                <a:gd name="connsiteY8" fmla="*/ 161925 h 623888"/>
                <a:gd name="connsiteX9" fmla="*/ 147638 w 452450"/>
                <a:gd name="connsiteY9" fmla="*/ 171450 h 623888"/>
                <a:gd name="connsiteX10" fmla="*/ 152400 w 452450"/>
                <a:gd name="connsiteY10" fmla="*/ 190500 h 623888"/>
                <a:gd name="connsiteX11" fmla="*/ 166688 w 452450"/>
                <a:gd name="connsiteY11" fmla="*/ 195263 h 623888"/>
                <a:gd name="connsiteX12" fmla="*/ 180975 w 452450"/>
                <a:gd name="connsiteY12" fmla="*/ 204788 h 623888"/>
                <a:gd name="connsiteX13" fmla="*/ 190500 w 452450"/>
                <a:gd name="connsiteY13" fmla="*/ 219075 h 623888"/>
                <a:gd name="connsiteX14" fmla="*/ 204788 w 452450"/>
                <a:gd name="connsiteY14" fmla="*/ 252413 h 623888"/>
                <a:gd name="connsiteX15" fmla="*/ 223838 w 452450"/>
                <a:gd name="connsiteY15" fmla="*/ 276225 h 623888"/>
                <a:gd name="connsiteX16" fmla="*/ 242888 w 452450"/>
                <a:gd name="connsiteY16" fmla="*/ 295275 h 623888"/>
                <a:gd name="connsiteX17" fmla="*/ 271463 w 452450"/>
                <a:gd name="connsiteY17" fmla="*/ 314325 h 623888"/>
                <a:gd name="connsiteX18" fmla="*/ 285750 w 452450"/>
                <a:gd name="connsiteY18" fmla="*/ 323850 h 623888"/>
                <a:gd name="connsiteX19" fmla="*/ 309563 w 452450"/>
                <a:gd name="connsiteY19" fmla="*/ 328613 h 623888"/>
                <a:gd name="connsiteX20" fmla="*/ 323850 w 452450"/>
                <a:gd name="connsiteY20" fmla="*/ 338138 h 623888"/>
                <a:gd name="connsiteX21" fmla="*/ 328613 w 452450"/>
                <a:gd name="connsiteY21" fmla="*/ 361950 h 623888"/>
                <a:gd name="connsiteX22" fmla="*/ 338138 w 452450"/>
                <a:gd name="connsiteY22" fmla="*/ 376238 h 623888"/>
                <a:gd name="connsiteX23" fmla="*/ 342900 w 452450"/>
                <a:gd name="connsiteY23" fmla="*/ 395288 h 623888"/>
                <a:gd name="connsiteX24" fmla="*/ 347663 w 452450"/>
                <a:gd name="connsiteY24" fmla="*/ 452438 h 623888"/>
                <a:gd name="connsiteX25" fmla="*/ 357188 w 452450"/>
                <a:gd name="connsiteY25" fmla="*/ 466725 h 623888"/>
                <a:gd name="connsiteX26" fmla="*/ 376238 w 452450"/>
                <a:gd name="connsiteY26" fmla="*/ 495300 h 623888"/>
                <a:gd name="connsiteX27" fmla="*/ 385763 w 452450"/>
                <a:gd name="connsiteY27" fmla="*/ 509588 h 623888"/>
                <a:gd name="connsiteX28" fmla="*/ 400050 w 452450"/>
                <a:gd name="connsiteY28" fmla="*/ 514350 h 623888"/>
                <a:gd name="connsiteX29" fmla="*/ 423863 w 452450"/>
                <a:gd name="connsiteY29" fmla="*/ 547688 h 623888"/>
                <a:gd name="connsiteX30" fmla="*/ 428625 w 452450"/>
                <a:gd name="connsiteY30" fmla="*/ 561975 h 623888"/>
                <a:gd name="connsiteX31" fmla="*/ 438150 w 452450"/>
                <a:gd name="connsiteY31" fmla="*/ 576263 h 623888"/>
                <a:gd name="connsiteX32" fmla="*/ 447675 w 452450"/>
                <a:gd name="connsiteY32" fmla="*/ 604838 h 623888"/>
                <a:gd name="connsiteX33" fmla="*/ 452438 w 452450"/>
                <a:gd name="connsiteY33" fmla="*/ 623888 h 6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2450" h="623888">
                  <a:moveTo>
                    <a:pt x="0" y="0"/>
                  </a:moveTo>
                  <a:cubicBezTo>
                    <a:pt x="18789" y="5368"/>
                    <a:pt x="38100" y="965"/>
                    <a:pt x="38100" y="23813"/>
                  </a:cubicBezTo>
                  <a:cubicBezTo>
                    <a:pt x="38100" y="30358"/>
                    <a:pt x="34925" y="36513"/>
                    <a:pt x="33338" y="42863"/>
                  </a:cubicBezTo>
                  <a:cubicBezTo>
                    <a:pt x="46037" y="93663"/>
                    <a:pt x="25401" y="34926"/>
                    <a:pt x="57150" y="66675"/>
                  </a:cubicBezTo>
                  <a:cubicBezTo>
                    <a:pt x="63195" y="72720"/>
                    <a:pt x="61706" y="83531"/>
                    <a:pt x="66675" y="90488"/>
                  </a:cubicBezTo>
                  <a:cubicBezTo>
                    <a:pt x="70002" y="95146"/>
                    <a:pt x="76200" y="96838"/>
                    <a:pt x="80963" y="100013"/>
                  </a:cubicBezTo>
                  <a:cubicBezTo>
                    <a:pt x="84360" y="110205"/>
                    <a:pt x="86561" y="120985"/>
                    <a:pt x="95250" y="128588"/>
                  </a:cubicBezTo>
                  <a:cubicBezTo>
                    <a:pt x="103865" y="136126"/>
                    <a:pt x="123825" y="147638"/>
                    <a:pt x="123825" y="147638"/>
                  </a:cubicBezTo>
                  <a:cubicBezTo>
                    <a:pt x="127000" y="152400"/>
                    <a:pt x="129303" y="157878"/>
                    <a:pt x="133350" y="161925"/>
                  </a:cubicBezTo>
                  <a:cubicBezTo>
                    <a:pt x="137398" y="165972"/>
                    <a:pt x="144463" y="166687"/>
                    <a:pt x="147638" y="171450"/>
                  </a:cubicBezTo>
                  <a:cubicBezTo>
                    <a:pt x="151269" y="176896"/>
                    <a:pt x="148311" y="185389"/>
                    <a:pt x="152400" y="190500"/>
                  </a:cubicBezTo>
                  <a:cubicBezTo>
                    <a:pt x="155536" y="194420"/>
                    <a:pt x="162198" y="193018"/>
                    <a:pt x="166688" y="195263"/>
                  </a:cubicBezTo>
                  <a:cubicBezTo>
                    <a:pt x="171807" y="197823"/>
                    <a:pt x="176213" y="201613"/>
                    <a:pt x="180975" y="204788"/>
                  </a:cubicBezTo>
                  <a:cubicBezTo>
                    <a:pt x="184150" y="209550"/>
                    <a:pt x="188245" y="213814"/>
                    <a:pt x="190500" y="219075"/>
                  </a:cubicBezTo>
                  <a:cubicBezTo>
                    <a:pt x="208954" y="262133"/>
                    <a:pt x="180873" y="216540"/>
                    <a:pt x="204788" y="252413"/>
                  </a:cubicBezTo>
                  <a:cubicBezTo>
                    <a:pt x="216758" y="288325"/>
                    <a:pt x="199218" y="245450"/>
                    <a:pt x="223838" y="276225"/>
                  </a:cubicBezTo>
                  <a:cubicBezTo>
                    <a:pt x="242311" y="299316"/>
                    <a:pt x="211714" y="284885"/>
                    <a:pt x="242888" y="295275"/>
                  </a:cubicBezTo>
                  <a:lnTo>
                    <a:pt x="271463" y="314325"/>
                  </a:lnTo>
                  <a:cubicBezTo>
                    <a:pt x="276225" y="317500"/>
                    <a:pt x="280137" y="322727"/>
                    <a:pt x="285750" y="323850"/>
                  </a:cubicBezTo>
                  <a:lnTo>
                    <a:pt x="309563" y="328613"/>
                  </a:lnTo>
                  <a:cubicBezTo>
                    <a:pt x="314325" y="331788"/>
                    <a:pt x="321010" y="333168"/>
                    <a:pt x="323850" y="338138"/>
                  </a:cubicBezTo>
                  <a:cubicBezTo>
                    <a:pt x="327866" y="345166"/>
                    <a:pt x="325771" y="354371"/>
                    <a:pt x="328613" y="361950"/>
                  </a:cubicBezTo>
                  <a:cubicBezTo>
                    <a:pt x="330623" y="367309"/>
                    <a:pt x="334963" y="371475"/>
                    <a:pt x="338138" y="376238"/>
                  </a:cubicBezTo>
                  <a:cubicBezTo>
                    <a:pt x="339725" y="382588"/>
                    <a:pt x="342088" y="388793"/>
                    <a:pt x="342900" y="395288"/>
                  </a:cubicBezTo>
                  <a:cubicBezTo>
                    <a:pt x="345271" y="414256"/>
                    <a:pt x="343914" y="433693"/>
                    <a:pt x="347663" y="452438"/>
                  </a:cubicBezTo>
                  <a:cubicBezTo>
                    <a:pt x="348786" y="458051"/>
                    <a:pt x="354013" y="461963"/>
                    <a:pt x="357188" y="466725"/>
                  </a:cubicBezTo>
                  <a:cubicBezTo>
                    <a:pt x="365557" y="491835"/>
                    <a:pt x="356418" y="471517"/>
                    <a:pt x="376238" y="495300"/>
                  </a:cubicBezTo>
                  <a:cubicBezTo>
                    <a:pt x="379902" y="499697"/>
                    <a:pt x="381293" y="506012"/>
                    <a:pt x="385763" y="509588"/>
                  </a:cubicBezTo>
                  <a:cubicBezTo>
                    <a:pt x="389683" y="512724"/>
                    <a:pt x="395288" y="512763"/>
                    <a:pt x="400050" y="514350"/>
                  </a:cubicBezTo>
                  <a:cubicBezTo>
                    <a:pt x="411163" y="547688"/>
                    <a:pt x="400050" y="539750"/>
                    <a:pt x="423863" y="547688"/>
                  </a:cubicBezTo>
                  <a:cubicBezTo>
                    <a:pt x="425450" y="552450"/>
                    <a:pt x="426380" y="557485"/>
                    <a:pt x="428625" y="561975"/>
                  </a:cubicBezTo>
                  <a:cubicBezTo>
                    <a:pt x="431185" y="567095"/>
                    <a:pt x="435825" y="571032"/>
                    <a:pt x="438150" y="576263"/>
                  </a:cubicBezTo>
                  <a:cubicBezTo>
                    <a:pt x="442228" y="585438"/>
                    <a:pt x="444500" y="595313"/>
                    <a:pt x="447675" y="604838"/>
                  </a:cubicBezTo>
                  <a:cubicBezTo>
                    <a:pt x="452940" y="620633"/>
                    <a:pt x="452438" y="614105"/>
                    <a:pt x="452438" y="623888"/>
                  </a:cubicBezTo>
                </a:path>
              </a:pathLst>
            </a:custGeom>
            <a:ln w="76200">
              <a:solidFill>
                <a:srgbClr val="FF0000"/>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31" name="Freeform: Shape 30">
              <a:extLst>
                <a:ext uri="{FF2B5EF4-FFF2-40B4-BE49-F238E27FC236}">
                  <a16:creationId xmlns:a16="http://schemas.microsoft.com/office/drawing/2014/main" id="{D75C6847-E455-4B24-AF0F-BD5A91A5FD6C}"/>
                </a:ext>
              </a:extLst>
            </p:cNvPr>
            <p:cNvSpPr/>
            <p:nvPr/>
          </p:nvSpPr>
          <p:spPr>
            <a:xfrm>
              <a:off x="4814888" y="3219450"/>
              <a:ext cx="447675" cy="609627"/>
            </a:xfrm>
            <a:custGeom>
              <a:avLst/>
              <a:gdLst>
                <a:gd name="connsiteX0" fmla="*/ 0 w 447675"/>
                <a:gd name="connsiteY0" fmla="*/ 0 h 609627"/>
                <a:gd name="connsiteX1" fmla="*/ 14287 w 447675"/>
                <a:gd name="connsiteY1" fmla="*/ 23813 h 609627"/>
                <a:gd name="connsiteX2" fmla="*/ 28575 w 447675"/>
                <a:gd name="connsiteY2" fmla="*/ 33338 h 609627"/>
                <a:gd name="connsiteX3" fmla="*/ 47625 w 447675"/>
                <a:gd name="connsiteY3" fmla="*/ 47625 h 609627"/>
                <a:gd name="connsiteX4" fmla="*/ 66675 w 447675"/>
                <a:gd name="connsiteY4" fmla="*/ 71438 h 609627"/>
                <a:gd name="connsiteX5" fmla="*/ 90487 w 447675"/>
                <a:gd name="connsiteY5" fmla="*/ 95250 h 609627"/>
                <a:gd name="connsiteX6" fmla="*/ 100012 w 447675"/>
                <a:gd name="connsiteY6" fmla="*/ 119063 h 609627"/>
                <a:gd name="connsiteX7" fmla="*/ 114300 w 447675"/>
                <a:gd name="connsiteY7" fmla="*/ 133350 h 609627"/>
                <a:gd name="connsiteX8" fmla="*/ 123825 w 447675"/>
                <a:gd name="connsiteY8" fmla="*/ 161925 h 609627"/>
                <a:gd name="connsiteX9" fmla="*/ 128587 w 447675"/>
                <a:gd name="connsiteY9" fmla="*/ 176213 h 609627"/>
                <a:gd name="connsiteX10" fmla="*/ 133350 w 447675"/>
                <a:gd name="connsiteY10" fmla="*/ 190500 h 609627"/>
                <a:gd name="connsiteX11" fmla="*/ 138112 w 447675"/>
                <a:gd name="connsiteY11" fmla="*/ 228600 h 609627"/>
                <a:gd name="connsiteX12" fmla="*/ 142875 w 447675"/>
                <a:gd name="connsiteY12" fmla="*/ 280988 h 609627"/>
                <a:gd name="connsiteX13" fmla="*/ 147637 w 447675"/>
                <a:gd name="connsiteY13" fmla="*/ 295275 h 609627"/>
                <a:gd name="connsiteX14" fmla="*/ 152400 w 447675"/>
                <a:gd name="connsiteY14" fmla="*/ 314325 h 609627"/>
                <a:gd name="connsiteX15" fmla="*/ 161925 w 447675"/>
                <a:gd name="connsiteY15" fmla="*/ 342900 h 609627"/>
                <a:gd name="connsiteX16" fmla="*/ 166687 w 447675"/>
                <a:gd name="connsiteY16" fmla="*/ 357188 h 609627"/>
                <a:gd name="connsiteX17" fmla="*/ 185737 w 447675"/>
                <a:gd name="connsiteY17" fmla="*/ 385763 h 609627"/>
                <a:gd name="connsiteX18" fmla="*/ 190500 w 447675"/>
                <a:gd name="connsiteY18" fmla="*/ 400050 h 609627"/>
                <a:gd name="connsiteX19" fmla="*/ 204787 w 447675"/>
                <a:gd name="connsiteY19" fmla="*/ 433388 h 609627"/>
                <a:gd name="connsiteX20" fmla="*/ 219075 w 447675"/>
                <a:gd name="connsiteY20" fmla="*/ 438150 h 609627"/>
                <a:gd name="connsiteX21" fmla="*/ 233362 w 447675"/>
                <a:gd name="connsiteY21" fmla="*/ 447675 h 609627"/>
                <a:gd name="connsiteX22" fmla="*/ 242887 w 447675"/>
                <a:gd name="connsiteY22" fmla="*/ 461963 h 609627"/>
                <a:gd name="connsiteX23" fmla="*/ 261937 w 447675"/>
                <a:gd name="connsiteY23" fmla="*/ 466725 h 609627"/>
                <a:gd name="connsiteX24" fmla="*/ 271462 w 447675"/>
                <a:gd name="connsiteY24" fmla="*/ 481013 h 609627"/>
                <a:gd name="connsiteX25" fmla="*/ 276225 w 447675"/>
                <a:gd name="connsiteY25" fmla="*/ 500063 h 609627"/>
                <a:gd name="connsiteX26" fmla="*/ 300037 w 447675"/>
                <a:gd name="connsiteY26" fmla="*/ 523875 h 609627"/>
                <a:gd name="connsiteX27" fmla="*/ 319087 w 447675"/>
                <a:gd name="connsiteY27" fmla="*/ 528638 h 609627"/>
                <a:gd name="connsiteX28" fmla="*/ 333375 w 447675"/>
                <a:gd name="connsiteY28" fmla="*/ 542925 h 609627"/>
                <a:gd name="connsiteX29" fmla="*/ 361950 w 447675"/>
                <a:gd name="connsiteY29" fmla="*/ 552450 h 609627"/>
                <a:gd name="connsiteX30" fmla="*/ 376237 w 447675"/>
                <a:gd name="connsiteY30" fmla="*/ 557213 h 609627"/>
                <a:gd name="connsiteX31" fmla="*/ 404812 w 447675"/>
                <a:gd name="connsiteY31" fmla="*/ 576263 h 609627"/>
                <a:gd name="connsiteX32" fmla="*/ 433387 w 447675"/>
                <a:gd name="connsiteY32" fmla="*/ 595313 h 609627"/>
                <a:gd name="connsiteX33" fmla="*/ 447675 w 447675"/>
                <a:gd name="connsiteY33" fmla="*/ 609600 h 60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7675" h="609627">
                  <a:moveTo>
                    <a:pt x="0" y="0"/>
                  </a:moveTo>
                  <a:cubicBezTo>
                    <a:pt x="4762" y="7938"/>
                    <a:pt x="8263" y="16785"/>
                    <a:pt x="14287" y="23813"/>
                  </a:cubicBezTo>
                  <a:cubicBezTo>
                    <a:pt x="18012" y="28159"/>
                    <a:pt x="23917" y="30011"/>
                    <a:pt x="28575" y="33338"/>
                  </a:cubicBezTo>
                  <a:cubicBezTo>
                    <a:pt x="35034" y="37951"/>
                    <a:pt x="41275" y="42863"/>
                    <a:pt x="47625" y="47625"/>
                  </a:cubicBezTo>
                  <a:cubicBezTo>
                    <a:pt x="56895" y="75440"/>
                    <a:pt x="45133" y="49897"/>
                    <a:pt x="66675" y="71438"/>
                  </a:cubicBezTo>
                  <a:cubicBezTo>
                    <a:pt x="98428" y="103190"/>
                    <a:pt x="52384" y="69847"/>
                    <a:pt x="90487" y="95250"/>
                  </a:cubicBezTo>
                  <a:cubicBezTo>
                    <a:pt x="93662" y="103188"/>
                    <a:pt x="95481" y="111813"/>
                    <a:pt x="100012" y="119063"/>
                  </a:cubicBezTo>
                  <a:cubicBezTo>
                    <a:pt x="103582" y="124774"/>
                    <a:pt x="111029" y="127462"/>
                    <a:pt x="114300" y="133350"/>
                  </a:cubicBezTo>
                  <a:cubicBezTo>
                    <a:pt x="119176" y="142127"/>
                    <a:pt x="120650" y="152400"/>
                    <a:pt x="123825" y="161925"/>
                  </a:cubicBezTo>
                  <a:lnTo>
                    <a:pt x="128587" y="176213"/>
                  </a:lnTo>
                  <a:lnTo>
                    <a:pt x="133350" y="190500"/>
                  </a:lnTo>
                  <a:cubicBezTo>
                    <a:pt x="134937" y="203200"/>
                    <a:pt x="136772" y="215872"/>
                    <a:pt x="138112" y="228600"/>
                  </a:cubicBezTo>
                  <a:cubicBezTo>
                    <a:pt x="139948" y="246038"/>
                    <a:pt x="140395" y="263630"/>
                    <a:pt x="142875" y="280988"/>
                  </a:cubicBezTo>
                  <a:cubicBezTo>
                    <a:pt x="143585" y="285957"/>
                    <a:pt x="146258" y="290448"/>
                    <a:pt x="147637" y="295275"/>
                  </a:cubicBezTo>
                  <a:cubicBezTo>
                    <a:pt x="149435" y="301569"/>
                    <a:pt x="150519" y="308056"/>
                    <a:pt x="152400" y="314325"/>
                  </a:cubicBezTo>
                  <a:cubicBezTo>
                    <a:pt x="155285" y="323942"/>
                    <a:pt x="158750" y="333375"/>
                    <a:pt x="161925" y="342900"/>
                  </a:cubicBezTo>
                  <a:cubicBezTo>
                    <a:pt x="163512" y="347663"/>
                    <a:pt x="163902" y="353011"/>
                    <a:pt x="166687" y="357188"/>
                  </a:cubicBezTo>
                  <a:cubicBezTo>
                    <a:pt x="173037" y="366713"/>
                    <a:pt x="182116" y="374903"/>
                    <a:pt x="185737" y="385763"/>
                  </a:cubicBezTo>
                  <a:cubicBezTo>
                    <a:pt x="187325" y="390525"/>
                    <a:pt x="189121" y="395223"/>
                    <a:pt x="190500" y="400050"/>
                  </a:cubicBezTo>
                  <a:cubicBezTo>
                    <a:pt x="193889" y="411913"/>
                    <a:pt x="194046" y="424795"/>
                    <a:pt x="204787" y="433388"/>
                  </a:cubicBezTo>
                  <a:cubicBezTo>
                    <a:pt x="208707" y="436524"/>
                    <a:pt x="214312" y="436563"/>
                    <a:pt x="219075" y="438150"/>
                  </a:cubicBezTo>
                  <a:cubicBezTo>
                    <a:pt x="223837" y="441325"/>
                    <a:pt x="229315" y="443628"/>
                    <a:pt x="233362" y="447675"/>
                  </a:cubicBezTo>
                  <a:cubicBezTo>
                    <a:pt x="237409" y="451723"/>
                    <a:pt x="238124" y="458788"/>
                    <a:pt x="242887" y="461963"/>
                  </a:cubicBezTo>
                  <a:cubicBezTo>
                    <a:pt x="248333" y="465594"/>
                    <a:pt x="255587" y="465138"/>
                    <a:pt x="261937" y="466725"/>
                  </a:cubicBezTo>
                  <a:cubicBezTo>
                    <a:pt x="265112" y="471488"/>
                    <a:pt x="269207" y="475752"/>
                    <a:pt x="271462" y="481013"/>
                  </a:cubicBezTo>
                  <a:cubicBezTo>
                    <a:pt x="274040" y="487029"/>
                    <a:pt x="273647" y="494047"/>
                    <a:pt x="276225" y="500063"/>
                  </a:cubicBezTo>
                  <a:cubicBezTo>
                    <a:pt x="280987" y="511175"/>
                    <a:pt x="288925" y="519113"/>
                    <a:pt x="300037" y="523875"/>
                  </a:cubicBezTo>
                  <a:cubicBezTo>
                    <a:pt x="306053" y="526453"/>
                    <a:pt x="312737" y="527050"/>
                    <a:pt x="319087" y="528638"/>
                  </a:cubicBezTo>
                  <a:cubicBezTo>
                    <a:pt x="323850" y="533400"/>
                    <a:pt x="327487" y="539654"/>
                    <a:pt x="333375" y="542925"/>
                  </a:cubicBezTo>
                  <a:cubicBezTo>
                    <a:pt x="342152" y="547801"/>
                    <a:pt x="352425" y="549275"/>
                    <a:pt x="361950" y="552450"/>
                  </a:cubicBezTo>
                  <a:cubicBezTo>
                    <a:pt x="366712" y="554038"/>
                    <a:pt x="372060" y="554428"/>
                    <a:pt x="376237" y="557213"/>
                  </a:cubicBezTo>
                  <a:lnTo>
                    <a:pt x="404812" y="576263"/>
                  </a:lnTo>
                  <a:cubicBezTo>
                    <a:pt x="414861" y="606405"/>
                    <a:pt x="400257" y="576381"/>
                    <a:pt x="433387" y="595313"/>
                  </a:cubicBezTo>
                  <a:cubicBezTo>
                    <a:pt x="460701" y="610921"/>
                    <a:pt x="432498" y="609600"/>
                    <a:pt x="447675" y="609600"/>
                  </a:cubicBezTo>
                </a:path>
              </a:pathLst>
            </a:custGeom>
            <a:ln w="76200">
              <a:solidFill>
                <a:srgbClr val="FF0000"/>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32" name="Freeform: Shape 31">
              <a:extLst>
                <a:ext uri="{FF2B5EF4-FFF2-40B4-BE49-F238E27FC236}">
                  <a16:creationId xmlns:a16="http://schemas.microsoft.com/office/drawing/2014/main" id="{9F5A2C66-D374-4899-9919-E1019797FAE8}"/>
                </a:ext>
              </a:extLst>
            </p:cNvPr>
            <p:cNvSpPr/>
            <p:nvPr/>
          </p:nvSpPr>
          <p:spPr>
            <a:xfrm>
              <a:off x="6181721" y="4019550"/>
              <a:ext cx="114304" cy="738518"/>
            </a:xfrm>
            <a:custGeom>
              <a:avLst/>
              <a:gdLst>
                <a:gd name="connsiteX0" fmla="*/ 14292 w 114304"/>
                <a:gd name="connsiteY0" fmla="*/ 0 h 738518"/>
                <a:gd name="connsiteX1" fmla="*/ 4767 w 114304"/>
                <a:gd name="connsiteY1" fmla="*/ 47625 h 738518"/>
                <a:gd name="connsiteX2" fmla="*/ 4767 w 114304"/>
                <a:gd name="connsiteY2" fmla="*/ 214313 h 738518"/>
                <a:gd name="connsiteX3" fmla="*/ 9529 w 114304"/>
                <a:gd name="connsiteY3" fmla="*/ 228600 h 738518"/>
                <a:gd name="connsiteX4" fmla="*/ 14292 w 114304"/>
                <a:gd name="connsiteY4" fmla="*/ 252413 h 738518"/>
                <a:gd name="connsiteX5" fmla="*/ 23817 w 114304"/>
                <a:gd name="connsiteY5" fmla="*/ 285750 h 738518"/>
                <a:gd name="connsiteX6" fmla="*/ 47629 w 114304"/>
                <a:gd name="connsiteY6" fmla="*/ 385763 h 738518"/>
                <a:gd name="connsiteX7" fmla="*/ 57154 w 114304"/>
                <a:gd name="connsiteY7" fmla="*/ 400050 h 738518"/>
                <a:gd name="connsiteX8" fmla="*/ 66679 w 114304"/>
                <a:gd name="connsiteY8" fmla="*/ 428625 h 738518"/>
                <a:gd name="connsiteX9" fmla="*/ 76204 w 114304"/>
                <a:gd name="connsiteY9" fmla="*/ 461963 h 738518"/>
                <a:gd name="connsiteX10" fmla="*/ 80967 w 114304"/>
                <a:gd name="connsiteY10" fmla="*/ 476250 h 738518"/>
                <a:gd name="connsiteX11" fmla="*/ 85729 w 114304"/>
                <a:gd name="connsiteY11" fmla="*/ 495300 h 738518"/>
                <a:gd name="connsiteX12" fmla="*/ 100017 w 114304"/>
                <a:gd name="connsiteY12" fmla="*/ 504825 h 738518"/>
                <a:gd name="connsiteX13" fmla="*/ 104779 w 114304"/>
                <a:gd name="connsiteY13" fmla="*/ 528638 h 738518"/>
                <a:gd name="connsiteX14" fmla="*/ 109542 w 114304"/>
                <a:gd name="connsiteY14" fmla="*/ 542925 h 738518"/>
                <a:gd name="connsiteX15" fmla="*/ 114304 w 114304"/>
                <a:gd name="connsiteY15" fmla="*/ 561975 h 738518"/>
                <a:gd name="connsiteX16" fmla="*/ 109542 w 114304"/>
                <a:gd name="connsiteY16" fmla="*/ 723900 h 738518"/>
                <a:gd name="connsiteX17" fmla="*/ 114304 w 114304"/>
                <a:gd name="connsiteY17" fmla="*/ 728663 h 73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04" h="738518">
                  <a:moveTo>
                    <a:pt x="14292" y="0"/>
                  </a:moveTo>
                  <a:cubicBezTo>
                    <a:pt x="11117" y="15875"/>
                    <a:pt x="6623" y="31542"/>
                    <a:pt x="4767" y="47625"/>
                  </a:cubicBezTo>
                  <a:cubicBezTo>
                    <a:pt x="-2268" y="108593"/>
                    <a:pt x="-874" y="152266"/>
                    <a:pt x="4767" y="214313"/>
                  </a:cubicBezTo>
                  <a:cubicBezTo>
                    <a:pt x="5221" y="219312"/>
                    <a:pt x="8311" y="223730"/>
                    <a:pt x="9529" y="228600"/>
                  </a:cubicBezTo>
                  <a:cubicBezTo>
                    <a:pt x="11492" y="236453"/>
                    <a:pt x="12536" y="244511"/>
                    <a:pt x="14292" y="252413"/>
                  </a:cubicBezTo>
                  <a:cubicBezTo>
                    <a:pt x="18280" y="270361"/>
                    <a:pt x="18511" y="269834"/>
                    <a:pt x="23817" y="285750"/>
                  </a:cubicBezTo>
                  <a:cubicBezTo>
                    <a:pt x="33842" y="385995"/>
                    <a:pt x="3072" y="370908"/>
                    <a:pt x="47629" y="385763"/>
                  </a:cubicBezTo>
                  <a:cubicBezTo>
                    <a:pt x="50804" y="390525"/>
                    <a:pt x="54829" y="394820"/>
                    <a:pt x="57154" y="400050"/>
                  </a:cubicBezTo>
                  <a:cubicBezTo>
                    <a:pt x="61232" y="409225"/>
                    <a:pt x="63504" y="419100"/>
                    <a:pt x="66679" y="428625"/>
                  </a:cubicBezTo>
                  <a:cubicBezTo>
                    <a:pt x="78104" y="462900"/>
                    <a:pt x="64237" y="420079"/>
                    <a:pt x="76204" y="461963"/>
                  </a:cubicBezTo>
                  <a:cubicBezTo>
                    <a:pt x="77583" y="466790"/>
                    <a:pt x="79588" y="471423"/>
                    <a:pt x="80967" y="476250"/>
                  </a:cubicBezTo>
                  <a:cubicBezTo>
                    <a:pt x="82765" y="482544"/>
                    <a:pt x="82098" y="489854"/>
                    <a:pt x="85729" y="495300"/>
                  </a:cubicBezTo>
                  <a:cubicBezTo>
                    <a:pt x="88904" y="500063"/>
                    <a:pt x="95254" y="501650"/>
                    <a:pt x="100017" y="504825"/>
                  </a:cubicBezTo>
                  <a:cubicBezTo>
                    <a:pt x="101604" y="512763"/>
                    <a:pt x="102816" y="520785"/>
                    <a:pt x="104779" y="528638"/>
                  </a:cubicBezTo>
                  <a:cubicBezTo>
                    <a:pt x="105997" y="533508"/>
                    <a:pt x="108163" y="538098"/>
                    <a:pt x="109542" y="542925"/>
                  </a:cubicBezTo>
                  <a:cubicBezTo>
                    <a:pt x="111340" y="549219"/>
                    <a:pt x="112717" y="555625"/>
                    <a:pt x="114304" y="561975"/>
                  </a:cubicBezTo>
                  <a:cubicBezTo>
                    <a:pt x="112717" y="615950"/>
                    <a:pt x="112457" y="669980"/>
                    <a:pt x="109542" y="723900"/>
                  </a:cubicBezTo>
                  <a:cubicBezTo>
                    <a:pt x="108835" y="736971"/>
                    <a:pt x="96331" y="746636"/>
                    <a:pt x="114304" y="728663"/>
                  </a:cubicBezTo>
                </a:path>
              </a:pathLst>
            </a:custGeom>
            <a:ln w="76200">
              <a:solidFill>
                <a:srgbClr val="FF0000"/>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3" name="Freeform: Shape 2">
              <a:extLst>
                <a:ext uri="{FF2B5EF4-FFF2-40B4-BE49-F238E27FC236}">
                  <a16:creationId xmlns:a16="http://schemas.microsoft.com/office/drawing/2014/main" id="{86EBB157-A6C4-48AF-A9FF-962CF093A0C0}"/>
                </a:ext>
              </a:extLst>
            </p:cNvPr>
            <p:cNvSpPr/>
            <p:nvPr/>
          </p:nvSpPr>
          <p:spPr>
            <a:xfrm>
              <a:off x="6181725" y="4014788"/>
              <a:ext cx="738188" cy="381000"/>
            </a:xfrm>
            <a:custGeom>
              <a:avLst/>
              <a:gdLst>
                <a:gd name="connsiteX0" fmla="*/ 0 w 738188"/>
                <a:gd name="connsiteY0" fmla="*/ 33337 h 381000"/>
                <a:gd name="connsiteX1" fmla="*/ 23813 w 738188"/>
                <a:gd name="connsiteY1" fmla="*/ 42862 h 381000"/>
                <a:gd name="connsiteX2" fmla="*/ 100013 w 738188"/>
                <a:gd name="connsiteY2" fmla="*/ 33337 h 381000"/>
                <a:gd name="connsiteX3" fmla="*/ 114300 w 738188"/>
                <a:gd name="connsiteY3" fmla="*/ 28575 h 381000"/>
                <a:gd name="connsiteX4" fmla="*/ 190500 w 738188"/>
                <a:gd name="connsiteY4" fmla="*/ 14287 h 381000"/>
                <a:gd name="connsiteX5" fmla="*/ 209550 w 738188"/>
                <a:gd name="connsiteY5" fmla="*/ 9525 h 381000"/>
                <a:gd name="connsiteX6" fmla="*/ 223838 w 738188"/>
                <a:gd name="connsiteY6" fmla="*/ 4762 h 381000"/>
                <a:gd name="connsiteX7" fmla="*/ 247650 w 738188"/>
                <a:gd name="connsiteY7" fmla="*/ 0 h 381000"/>
                <a:gd name="connsiteX8" fmla="*/ 290513 w 738188"/>
                <a:gd name="connsiteY8" fmla="*/ 9525 h 381000"/>
                <a:gd name="connsiteX9" fmla="*/ 304800 w 738188"/>
                <a:gd name="connsiteY9" fmla="*/ 14287 h 381000"/>
                <a:gd name="connsiteX10" fmla="*/ 371475 w 738188"/>
                <a:gd name="connsiteY10" fmla="*/ 19050 h 381000"/>
                <a:gd name="connsiteX11" fmla="*/ 414338 w 738188"/>
                <a:gd name="connsiteY11" fmla="*/ 23812 h 381000"/>
                <a:gd name="connsiteX12" fmla="*/ 442913 w 738188"/>
                <a:gd name="connsiteY12" fmla="*/ 33337 h 381000"/>
                <a:gd name="connsiteX13" fmla="*/ 466725 w 738188"/>
                <a:gd name="connsiteY13" fmla="*/ 28575 h 381000"/>
                <a:gd name="connsiteX14" fmla="*/ 495300 w 738188"/>
                <a:gd name="connsiteY14" fmla="*/ 33337 h 381000"/>
                <a:gd name="connsiteX15" fmla="*/ 504825 w 738188"/>
                <a:gd name="connsiteY15" fmla="*/ 47625 h 381000"/>
                <a:gd name="connsiteX16" fmla="*/ 509588 w 738188"/>
                <a:gd name="connsiteY16" fmla="*/ 61912 h 381000"/>
                <a:gd name="connsiteX17" fmla="*/ 523875 w 738188"/>
                <a:gd name="connsiteY17" fmla="*/ 71437 h 381000"/>
                <a:gd name="connsiteX18" fmla="*/ 542925 w 738188"/>
                <a:gd name="connsiteY18" fmla="*/ 119062 h 381000"/>
                <a:gd name="connsiteX19" fmla="*/ 552450 w 738188"/>
                <a:gd name="connsiteY19" fmla="*/ 133350 h 381000"/>
                <a:gd name="connsiteX20" fmla="*/ 566738 w 738188"/>
                <a:gd name="connsiteY20" fmla="*/ 138112 h 381000"/>
                <a:gd name="connsiteX21" fmla="*/ 581025 w 738188"/>
                <a:gd name="connsiteY21" fmla="*/ 166687 h 381000"/>
                <a:gd name="connsiteX22" fmla="*/ 614363 w 738188"/>
                <a:gd name="connsiteY22" fmla="*/ 176212 h 381000"/>
                <a:gd name="connsiteX23" fmla="*/ 633413 w 738188"/>
                <a:gd name="connsiteY23" fmla="*/ 204787 h 381000"/>
                <a:gd name="connsiteX24" fmla="*/ 642938 w 738188"/>
                <a:gd name="connsiteY24" fmla="*/ 219075 h 381000"/>
                <a:gd name="connsiteX25" fmla="*/ 657225 w 738188"/>
                <a:gd name="connsiteY25" fmla="*/ 247650 h 381000"/>
                <a:gd name="connsiteX26" fmla="*/ 666750 w 738188"/>
                <a:gd name="connsiteY26" fmla="*/ 276225 h 381000"/>
                <a:gd name="connsiteX27" fmla="*/ 685800 w 738188"/>
                <a:gd name="connsiteY27" fmla="*/ 304800 h 381000"/>
                <a:gd name="connsiteX28" fmla="*/ 690563 w 738188"/>
                <a:gd name="connsiteY28" fmla="*/ 319087 h 381000"/>
                <a:gd name="connsiteX29" fmla="*/ 704850 w 738188"/>
                <a:gd name="connsiteY29" fmla="*/ 328612 h 381000"/>
                <a:gd name="connsiteX30" fmla="*/ 723900 w 738188"/>
                <a:gd name="connsiteY30" fmla="*/ 357187 h 381000"/>
                <a:gd name="connsiteX31" fmla="*/ 738188 w 738188"/>
                <a:gd name="connsiteY31"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8188" h="381000">
                  <a:moveTo>
                    <a:pt x="0" y="33337"/>
                  </a:moveTo>
                  <a:cubicBezTo>
                    <a:pt x="7938" y="36512"/>
                    <a:pt x="15279" y="42360"/>
                    <a:pt x="23813" y="42862"/>
                  </a:cubicBezTo>
                  <a:cubicBezTo>
                    <a:pt x="49842" y="44393"/>
                    <a:pt x="75308" y="40396"/>
                    <a:pt x="100013" y="33337"/>
                  </a:cubicBezTo>
                  <a:cubicBezTo>
                    <a:pt x="104840" y="31958"/>
                    <a:pt x="109473" y="29954"/>
                    <a:pt x="114300" y="28575"/>
                  </a:cubicBezTo>
                  <a:cubicBezTo>
                    <a:pt x="164597" y="14204"/>
                    <a:pt x="89978" y="39415"/>
                    <a:pt x="190500" y="14287"/>
                  </a:cubicBezTo>
                  <a:cubicBezTo>
                    <a:pt x="196850" y="12700"/>
                    <a:pt x="203256" y="11323"/>
                    <a:pt x="209550" y="9525"/>
                  </a:cubicBezTo>
                  <a:cubicBezTo>
                    <a:pt x="214377" y="8146"/>
                    <a:pt x="218968" y="5980"/>
                    <a:pt x="223838" y="4762"/>
                  </a:cubicBezTo>
                  <a:cubicBezTo>
                    <a:pt x="231691" y="2799"/>
                    <a:pt x="239713" y="1587"/>
                    <a:pt x="247650" y="0"/>
                  </a:cubicBezTo>
                  <a:cubicBezTo>
                    <a:pt x="279816" y="10720"/>
                    <a:pt x="240220" y="-1651"/>
                    <a:pt x="290513" y="9525"/>
                  </a:cubicBezTo>
                  <a:cubicBezTo>
                    <a:pt x="295413" y="10614"/>
                    <a:pt x="299814" y="13700"/>
                    <a:pt x="304800" y="14287"/>
                  </a:cubicBezTo>
                  <a:cubicBezTo>
                    <a:pt x="326929" y="16890"/>
                    <a:pt x="349277" y="17120"/>
                    <a:pt x="371475" y="19050"/>
                  </a:cubicBezTo>
                  <a:cubicBezTo>
                    <a:pt x="385797" y="20295"/>
                    <a:pt x="400050" y="22225"/>
                    <a:pt x="414338" y="23812"/>
                  </a:cubicBezTo>
                  <a:cubicBezTo>
                    <a:pt x="423863" y="26987"/>
                    <a:pt x="432914" y="32428"/>
                    <a:pt x="442913" y="33337"/>
                  </a:cubicBezTo>
                  <a:cubicBezTo>
                    <a:pt x="450974" y="34070"/>
                    <a:pt x="458631" y="28575"/>
                    <a:pt x="466725" y="28575"/>
                  </a:cubicBezTo>
                  <a:cubicBezTo>
                    <a:pt x="476381" y="28575"/>
                    <a:pt x="485775" y="31750"/>
                    <a:pt x="495300" y="33337"/>
                  </a:cubicBezTo>
                  <a:cubicBezTo>
                    <a:pt x="498475" y="38100"/>
                    <a:pt x="502265" y="42505"/>
                    <a:pt x="504825" y="47625"/>
                  </a:cubicBezTo>
                  <a:cubicBezTo>
                    <a:pt x="507070" y="52115"/>
                    <a:pt x="506452" y="57992"/>
                    <a:pt x="509588" y="61912"/>
                  </a:cubicBezTo>
                  <a:cubicBezTo>
                    <a:pt x="513164" y="66381"/>
                    <a:pt x="519113" y="68262"/>
                    <a:pt x="523875" y="71437"/>
                  </a:cubicBezTo>
                  <a:cubicBezTo>
                    <a:pt x="530259" y="96970"/>
                    <a:pt x="527276" y="90893"/>
                    <a:pt x="542925" y="119062"/>
                  </a:cubicBezTo>
                  <a:cubicBezTo>
                    <a:pt x="545705" y="124066"/>
                    <a:pt x="547980" y="129774"/>
                    <a:pt x="552450" y="133350"/>
                  </a:cubicBezTo>
                  <a:cubicBezTo>
                    <a:pt x="556370" y="136486"/>
                    <a:pt x="561975" y="136525"/>
                    <a:pt x="566738" y="138112"/>
                  </a:cubicBezTo>
                  <a:cubicBezTo>
                    <a:pt x="569875" y="147525"/>
                    <a:pt x="572631" y="159972"/>
                    <a:pt x="581025" y="166687"/>
                  </a:cubicBezTo>
                  <a:cubicBezTo>
                    <a:pt x="584132" y="169173"/>
                    <a:pt x="613115" y="175900"/>
                    <a:pt x="614363" y="176212"/>
                  </a:cubicBezTo>
                  <a:lnTo>
                    <a:pt x="633413" y="204787"/>
                  </a:lnTo>
                  <a:lnTo>
                    <a:pt x="642938" y="219075"/>
                  </a:lnTo>
                  <a:cubicBezTo>
                    <a:pt x="660302" y="271172"/>
                    <a:pt x="632609" y="192264"/>
                    <a:pt x="657225" y="247650"/>
                  </a:cubicBezTo>
                  <a:cubicBezTo>
                    <a:pt x="661303" y="256825"/>
                    <a:pt x="661181" y="267871"/>
                    <a:pt x="666750" y="276225"/>
                  </a:cubicBezTo>
                  <a:cubicBezTo>
                    <a:pt x="673100" y="285750"/>
                    <a:pt x="682179" y="293940"/>
                    <a:pt x="685800" y="304800"/>
                  </a:cubicBezTo>
                  <a:cubicBezTo>
                    <a:pt x="687388" y="309562"/>
                    <a:pt x="687427" y="315167"/>
                    <a:pt x="690563" y="319087"/>
                  </a:cubicBezTo>
                  <a:cubicBezTo>
                    <a:pt x="694139" y="323556"/>
                    <a:pt x="700088" y="325437"/>
                    <a:pt x="704850" y="328612"/>
                  </a:cubicBezTo>
                  <a:cubicBezTo>
                    <a:pt x="711200" y="338137"/>
                    <a:pt x="720280" y="346327"/>
                    <a:pt x="723900" y="357187"/>
                  </a:cubicBezTo>
                  <a:cubicBezTo>
                    <a:pt x="730083" y="375735"/>
                    <a:pt x="725113" y="367925"/>
                    <a:pt x="738188" y="381000"/>
                  </a:cubicBezTo>
                </a:path>
              </a:pathLst>
            </a:cu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773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04674E-998B-4EA1-B114-57E3D690807C}"/>
              </a:ext>
            </a:extLst>
          </p:cNvPr>
          <p:cNvSpPr>
            <a:spLocks noGrp="1"/>
          </p:cNvSpPr>
          <p:nvPr>
            <p:ph type="title"/>
          </p:nvPr>
        </p:nvSpPr>
        <p:spPr/>
        <p:txBody>
          <a:bodyPr/>
          <a:lstStyle/>
          <a:p>
            <a:r>
              <a:rPr lang="en-US" dirty="0"/>
              <a:t>Data Quality Levels</a:t>
            </a:r>
          </a:p>
        </p:txBody>
      </p:sp>
      <p:pic>
        <p:nvPicPr>
          <p:cNvPr id="1028" name="Picture 4" descr="Image result for garbage in garbage out">
            <a:extLst>
              <a:ext uri="{FF2B5EF4-FFF2-40B4-BE49-F238E27FC236}">
                <a16:creationId xmlns:a16="http://schemas.microsoft.com/office/drawing/2014/main" id="{DC79680A-F352-453C-A690-CBC13F988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414" y="1295401"/>
            <a:ext cx="4873171" cy="4873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012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04674E-998B-4EA1-B114-57E3D690807C}"/>
              </a:ext>
            </a:extLst>
          </p:cNvPr>
          <p:cNvSpPr>
            <a:spLocks noGrp="1"/>
          </p:cNvSpPr>
          <p:nvPr>
            <p:ph type="title"/>
          </p:nvPr>
        </p:nvSpPr>
        <p:spPr/>
        <p:txBody>
          <a:bodyPr/>
          <a:lstStyle/>
          <a:p>
            <a:r>
              <a:rPr lang="en-US" dirty="0"/>
              <a:t>Data Sufficiency, Credibility, and Quantity</a:t>
            </a:r>
          </a:p>
        </p:txBody>
      </p:sp>
      <p:sp>
        <p:nvSpPr>
          <p:cNvPr id="5" name="Content Placeholder 4">
            <a:extLst>
              <a:ext uri="{FF2B5EF4-FFF2-40B4-BE49-F238E27FC236}">
                <a16:creationId xmlns:a16="http://schemas.microsoft.com/office/drawing/2014/main" id="{2F62C2AA-F315-4E44-B90C-8796229F7DFB}"/>
              </a:ext>
            </a:extLst>
          </p:cNvPr>
          <p:cNvSpPr>
            <a:spLocks noGrp="1"/>
          </p:cNvSpPr>
          <p:nvPr>
            <p:ph idx="1"/>
          </p:nvPr>
        </p:nvSpPr>
        <p:spPr>
          <a:xfrm>
            <a:off x="461472" y="1665513"/>
            <a:ext cx="8225327" cy="4504551"/>
          </a:xfrm>
        </p:spPr>
        <p:txBody>
          <a:bodyPr>
            <a:normAutofit lnSpcReduction="10000"/>
          </a:bodyPr>
          <a:lstStyle/>
          <a:p>
            <a:r>
              <a:rPr lang="en-US" dirty="0"/>
              <a:t>Without proper quality assurance, data can only be used for </a:t>
            </a:r>
            <a:r>
              <a:rPr lang="en-US" u="sng" dirty="0"/>
              <a:t>screening use</a:t>
            </a:r>
            <a:r>
              <a:rPr lang="en-US" dirty="0"/>
              <a:t>.</a:t>
            </a:r>
          </a:p>
          <a:p>
            <a:r>
              <a:rPr lang="en-US" dirty="0"/>
              <a:t>Kentucky uses EPA has level of information ratings from 1 (low) – 4 (high).</a:t>
            </a:r>
          </a:p>
          <a:p>
            <a:r>
              <a:rPr lang="en-US" dirty="0"/>
              <a:t>For assessment or TMDL purposes, must meet certain thresholds of data quality.</a:t>
            </a:r>
          </a:p>
          <a:p>
            <a:r>
              <a:rPr lang="en-US" dirty="0"/>
              <a:t>Generally, must use approved standard operating procedures (SOPs) and a Quality Assurance Project Plan (QAPP).</a:t>
            </a:r>
          </a:p>
        </p:txBody>
      </p:sp>
    </p:spTree>
    <p:extLst>
      <p:ext uri="{BB962C8B-B14F-4D97-AF65-F5344CB8AC3E}">
        <p14:creationId xmlns:p14="http://schemas.microsoft.com/office/powerpoint/2010/main" val="152452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CC067-0F27-4D2A-8FF1-891C59920F98}"/>
              </a:ext>
            </a:extLst>
          </p:cNvPr>
          <p:cNvSpPr>
            <a:spLocks noGrp="1"/>
          </p:cNvSpPr>
          <p:nvPr>
            <p:ph type="title"/>
          </p:nvPr>
        </p:nvSpPr>
        <p:spPr/>
        <p:txBody>
          <a:bodyPr/>
          <a:lstStyle/>
          <a:p>
            <a:pPr algn="ctr"/>
            <a:r>
              <a:rPr lang="en-US" dirty="0"/>
              <a:t>Indicators to Assess Designated Use</a:t>
            </a:r>
          </a:p>
        </p:txBody>
      </p:sp>
      <p:graphicFrame>
        <p:nvGraphicFramePr>
          <p:cNvPr id="4" name="Content Placeholder 3">
            <a:extLst>
              <a:ext uri="{FF2B5EF4-FFF2-40B4-BE49-F238E27FC236}">
                <a16:creationId xmlns:a16="http://schemas.microsoft.com/office/drawing/2014/main" id="{E309438D-017A-4534-9255-EDCCD1B9202F}"/>
              </a:ext>
            </a:extLst>
          </p:cNvPr>
          <p:cNvGraphicFramePr>
            <a:graphicFrameLocks noGrp="1"/>
          </p:cNvGraphicFramePr>
          <p:nvPr>
            <p:ph idx="1"/>
            <p:extLst>
              <p:ext uri="{D42A27DB-BD31-4B8C-83A1-F6EECF244321}">
                <p14:modId xmlns:p14="http://schemas.microsoft.com/office/powerpoint/2010/main" val="3635189449"/>
              </p:ext>
            </p:extLst>
          </p:nvPr>
        </p:nvGraphicFramePr>
        <p:xfrm>
          <a:off x="180732" y="1378635"/>
          <a:ext cx="8506066" cy="4480560"/>
        </p:xfrm>
        <a:graphic>
          <a:graphicData uri="http://schemas.openxmlformats.org/drawingml/2006/table">
            <a:tbl>
              <a:tblPr firstRow="1" bandRow="1">
                <a:tableStyleId>{5C22544A-7EE6-4342-B048-85BDC9FD1C3A}</a:tableStyleId>
              </a:tblPr>
              <a:tblGrid>
                <a:gridCol w="1701281">
                  <a:extLst>
                    <a:ext uri="{9D8B030D-6E8A-4147-A177-3AD203B41FA5}">
                      <a16:colId xmlns:a16="http://schemas.microsoft.com/office/drawing/2014/main" val="663668908"/>
                    </a:ext>
                  </a:extLst>
                </a:gridCol>
                <a:gridCol w="2392532">
                  <a:extLst>
                    <a:ext uri="{9D8B030D-6E8A-4147-A177-3AD203B41FA5}">
                      <a16:colId xmlns:a16="http://schemas.microsoft.com/office/drawing/2014/main" val="3101500471"/>
                    </a:ext>
                  </a:extLst>
                </a:gridCol>
                <a:gridCol w="2262020">
                  <a:extLst>
                    <a:ext uri="{9D8B030D-6E8A-4147-A177-3AD203B41FA5}">
                      <a16:colId xmlns:a16="http://schemas.microsoft.com/office/drawing/2014/main" val="3240134334"/>
                    </a:ext>
                  </a:extLst>
                </a:gridCol>
                <a:gridCol w="2150233">
                  <a:extLst>
                    <a:ext uri="{9D8B030D-6E8A-4147-A177-3AD203B41FA5}">
                      <a16:colId xmlns:a16="http://schemas.microsoft.com/office/drawing/2014/main" val="2493909427"/>
                    </a:ext>
                  </a:extLst>
                </a:gridCol>
              </a:tblGrid>
              <a:tr h="0">
                <a:tc rowSpan="2">
                  <a:txBody>
                    <a:bodyPr/>
                    <a:lstStyle/>
                    <a:p>
                      <a:pPr algn="ctr"/>
                      <a:r>
                        <a:rPr lang="en-US" b="1" dirty="0"/>
                        <a:t>Use</a:t>
                      </a:r>
                    </a:p>
                  </a:txBody>
                  <a:tcPr anchor="b">
                    <a:solidFill>
                      <a:schemeClr val="bg1">
                        <a:lumMod val="50000"/>
                      </a:schemeClr>
                    </a:solidFill>
                  </a:tcPr>
                </a:tc>
                <a:tc rowSpan="2">
                  <a:txBody>
                    <a:bodyPr/>
                    <a:lstStyle/>
                    <a:p>
                      <a:pPr algn="ctr"/>
                      <a:r>
                        <a:rPr lang="en-US" dirty="0"/>
                        <a:t>Human Recreation</a:t>
                      </a:r>
                    </a:p>
                  </a:txBody>
                  <a:tcPr anchor="b">
                    <a:solidFill>
                      <a:schemeClr val="tx2"/>
                    </a:solidFill>
                  </a:tcPr>
                </a:tc>
                <a:tc gridSpan="2">
                  <a:txBody>
                    <a:bodyPr/>
                    <a:lstStyle/>
                    <a:p>
                      <a:pPr algn="ctr"/>
                      <a:r>
                        <a:rPr lang="en-US" dirty="0"/>
                        <a:t>Aquatic Life</a:t>
                      </a:r>
                    </a:p>
                  </a:txBody>
                  <a:tcPr/>
                </a:tc>
                <a:tc hMerge="1">
                  <a:txBody>
                    <a:bodyPr/>
                    <a:lstStyle/>
                    <a:p>
                      <a:pPr algn="ctr"/>
                      <a:endParaRPr lang="en-US" dirty="0"/>
                    </a:p>
                  </a:txBody>
                  <a:tcPr/>
                </a:tc>
                <a:extLst>
                  <a:ext uri="{0D108BD9-81ED-4DB2-BD59-A6C34878D82A}">
                    <a16:rowId xmlns:a16="http://schemas.microsoft.com/office/drawing/2014/main" val="2789788218"/>
                  </a:ext>
                </a:extLst>
              </a:tr>
              <a:tr h="0">
                <a:tc vMerge="1">
                  <a:txBody>
                    <a:bodyPr/>
                    <a:lstStyle/>
                    <a:p>
                      <a:endParaRPr lang="en-US" dirty="0"/>
                    </a:p>
                  </a:txBody>
                  <a:tcPr/>
                </a:tc>
                <a:tc vMerge="1">
                  <a:txBody>
                    <a:bodyPr/>
                    <a:lstStyle/>
                    <a:p>
                      <a:endParaRPr lang="en-US" dirty="0"/>
                    </a:p>
                  </a:txBody>
                  <a:tcPr>
                    <a:solidFill>
                      <a:schemeClr val="accent1"/>
                    </a:solidFill>
                  </a:tcPr>
                </a:tc>
                <a:tc>
                  <a:txBody>
                    <a:bodyPr/>
                    <a:lstStyle/>
                    <a:p>
                      <a:pPr algn="ctr"/>
                      <a:r>
                        <a:rPr lang="en-US" dirty="0">
                          <a:solidFill>
                            <a:schemeClr val="bg1"/>
                          </a:solidFill>
                        </a:rPr>
                        <a:t>Stream</a:t>
                      </a:r>
                    </a:p>
                  </a:txBody>
                  <a:tcPr anchor="b">
                    <a:solidFill>
                      <a:schemeClr val="accent1"/>
                    </a:solidFill>
                  </a:tcPr>
                </a:tc>
                <a:tc>
                  <a:txBody>
                    <a:bodyPr/>
                    <a:lstStyle/>
                    <a:p>
                      <a:pPr algn="ctr"/>
                      <a:r>
                        <a:rPr lang="en-US" dirty="0">
                          <a:solidFill>
                            <a:schemeClr val="bg1"/>
                          </a:solidFill>
                        </a:rPr>
                        <a:t>Lake / Reservoir</a:t>
                      </a:r>
                    </a:p>
                  </a:txBody>
                  <a:tcPr anchor="b">
                    <a:solidFill>
                      <a:schemeClr val="accent1"/>
                    </a:solidFill>
                  </a:tcPr>
                </a:tc>
                <a:extLst>
                  <a:ext uri="{0D108BD9-81ED-4DB2-BD59-A6C34878D82A}">
                    <a16:rowId xmlns:a16="http://schemas.microsoft.com/office/drawing/2014/main" val="2818409823"/>
                  </a:ext>
                </a:extLst>
              </a:tr>
              <a:tr h="13258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Core Indicators</a:t>
                      </a:r>
                    </a:p>
                    <a:p>
                      <a:endParaRPr lang="en-US" b="1" dirty="0"/>
                    </a:p>
                  </a:txBody>
                  <a:tcPr anchor="ct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t>E. coli, </a:t>
                      </a:r>
                      <a:r>
                        <a:rPr lang="en-US" dirty="0"/>
                        <a:t>fecal coliform, pH</a:t>
                      </a:r>
                    </a:p>
                  </a:txBody>
                  <a:tcPr anchor="ctr"/>
                </a:tc>
                <a:tc>
                  <a:txBody>
                    <a:bodyPr/>
                    <a:lstStyle/>
                    <a:p>
                      <a:r>
                        <a:rPr lang="en-US" b="1" u="none" dirty="0"/>
                        <a:t>Macroinvertebrates, Fish, </a:t>
                      </a:r>
                      <a:r>
                        <a:rPr lang="en-US" u="none" dirty="0"/>
                        <a:t>Sedimentation,</a:t>
                      </a:r>
                      <a:r>
                        <a:rPr lang="en-US" i="0" u="none" dirty="0"/>
                        <a:t> in-situ measurements</a:t>
                      </a:r>
                      <a:r>
                        <a:rPr lang="en-US" u="none" dirty="0"/>
                        <a:t> </a:t>
                      </a:r>
                      <a:r>
                        <a:rPr lang="en-US" i="1" u="sng" dirty="0"/>
                        <a:t>Priority and non-priority chemical parameters</a:t>
                      </a:r>
                      <a:endParaRPr lang="en-US" dirty="0"/>
                    </a:p>
                  </a:txBody>
                  <a:tcPr anchor="ctr"/>
                </a:tc>
                <a:tc>
                  <a:txBody>
                    <a:bodyPr/>
                    <a:lstStyle/>
                    <a:p>
                      <a:r>
                        <a:rPr lang="en-US" dirty="0"/>
                        <a:t>Fish kills, in-situ measurements, </a:t>
                      </a:r>
                      <a:r>
                        <a:rPr lang="en-US" i="1" u="sng" dirty="0"/>
                        <a:t>Non-priority chemical parameters</a:t>
                      </a:r>
                      <a:r>
                        <a:rPr lang="en-US" i="1" u="none" dirty="0"/>
                        <a:t> </a:t>
                      </a:r>
                      <a:endParaRPr lang="en-US" dirty="0"/>
                    </a:p>
                  </a:txBody>
                  <a:tcPr anchor="ctr"/>
                </a:tc>
                <a:extLst>
                  <a:ext uri="{0D108BD9-81ED-4DB2-BD59-A6C34878D82A}">
                    <a16:rowId xmlns:a16="http://schemas.microsoft.com/office/drawing/2014/main" val="2866462047"/>
                  </a:ext>
                </a:extLst>
              </a:tr>
              <a:tr h="943110">
                <a:tc>
                  <a:txBody>
                    <a:bodyPr/>
                    <a:lstStyle/>
                    <a:p>
                      <a:r>
                        <a:rPr lang="en-US" b="1" dirty="0"/>
                        <a:t>Supplemental Indicators</a:t>
                      </a:r>
                    </a:p>
                  </a:txBody>
                  <a:tcPr anchor="ctr">
                    <a:solidFill>
                      <a:schemeClr val="bg1">
                        <a:lumMod val="85000"/>
                      </a:schemeClr>
                    </a:solidFill>
                  </a:tcPr>
                </a:tc>
                <a:tc>
                  <a:txBody>
                    <a:bodyPr/>
                    <a:lstStyle/>
                    <a:p>
                      <a:r>
                        <a:rPr lang="en-US" dirty="0"/>
                        <a:t>Nuisance plants, Nuisance algal growth or blooms, Suspended sediment, Odor, Human toxic or behavior response, Debris, Unnatural oil slick </a:t>
                      </a:r>
                    </a:p>
                  </a:txBody>
                  <a:tcPr anchor="ctr"/>
                </a:tc>
                <a:tc>
                  <a:txBody>
                    <a:bodyPr/>
                    <a:lstStyle/>
                    <a:p>
                      <a:r>
                        <a:rPr lang="en-US" dirty="0"/>
                        <a:t>Algae/Diatom, </a:t>
                      </a:r>
                    </a:p>
                    <a:p>
                      <a:r>
                        <a:rPr lang="en-US" dirty="0"/>
                        <a:t>Flow</a:t>
                      </a:r>
                    </a:p>
                  </a:txBody>
                  <a:tcPr anchor="ctr"/>
                </a:tc>
                <a:tc>
                  <a:txBody>
                    <a:bodyPr/>
                    <a:lstStyle/>
                    <a:p>
                      <a:r>
                        <a:rPr lang="en-US" dirty="0"/>
                        <a:t>Trophic State Index, Secchi depth, Nuisance plants, Nuisance algal growth or blooms </a:t>
                      </a:r>
                    </a:p>
                  </a:txBody>
                  <a:tcPr anchor="ctr"/>
                </a:tc>
                <a:extLst>
                  <a:ext uri="{0D108BD9-81ED-4DB2-BD59-A6C34878D82A}">
                    <a16:rowId xmlns:a16="http://schemas.microsoft.com/office/drawing/2014/main" val="71988669"/>
                  </a:ext>
                </a:extLst>
              </a:tr>
            </a:tbl>
          </a:graphicData>
        </a:graphic>
      </p:graphicFrame>
      <p:sp>
        <p:nvSpPr>
          <p:cNvPr id="3" name="Rectangle 2">
            <a:extLst>
              <a:ext uri="{FF2B5EF4-FFF2-40B4-BE49-F238E27FC236}">
                <a16:creationId xmlns:a16="http://schemas.microsoft.com/office/drawing/2014/main" id="{D4E081C7-23AB-4B20-96DA-861A1D215FCB}"/>
              </a:ext>
            </a:extLst>
          </p:cNvPr>
          <p:cNvSpPr/>
          <p:nvPr/>
        </p:nvSpPr>
        <p:spPr>
          <a:xfrm>
            <a:off x="6365693" y="5844444"/>
            <a:ext cx="2443939" cy="369332"/>
          </a:xfrm>
          <a:prstGeom prst="rect">
            <a:avLst/>
          </a:prstGeom>
        </p:spPr>
        <p:txBody>
          <a:bodyPr wrap="none">
            <a:spAutoFit/>
          </a:bodyPr>
          <a:lstStyle/>
          <a:p>
            <a:r>
              <a:rPr lang="en-US" dirty="0"/>
              <a:t>Source: KDOW CALM </a:t>
            </a:r>
          </a:p>
        </p:txBody>
      </p:sp>
    </p:spTree>
    <p:extLst>
      <p:ext uri="{BB962C8B-B14F-4D97-AF65-F5344CB8AC3E}">
        <p14:creationId xmlns:p14="http://schemas.microsoft.com/office/powerpoint/2010/main" val="2846402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CC067-0F27-4D2A-8FF1-891C59920F98}"/>
              </a:ext>
            </a:extLst>
          </p:cNvPr>
          <p:cNvSpPr>
            <a:spLocks noGrp="1"/>
          </p:cNvSpPr>
          <p:nvPr>
            <p:ph type="title"/>
          </p:nvPr>
        </p:nvSpPr>
        <p:spPr>
          <a:xfrm>
            <a:off x="461471" y="37828"/>
            <a:ext cx="8225327" cy="925209"/>
          </a:xfrm>
        </p:spPr>
        <p:txBody>
          <a:bodyPr/>
          <a:lstStyle/>
          <a:p>
            <a:pPr algn="ctr"/>
            <a:r>
              <a:rPr lang="en-US" sz="3200" dirty="0"/>
              <a:t>Aquatic Life Use Assessment</a:t>
            </a:r>
            <a:br>
              <a:rPr lang="en-US" sz="3200" dirty="0"/>
            </a:br>
            <a:r>
              <a:rPr lang="en-US" sz="3200" dirty="0"/>
              <a:t>Data Needs Summary</a:t>
            </a:r>
          </a:p>
        </p:txBody>
      </p:sp>
      <p:graphicFrame>
        <p:nvGraphicFramePr>
          <p:cNvPr id="4" name="Content Placeholder 3">
            <a:extLst>
              <a:ext uri="{FF2B5EF4-FFF2-40B4-BE49-F238E27FC236}">
                <a16:creationId xmlns:a16="http://schemas.microsoft.com/office/drawing/2014/main" id="{E309438D-017A-4534-9255-EDCCD1B9202F}"/>
              </a:ext>
            </a:extLst>
          </p:cNvPr>
          <p:cNvGraphicFramePr>
            <a:graphicFrameLocks noGrp="1"/>
          </p:cNvGraphicFramePr>
          <p:nvPr>
            <p:ph idx="1"/>
            <p:extLst>
              <p:ext uri="{D42A27DB-BD31-4B8C-83A1-F6EECF244321}">
                <p14:modId xmlns:p14="http://schemas.microsoft.com/office/powerpoint/2010/main" val="712761190"/>
              </p:ext>
            </p:extLst>
          </p:nvPr>
        </p:nvGraphicFramePr>
        <p:xfrm>
          <a:off x="321101" y="963037"/>
          <a:ext cx="8501798" cy="5381519"/>
        </p:xfrm>
        <a:graphic>
          <a:graphicData uri="http://schemas.openxmlformats.org/drawingml/2006/table">
            <a:tbl>
              <a:tblPr firstRow="1" bandRow="1">
                <a:tableStyleId>{FABFCF23-3B69-468F-B69F-88F6DE6A72F2}</a:tableStyleId>
              </a:tblPr>
              <a:tblGrid>
                <a:gridCol w="1577144">
                  <a:extLst>
                    <a:ext uri="{9D8B030D-6E8A-4147-A177-3AD203B41FA5}">
                      <a16:colId xmlns:a16="http://schemas.microsoft.com/office/drawing/2014/main" val="663668908"/>
                    </a:ext>
                  </a:extLst>
                </a:gridCol>
                <a:gridCol w="2308218">
                  <a:extLst>
                    <a:ext uri="{9D8B030D-6E8A-4147-A177-3AD203B41FA5}">
                      <a16:colId xmlns:a16="http://schemas.microsoft.com/office/drawing/2014/main" val="1055465103"/>
                    </a:ext>
                  </a:extLst>
                </a:gridCol>
                <a:gridCol w="2308218">
                  <a:extLst>
                    <a:ext uri="{9D8B030D-6E8A-4147-A177-3AD203B41FA5}">
                      <a16:colId xmlns:a16="http://schemas.microsoft.com/office/drawing/2014/main" val="1980001558"/>
                    </a:ext>
                  </a:extLst>
                </a:gridCol>
                <a:gridCol w="2308218">
                  <a:extLst>
                    <a:ext uri="{9D8B030D-6E8A-4147-A177-3AD203B41FA5}">
                      <a16:colId xmlns:a16="http://schemas.microsoft.com/office/drawing/2014/main" val="3762215318"/>
                    </a:ext>
                  </a:extLst>
                </a:gridCol>
              </a:tblGrid>
              <a:tr h="0">
                <a:tc>
                  <a:txBody>
                    <a:bodyPr/>
                    <a:lstStyle/>
                    <a:p>
                      <a:pPr algn="ctr"/>
                      <a:r>
                        <a:rPr lang="en-US" dirty="0"/>
                        <a:t>Category</a:t>
                      </a:r>
                      <a:endParaRPr lang="en-US" b="1" dirty="0"/>
                    </a:p>
                  </a:txBody>
                  <a:tcPr anchor="b"/>
                </a:tc>
                <a:tc>
                  <a:txBody>
                    <a:bodyPr/>
                    <a:lstStyle/>
                    <a:p>
                      <a:pPr algn="ctr"/>
                      <a:r>
                        <a:rPr lang="en-US" dirty="0"/>
                        <a:t>Chemical</a:t>
                      </a:r>
                    </a:p>
                  </a:txBody>
                  <a:tcPr anchor="b"/>
                </a:tc>
                <a:tc>
                  <a:txBody>
                    <a:bodyPr/>
                    <a:lstStyle/>
                    <a:p>
                      <a:pPr algn="ctr"/>
                      <a:r>
                        <a:rPr lang="en-US" dirty="0"/>
                        <a:t>Biology</a:t>
                      </a:r>
                    </a:p>
                  </a:txBody>
                  <a:tcPr/>
                </a:tc>
                <a:tc>
                  <a:txBody>
                    <a:bodyPr/>
                    <a:lstStyle/>
                    <a:p>
                      <a:pPr algn="ctr"/>
                      <a:r>
                        <a:rPr lang="en-US" dirty="0"/>
                        <a:t>Habitat</a:t>
                      </a:r>
                    </a:p>
                  </a:txBody>
                  <a:tcPr/>
                </a:tc>
                <a:extLst>
                  <a:ext uri="{0D108BD9-81ED-4DB2-BD59-A6C34878D82A}">
                    <a16:rowId xmlns:a16="http://schemas.microsoft.com/office/drawing/2014/main" val="2789788218"/>
                  </a:ext>
                </a:extLst>
              </a:tr>
              <a:tr h="0">
                <a:tc>
                  <a:txBody>
                    <a:bodyPr/>
                    <a:lstStyle/>
                    <a:p>
                      <a:pPr marL="0" algn="l" defTabSz="457200" rtl="0" eaLnBrk="1" latinLnBrk="0" hangingPunct="1"/>
                      <a:r>
                        <a:rPr lang="en-US" sz="1800" b="0" kern="1200" dirty="0">
                          <a:solidFill>
                            <a:schemeClr val="tx1"/>
                          </a:solidFill>
                          <a:latin typeface="+mn-lt"/>
                          <a:ea typeface="+mn-ea"/>
                          <a:cs typeface="+mn-cs"/>
                        </a:rPr>
                        <a:t>Minimum Data Level?</a:t>
                      </a:r>
                    </a:p>
                  </a:txBody>
                  <a:tcPr anchor="ctr"/>
                </a:tc>
                <a:tc>
                  <a:txBody>
                    <a:bodyPr/>
                    <a:lstStyle/>
                    <a:p>
                      <a:pPr algn="ctr"/>
                      <a:r>
                        <a:rPr lang="en-US" b="0" dirty="0">
                          <a:solidFill>
                            <a:schemeClr val="tx1"/>
                          </a:solidFill>
                        </a:rPr>
                        <a:t>3</a:t>
                      </a:r>
                    </a:p>
                  </a:txBody>
                  <a:tcPr anchor="ctr"/>
                </a:tc>
                <a:tc>
                  <a:txBody>
                    <a:bodyPr/>
                    <a:lstStyle/>
                    <a:p>
                      <a:pPr algn="ctr"/>
                      <a:r>
                        <a:rPr lang="en-US" b="0" dirty="0">
                          <a:solidFill>
                            <a:schemeClr val="tx1"/>
                          </a:solidFill>
                        </a:rPr>
                        <a:t>3</a:t>
                      </a:r>
                    </a:p>
                  </a:txBody>
                  <a:tcPr anchor="ctr"/>
                </a:tc>
                <a:tc>
                  <a:txBody>
                    <a:bodyPr/>
                    <a:lstStyle/>
                    <a:p>
                      <a:pPr algn="ctr"/>
                      <a:r>
                        <a:rPr lang="en-US" b="0" dirty="0">
                          <a:solidFill>
                            <a:schemeClr val="tx1"/>
                          </a:solidFill>
                        </a:rPr>
                        <a:t>2</a:t>
                      </a:r>
                    </a:p>
                  </a:txBody>
                  <a:tcPr anchor="ctr"/>
                </a:tc>
                <a:extLst>
                  <a:ext uri="{0D108BD9-81ED-4DB2-BD59-A6C34878D82A}">
                    <a16:rowId xmlns:a16="http://schemas.microsoft.com/office/drawing/2014/main" val="2836423500"/>
                  </a:ext>
                </a:extLst>
              </a:tr>
              <a:tr h="0">
                <a:tc>
                  <a:txBody>
                    <a:bodyPr/>
                    <a:lstStyle/>
                    <a:p>
                      <a:pPr marL="0" algn="l" defTabSz="457200" rtl="0" eaLnBrk="1" latinLnBrk="0" hangingPunct="1"/>
                      <a:r>
                        <a:rPr lang="en-US" sz="1800" kern="1200" dirty="0"/>
                        <a:t>Expertise Needed?</a:t>
                      </a:r>
                      <a:endParaRPr lang="en-US" sz="1800" b="1" kern="1200" dirty="0">
                        <a:solidFill>
                          <a:schemeClr val="dk1"/>
                        </a:solidFill>
                        <a:latin typeface="+mn-lt"/>
                        <a:ea typeface="+mn-ea"/>
                        <a:cs typeface="+mn-cs"/>
                      </a:endParaRPr>
                    </a:p>
                  </a:txBody>
                  <a:tcPr anchor="ctr"/>
                </a:tc>
                <a:tc>
                  <a:txBody>
                    <a:bodyPr/>
                    <a:lstStyle/>
                    <a:p>
                      <a:pPr algn="ctr"/>
                      <a:r>
                        <a:rPr lang="en-US" dirty="0"/>
                        <a:t>Trained volunteer acceptable</a:t>
                      </a:r>
                      <a:endParaRPr lang="en-US" dirty="0">
                        <a:solidFill>
                          <a:schemeClr val="bg1"/>
                        </a:solidFill>
                      </a:endParaRPr>
                    </a:p>
                  </a:txBody>
                  <a:tcPr anchor="ctr"/>
                </a:tc>
                <a:tc>
                  <a:txBody>
                    <a:bodyPr/>
                    <a:lstStyle/>
                    <a:p>
                      <a:pPr algn="ctr"/>
                      <a:r>
                        <a:rPr lang="en-US" b="0" dirty="0"/>
                        <a:t>Need </a:t>
                      </a:r>
                      <a:r>
                        <a:rPr lang="en-US" b="0" u="sng" dirty="0"/>
                        <a:t>professional biologist </a:t>
                      </a:r>
                      <a:r>
                        <a:rPr lang="en-US" b="0" dirty="0"/>
                        <a:t>to perform</a:t>
                      </a:r>
                      <a:endParaRPr lang="en-US" b="0" dirty="0">
                        <a:solidFill>
                          <a:schemeClr val="bg1"/>
                        </a:solidFill>
                      </a:endParaRPr>
                    </a:p>
                  </a:txBody>
                  <a:tcPr anchor="ctr"/>
                </a:tc>
                <a:tc>
                  <a:txBody>
                    <a:bodyPr/>
                    <a:lstStyle/>
                    <a:p>
                      <a:pPr algn="ctr"/>
                      <a:r>
                        <a:rPr lang="en-US" dirty="0"/>
                        <a:t>Trained volunteer acceptable</a:t>
                      </a:r>
                      <a:endParaRPr lang="en-US" dirty="0">
                        <a:solidFill>
                          <a:schemeClr val="bg1"/>
                        </a:solidFill>
                      </a:endParaRPr>
                    </a:p>
                  </a:txBody>
                  <a:tcPr anchor="ctr"/>
                </a:tc>
                <a:extLst>
                  <a:ext uri="{0D108BD9-81ED-4DB2-BD59-A6C34878D82A}">
                    <a16:rowId xmlns:a16="http://schemas.microsoft.com/office/drawing/2014/main" val="2818409823"/>
                  </a:ext>
                </a:extLst>
              </a:tr>
              <a:tr h="809519">
                <a:tc>
                  <a:txBody>
                    <a:bodyPr/>
                    <a:lstStyle/>
                    <a:p>
                      <a:r>
                        <a:rPr lang="en-US" dirty="0"/>
                        <a:t>QAPP Needed?</a:t>
                      </a:r>
                      <a:endParaRPr lang="en-US" b="1" dirty="0"/>
                    </a:p>
                  </a:txBody>
                  <a:tcPr anchor="ctr"/>
                </a:tc>
                <a:tc>
                  <a:txBody>
                    <a:bodyPr/>
                    <a:lstStyle/>
                    <a:p>
                      <a:pPr algn="ctr"/>
                      <a:r>
                        <a:rPr lang="en-US" b="0" dirty="0"/>
                        <a:t>Yes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t>Yes</a:t>
                      </a:r>
                    </a:p>
                  </a:txBody>
                  <a:tcPr anchor="ctr"/>
                </a:tc>
                <a:tc>
                  <a:txBody>
                    <a:bodyPr/>
                    <a:lstStyle/>
                    <a:p>
                      <a:pPr algn="ctr"/>
                      <a:r>
                        <a:rPr lang="en-US" dirty="0"/>
                        <a:t>No</a:t>
                      </a:r>
                    </a:p>
                  </a:txBody>
                  <a:tcPr anchor="ctr"/>
                </a:tc>
                <a:extLst>
                  <a:ext uri="{0D108BD9-81ED-4DB2-BD59-A6C34878D82A}">
                    <a16:rowId xmlns:a16="http://schemas.microsoft.com/office/drawing/2014/main" val="2395651292"/>
                  </a:ext>
                </a:extLst>
              </a:tr>
              <a:tr h="943110">
                <a:tc>
                  <a:txBody>
                    <a:bodyPr/>
                    <a:lstStyle/>
                    <a:p>
                      <a:r>
                        <a:rPr lang="en-US" dirty="0"/>
                        <a:t>What Collected?</a:t>
                      </a:r>
                      <a:endParaRPr lang="en-US" b="1" dirty="0"/>
                    </a:p>
                  </a:txBody>
                  <a:tcPr anchor="ctr"/>
                </a:tc>
                <a:tc>
                  <a:txBody>
                    <a:bodyPr/>
                    <a:lstStyle/>
                    <a:p>
                      <a:pPr algn="ctr"/>
                      <a:r>
                        <a:rPr lang="en-US" dirty="0"/>
                        <a:t>Quality controlled data for physicochemical, bulk parameters, nutrients, and metals (as needed)</a:t>
                      </a:r>
                    </a:p>
                  </a:txBody>
                  <a:tcPr anchor="ctr"/>
                </a:tc>
                <a:tc>
                  <a:txBody>
                    <a:bodyPr/>
                    <a:lstStyle/>
                    <a:p>
                      <a:pPr algn="ctr"/>
                      <a:r>
                        <a:rPr lang="en-US" dirty="0"/>
                        <a:t>At least, macro survey and ID to lowest taxa.</a:t>
                      </a:r>
                    </a:p>
                    <a:p>
                      <a:pPr algn="ctr"/>
                      <a:r>
                        <a:rPr lang="en-US" dirty="0"/>
                        <a:t>Prefer fish survey also.</a:t>
                      </a:r>
                    </a:p>
                    <a:p>
                      <a:pPr algn="ctr"/>
                      <a:r>
                        <a:rPr lang="en-US" dirty="0"/>
                        <a:t>Compare via MBI and KIBI Indices</a:t>
                      </a:r>
                    </a:p>
                  </a:txBody>
                  <a:tcPr anchor="ctr"/>
                </a:tc>
                <a:tc>
                  <a:txBody>
                    <a:bodyPr/>
                    <a:lstStyle/>
                    <a:p>
                      <a:pPr algn="ctr"/>
                      <a:r>
                        <a:rPr lang="en-US" dirty="0"/>
                        <a:t>EPA Rapid Bioassessment Protocol (RBP) compared to Indices</a:t>
                      </a:r>
                    </a:p>
                  </a:txBody>
                  <a:tcPr anchor="ctr"/>
                </a:tc>
                <a:extLst>
                  <a:ext uri="{0D108BD9-81ED-4DB2-BD59-A6C34878D82A}">
                    <a16:rowId xmlns:a16="http://schemas.microsoft.com/office/drawing/2014/main" val="1739327798"/>
                  </a:ext>
                </a:extLst>
              </a:tr>
              <a:tr h="943110">
                <a:tc>
                  <a:txBody>
                    <a:bodyPr/>
                    <a:lstStyle/>
                    <a:p>
                      <a:r>
                        <a:rPr lang="en-US" dirty="0"/>
                        <a:t>How Much Data?</a:t>
                      </a:r>
                      <a:endParaRPr lang="en-US" b="1" dirty="0"/>
                    </a:p>
                  </a:txBody>
                  <a:tcPr anchor="ctr"/>
                </a:tc>
                <a:tc>
                  <a:txBody>
                    <a:bodyPr/>
                    <a:lstStyle/>
                    <a:p>
                      <a:pPr algn="ctr"/>
                      <a:r>
                        <a:rPr lang="en-US" dirty="0"/>
                        <a:t>Monthly or more frequent with seasons covered (~1 year) with high and low flows represented</a:t>
                      </a:r>
                    </a:p>
                  </a:txBody>
                  <a:tcPr anchor="ctr"/>
                </a:tc>
                <a:tc>
                  <a:txBody>
                    <a:bodyPr/>
                    <a:lstStyle/>
                    <a:p>
                      <a:pPr algn="ctr"/>
                      <a:r>
                        <a:rPr lang="en-US" dirty="0"/>
                        <a:t>At least one site major stream / river segment</a:t>
                      </a:r>
                    </a:p>
                  </a:txBody>
                  <a:tcPr anchor="ctr"/>
                </a:tc>
                <a:tc>
                  <a:txBody>
                    <a:bodyPr/>
                    <a:lstStyle/>
                    <a:p>
                      <a:pPr algn="ctr"/>
                      <a:r>
                        <a:rPr lang="en-US" dirty="0"/>
                        <a:t>In conjunction with biology or more frequently</a:t>
                      </a:r>
                    </a:p>
                  </a:txBody>
                  <a:tcPr anchor="ctr"/>
                </a:tc>
                <a:extLst>
                  <a:ext uri="{0D108BD9-81ED-4DB2-BD59-A6C34878D82A}">
                    <a16:rowId xmlns:a16="http://schemas.microsoft.com/office/drawing/2014/main" val="71988669"/>
                  </a:ext>
                </a:extLst>
              </a:tr>
            </a:tbl>
          </a:graphicData>
        </a:graphic>
      </p:graphicFrame>
    </p:spTree>
    <p:extLst>
      <p:ext uri="{BB962C8B-B14F-4D97-AF65-F5344CB8AC3E}">
        <p14:creationId xmlns:p14="http://schemas.microsoft.com/office/powerpoint/2010/main" val="986603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CC067-0F27-4D2A-8FF1-891C59920F98}"/>
              </a:ext>
            </a:extLst>
          </p:cNvPr>
          <p:cNvSpPr>
            <a:spLocks noGrp="1"/>
          </p:cNvSpPr>
          <p:nvPr>
            <p:ph type="title"/>
          </p:nvPr>
        </p:nvSpPr>
        <p:spPr/>
        <p:txBody>
          <a:bodyPr/>
          <a:lstStyle/>
          <a:p>
            <a:r>
              <a:rPr lang="en-US" dirty="0"/>
              <a:t>What is a professional biologist?</a:t>
            </a:r>
          </a:p>
        </p:txBody>
      </p:sp>
      <p:sp>
        <p:nvSpPr>
          <p:cNvPr id="6" name="Content Placeholder 5">
            <a:extLst>
              <a:ext uri="{FF2B5EF4-FFF2-40B4-BE49-F238E27FC236}">
                <a16:creationId xmlns:a16="http://schemas.microsoft.com/office/drawing/2014/main" id="{A5145546-211F-4A9F-AECB-6273BC6C6C9F}"/>
              </a:ext>
            </a:extLst>
          </p:cNvPr>
          <p:cNvSpPr>
            <a:spLocks noGrp="1"/>
          </p:cNvSpPr>
          <p:nvPr>
            <p:ph idx="1"/>
          </p:nvPr>
        </p:nvSpPr>
        <p:spPr>
          <a:xfrm>
            <a:off x="461472" y="1316053"/>
            <a:ext cx="8428528" cy="4854012"/>
          </a:xfrm>
        </p:spPr>
        <p:txBody>
          <a:bodyPr>
            <a:normAutofit fontScale="92500"/>
          </a:bodyPr>
          <a:lstStyle/>
          <a:p>
            <a:pPr lvl="0"/>
            <a:r>
              <a:rPr lang="en-US" dirty="0"/>
              <a:t>Graduation with a BA or BS in a biological, environmental, or natural science, which includes at least 30 credit hours in the biological sciences.</a:t>
            </a:r>
          </a:p>
          <a:p>
            <a:pPr lvl="0"/>
            <a:r>
              <a:rPr lang="en-US" dirty="0"/>
              <a:t>3 years of professional experience in research, environmental impact assessment, or related environmental program areas. Graduate work can substitute on a year-for-year basis. </a:t>
            </a:r>
          </a:p>
          <a:p>
            <a:pPr lvl="0"/>
            <a:r>
              <a:rPr lang="en-US" dirty="0"/>
              <a:t>For macro identification, also need proficiency in the identification of macroinvertebrates to the genus level.</a:t>
            </a:r>
          </a:p>
        </p:txBody>
      </p:sp>
    </p:spTree>
    <p:extLst>
      <p:ext uri="{BB962C8B-B14F-4D97-AF65-F5344CB8AC3E}">
        <p14:creationId xmlns:p14="http://schemas.microsoft.com/office/powerpoint/2010/main" val="3716614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2" y="31570"/>
            <a:ext cx="8225327" cy="1143000"/>
          </a:xfrm>
        </p:spPr>
        <p:txBody>
          <a:bodyPr/>
          <a:lstStyle/>
          <a:p>
            <a:pPr algn="l"/>
            <a:r>
              <a:rPr lang="en-US" dirty="0"/>
              <a:t>Collecting Monitoring Data Summary</a:t>
            </a:r>
          </a:p>
        </p:txBody>
      </p:sp>
      <p:sp>
        <p:nvSpPr>
          <p:cNvPr id="5" name="Content Placeholder 4"/>
          <p:cNvSpPr>
            <a:spLocks noGrp="1"/>
          </p:cNvSpPr>
          <p:nvPr>
            <p:ph idx="1"/>
          </p:nvPr>
        </p:nvSpPr>
        <p:spPr>
          <a:xfrm>
            <a:off x="461472" y="1316053"/>
            <a:ext cx="8225327" cy="4854012"/>
          </a:xfrm>
        </p:spPr>
        <p:txBody>
          <a:bodyPr>
            <a:normAutofit fontScale="85000" lnSpcReduction="20000"/>
          </a:bodyPr>
          <a:lstStyle/>
          <a:p>
            <a:pPr marL="742950" indent="-742950">
              <a:buFont typeface="+mj-lt"/>
              <a:buAutoNum type="arabicPeriod"/>
            </a:pPr>
            <a:r>
              <a:rPr lang="en-US" sz="3600" dirty="0"/>
              <a:t>Basic Monitoring Equipment</a:t>
            </a:r>
          </a:p>
          <a:p>
            <a:pPr marL="400050" lvl="1" indent="0">
              <a:buNone/>
            </a:pPr>
            <a:r>
              <a:rPr lang="en-US" sz="2400" dirty="0"/>
              <a:t>		</a:t>
            </a:r>
            <a:r>
              <a:rPr lang="en-US" sz="3100" dirty="0"/>
              <a:t>Do you want to purchase or contract out?</a:t>
            </a:r>
          </a:p>
          <a:p>
            <a:pPr marL="742950" indent="-742950">
              <a:buFont typeface="+mj-lt"/>
              <a:buAutoNum type="arabicPeriod"/>
            </a:pPr>
            <a:r>
              <a:rPr lang="en-US" sz="3600" dirty="0">
                <a:latin typeface="Calibri" panose="020F0502020204030204" pitchFamily="34" charset="0"/>
                <a:cs typeface="Calibri" panose="020F0502020204030204" pitchFamily="34" charset="0"/>
              </a:rPr>
              <a:t>Watershed Plan Monitoring Requirements and Logistics</a:t>
            </a:r>
          </a:p>
          <a:p>
            <a:pPr marL="400050" lvl="1" indent="0">
              <a:buNone/>
            </a:pPr>
            <a:r>
              <a:rPr lang="en-US" sz="2400" dirty="0">
                <a:latin typeface="Calibri" panose="020F0502020204030204" pitchFamily="34" charset="0"/>
                <a:cs typeface="Calibri" panose="020F0502020204030204" pitchFamily="34" charset="0"/>
              </a:rPr>
              <a:t>		</a:t>
            </a:r>
            <a:r>
              <a:rPr lang="en-US" sz="3100" dirty="0">
                <a:latin typeface="Calibri" panose="020F0502020204030204" pitchFamily="34" charset="0"/>
                <a:cs typeface="Calibri" panose="020F0502020204030204" pitchFamily="34" charset="0"/>
              </a:rPr>
              <a:t>Overview of what to look for in screening a 					wate</a:t>
            </a:r>
            <a:r>
              <a:rPr lang="en-US" dirty="0">
                <a:latin typeface="Calibri" panose="020F0502020204030204" pitchFamily="34" charset="0"/>
                <a:cs typeface="Calibri" panose="020F0502020204030204" pitchFamily="34" charset="0"/>
              </a:rPr>
              <a:t>rshed</a:t>
            </a:r>
          </a:p>
          <a:p>
            <a:pPr marL="742950" indent="-742950">
              <a:buFont typeface="+mj-lt"/>
              <a:buAutoNum type="arabicPeriod"/>
            </a:pPr>
            <a:r>
              <a:rPr lang="en-US" sz="3600" dirty="0"/>
              <a:t>Site Selection and Scale Considerations</a:t>
            </a:r>
          </a:p>
          <a:p>
            <a:pPr marL="400050" lvl="1" indent="0">
              <a:buNone/>
            </a:pPr>
            <a:r>
              <a:rPr lang="en-US" sz="2400" dirty="0"/>
              <a:t>		</a:t>
            </a:r>
            <a:r>
              <a:rPr lang="en-US" sz="3100" dirty="0"/>
              <a:t>Able to select sites and develop a budget / logistics 		for sampling</a:t>
            </a:r>
          </a:p>
          <a:p>
            <a:pPr marL="742950" indent="-742950">
              <a:buFont typeface="+mj-lt"/>
              <a:buAutoNum type="arabicPeriod"/>
            </a:pPr>
            <a:r>
              <a:rPr lang="en-US" sz="3600" dirty="0">
                <a:latin typeface="Calibri" panose="020F0502020204030204" pitchFamily="34" charset="0"/>
                <a:cs typeface="Calibri" panose="020F0502020204030204" pitchFamily="34" charset="0"/>
              </a:rPr>
              <a:t>Data Quality Levels</a:t>
            </a:r>
          </a:p>
          <a:p>
            <a:pPr marL="400050" lvl="1" indent="0">
              <a:buNone/>
            </a:pPr>
            <a:r>
              <a:rPr lang="en-US" dirty="0"/>
              <a:t>		</a:t>
            </a:r>
            <a:r>
              <a:rPr lang="en-US" sz="3100" dirty="0"/>
              <a:t>Know how good the data must be to get approval for 		watershed planning use</a:t>
            </a:r>
            <a:endParaRPr lang="en-US" sz="3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6523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CC067-0F27-4D2A-8FF1-891C59920F98}"/>
              </a:ext>
            </a:extLst>
          </p:cNvPr>
          <p:cNvSpPr>
            <a:spLocks noGrp="1"/>
          </p:cNvSpPr>
          <p:nvPr>
            <p:ph type="title"/>
          </p:nvPr>
        </p:nvSpPr>
        <p:spPr/>
        <p:txBody>
          <a:bodyPr/>
          <a:lstStyle/>
          <a:p>
            <a:r>
              <a:rPr lang="en-US" dirty="0"/>
              <a:t>Monitoring Data Collection Logistics</a:t>
            </a:r>
          </a:p>
        </p:txBody>
      </p:sp>
      <p:sp>
        <p:nvSpPr>
          <p:cNvPr id="6" name="Content Placeholder 5">
            <a:extLst>
              <a:ext uri="{FF2B5EF4-FFF2-40B4-BE49-F238E27FC236}">
                <a16:creationId xmlns:a16="http://schemas.microsoft.com/office/drawing/2014/main" id="{A5145546-211F-4A9F-AECB-6273BC6C6C9F}"/>
              </a:ext>
            </a:extLst>
          </p:cNvPr>
          <p:cNvSpPr>
            <a:spLocks noGrp="1"/>
          </p:cNvSpPr>
          <p:nvPr>
            <p:ph idx="1"/>
          </p:nvPr>
        </p:nvSpPr>
        <p:spPr>
          <a:xfrm>
            <a:off x="461472" y="1316053"/>
            <a:ext cx="8428528" cy="4854012"/>
          </a:xfrm>
        </p:spPr>
        <p:txBody>
          <a:bodyPr>
            <a:normAutofit/>
          </a:bodyPr>
          <a:lstStyle/>
          <a:p>
            <a:pPr lvl="0"/>
            <a:r>
              <a:rPr lang="en-US" dirty="0"/>
              <a:t>To develop a watershed plan, you must have some idea of the logistics before you start.</a:t>
            </a:r>
          </a:p>
          <a:p>
            <a:pPr lvl="0"/>
            <a:endParaRPr lang="en-US" dirty="0"/>
          </a:p>
          <a:p>
            <a:pPr lvl="0"/>
            <a:r>
              <a:rPr lang="en-US" dirty="0"/>
              <a:t>Hopefully this presentation provides enough information to determine budget / cost / logistics for collecting good quality information that is sufficient for planning purposes.</a:t>
            </a:r>
          </a:p>
        </p:txBody>
      </p:sp>
    </p:spTree>
    <p:extLst>
      <p:ext uri="{BB962C8B-B14F-4D97-AF65-F5344CB8AC3E}">
        <p14:creationId xmlns:p14="http://schemas.microsoft.com/office/powerpoint/2010/main" val="1019005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Monitoring Equipment: </a:t>
            </a:r>
            <a:r>
              <a:rPr lang="en-US" dirty="0" err="1"/>
              <a:t>Insitu</a:t>
            </a:r>
            <a:endParaRPr lang="en-US" dirty="0"/>
          </a:p>
        </p:txBody>
      </p:sp>
      <p:sp>
        <p:nvSpPr>
          <p:cNvPr id="10" name="TextBox 9">
            <a:extLst>
              <a:ext uri="{FF2B5EF4-FFF2-40B4-BE49-F238E27FC236}">
                <a16:creationId xmlns:a16="http://schemas.microsoft.com/office/drawing/2014/main" id="{AB7F5AC5-1377-4423-9709-0A7BF9E0AC43}"/>
              </a:ext>
            </a:extLst>
          </p:cNvPr>
          <p:cNvSpPr txBox="1"/>
          <p:nvPr/>
        </p:nvSpPr>
        <p:spPr>
          <a:xfrm>
            <a:off x="674218" y="1333463"/>
            <a:ext cx="3207118" cy="1569660"/>
          </a:xfrm>
          <a:prstGeom prst="rect">
            <a:avLst/>
          </a:prstGeom>
          <a:noFill/>
        </p:spPr>
        <p:txBody>
          <a:bodyPr wrap="square" rtlCol="0">
            <a:spAutoFit/>
          </a:bodyPr>
          <a:lstStyle/>
          <a:p>
            <a:r>
              <a:rPr lang="en-US" sz="2400" dirty="0"/>
              <a:t>Dissolved Oxygen, pH, Temperature, and Conductivity All in One:</a:t>
            </a:r>
          </a:p>
          <a:p>
            <a:r>
              <a:rPr lang="en-US" sz="2400" dirty="0"/>
              <a:t>$1,000+</a:t>
            </a:r>
          </a:p>
        </p:txBody>
      </p:sp>
      <p:pic>
        <p:nvPicPr>
          <p:cNvPr id="14" name="Picture 13">
            <a:extLst>
              <a:ext uri="{FF2B5EF4-FFF2-40B4-BE49-F238E27FC236}">
                <a16:creationId xmlns:a16="http://schemas.microsoft.com/office/drawing/2014/main" id="{DC0F92AA-6DE8-470D-BA4C-A5BFAA259381}"/>
              </a:ext>
            </a:extLst>
          </p:cNvPr>
          <p:cNvPicPr>
            <a:picLocks noChangeAspect="1"/>
          </p:cNvPicPr>
          <p:nvPr/>
        </p:nvPicPr>
        <p:blipFill>
          <a:blip r:embed="rId3"/>
          <a:stretch>
            <a:fillRect/>
          </a:stretch>
        </p:blipFill>
        <p:spPr>
          <a:xfrm>
            <a:off x="86061" y="3239924"/>
            <a:ext cx="1923037" cy="1923037"/>
          </a:xfrm>
          <a:prstGeom prst="rect">
            <a:avLst/>
          </a:prstGeom>
        </p:spPr>
      </p:pic>
      <p:grpSp>
        <p:nvGrpSpPr>
          <p:cNvPr id="9" name="Group 8">
            <a:extLst>
              <a:ext uri="{FF2B5EF4-FFF2-40B4-BE49-F238E27FC236}">
                <a16:creationId xmlns:a16="http://schemas.microsoft.com/office/drawing/2014/main" id="{3D428015-A9E1-4898-B8B9-8597465D13DC}"/>
              </a:ext>
            </a:extLst>
          </p:cNvPr>
          <p:cNvGrpSpPr/>
          <p:nvPr/>
        </p:nvGrpSpPr>
        <p:grpSpPr>
          <a:xfrm>
            <a:off x="4949939" y="1202389"/>
            <a:ext cx="3710854" cy="2252784"/>
            <a:chOff x="5107022" y="1202389"/>
            <a:chExt cx="3710854" cy="2252784"/>
          </a:xfrm>
        </p:grpSpPr>
        <p:pic>
          <p:nvPicPr>
            <p:cNvPr id="16" name="Picture 15">
              <a:extLst>
                <a:ext uri="{FF2B5EF4-FFF2-40B4-BE49-F238E27FC236}">
                  <a16:creationId xmlns:a16="http://schemas.microsoft.com/office/drawing/2014/main" id="{08980582-370D-47BF-B552-5CB8F19EB112}"/>
                </a:ext>
              </a:extLst>
            </p:cNvPr>
            <p:cNvPicPr>
              <a:picLocks noChangeAspect="1"/>
            </p:cNvPicPr>
            <p:nvPr/>
          </p:nvPicPr>
          <p:blipFill>
            <a:blip r:embed="rId4"/>
            <a:stretch>
              <a:fillRect/>
            </a:stretch>
          </p:blipFill>
          <p:spPr>
            <a:xfrm>
              <a:off x="7053994" y="1202389"/>
              <a:ext cx="1763882" cy="2252784"/>
            </a:xfrm>
            <a:prstGeom prst="rect">
              <a:avLst/>
            </a:prstGeom>
          </p:spPr>
        </p:pic>
        <p:sp>
          <p:nvSpPr>
            <p:cNvPr id="17" name="TextBox 16">
              <a:extLst>
                <a:ext uri="{FF2B5EF4-FFF2-40B4-BE49-F238E27FC236}">
                  <a16:creationId xmlns:a16="http://schemas.microsoft.com/office/drawing/2014/main" id="{2C5E0111-BFC3-464B-A266-3F851F68F6D3}"/>
                </a:ext>
              </a:extLst>
            </p:cNvPr>
            <p:cNvSpPr txBox="1"/>
            <p:nvPr/>
          </p:nvSpPr>
          <p:spPr>
            <a:xfrm>
              <a:off x="5107022" y="1258724"/>
              <a:ext cx="2195904" cy="1200329"/>
            </a:xfrm>
            <a:prstGeom prst="rect">
              <a:avLst/>
            </a:prstGeom>
            <a:noFill/>
          </p:spPr>
          <p:txBody>
            <a:bodyPr wrap="square" rtlCol="0">
              <a:spAutoFit/>
            </a:bodyPr>
            <a:lstStyle/>
            <a:p>
              <a:r>
                <a:rPr lang="en-US" sz="2400" dirty="0"/>
                <a:t>Handheld Colorimeter $1,500+</a:t>
              </a:r>
            </a:p>
          </p:txBody>
        </p:sp>
      </p:grpSp>
      <p:grpSp>
        <p:nvGrpSpPr>
          <p:cNvPr id="8" name="Group 7">
            <a:extLst>
              <a:ext uri="{FF2B5EF4-FFF2-40B4-BE49-F238E27FC236}">
                <a16:creationId xmlns:a16="http://schemas.microsoft.com/office/drawing/2014/main" id="{55136476-6E51-497C-97D3-03BE6AB4D8AB}"/>
              </a:ext>
            </a:extLst>
          </p:cNvPr>
          <p:cNvGrpSpPr/>
          <p:nvPr/>
        </p:nvGrpSpPr>
        <p:grpSpPr>
          <a:xfrm>
            <a:off x="4949939" y="4999111"/>
            <a:ext cx="3072818" cy="1200329"/>
            <a:chOff x="6896911" y="4911105"/>
            <a:chExt cx="3072818" cy="1200329"/>
          </a:xfrm>
        </p:grpSpPr>
        <p:pic>
          <p:nvPicPr>
            <p:cNvPr id="18" name="Picture 17">
              <a:extLst>
                <a:ext uri="{FF2B5EF4-FFF2-40B4-BE49-F238E27FC236}">
                  <a16:creationId xmlns:a16="http://schemas.microsoft.com/office/drawing/2014/main" id="{AC9AC575-981E-453E-89A0-3B717F26A2FE}"/>
                </a:ext>
              </a:extLst>
            </p:cNvPr>
            <p:cNvPicPr>
              <a:picLocks noChangeAspect="1"/>
            </p:cNvPicPr>
            <p:nvPr/>
          </p:nvPicPr>
          <p:blipFill>
            <a:blip r:embed="rId5"/>
            <a:stretch>
              <a:fillRect/>
            </a:stretch>
          </p:blipFill>
          <p:spPr>
            <a:xfrm>
              <a:off x="8733693" y="4911105"/>
              <a:ext cx="1236036" cy="1200329"/>
            </a:xfrm>
            <a:prstGeom prst="rect">
              <a:avLst/>
            </a:prstGeom>
          </p:spPr>
        </p:pic>
        <p:sp>
          <p:nvSpPr>
            <p:cNvPr id="7" name="Rectangle 6">
              <a:extLst>
                <a:ext uri="{FF2B5EF4-FFF2-40B4-BE49-F238E27FC236}">
                  <a16:creationId xmlns:a16="http://schemas.microsoft.com/office/drawing/2014/main" id="{1244B9AE-5E20-44D6-A487-2FEDB74BD20D}"/>
                </a:ext>
              </a:extLst>
            </p:cNvPr>
            <p:cNvSpPr/>
            <p:nvPr/>
          </p:nvSpPr>
          <p:spPr>
            <a:xfrm>
              <a:off x="6896911" y="4911105"/>
              <a:ext cx="2089619" cy="830997"/>
            </a:xfrm>
            <a:prstGeom prst="rect">
              <a:avLst/>
            </a:prstGeom>
          </p:spPr>
          <p:txBody>
            <a:bodyPr wrap="square">
              <a:spAutoFit/>
            </a:bodyPr>
            <a:lstStyle/>
            <a:p>
              <a:r>
                <a:rPr lang="en-US" sz="2400" dirty="0"/>
                <a:t>Turbidimeter</a:t>
              </a:r>
            </a:p>
            <a:p>
              <a:r>
                <a:rPr lang="en-US" sz="2400" dirty="0"/>
                <a:t>$500+</a:t>
              </a:r>
            </a:p>
          </p:txBody>
        </p:sp>
      </p:grpSp>
      <p:pic>
        <p:nvPicPr>
          <p:cNvPr id="2" name="Picture 1">
            <a:extLst>
              <a:ext uri="{FF2B5EF4-FFF2-40B4-BE49-F238E27FC236}">
                <a16:creationId xmlns:a16="http://schemas.microsoft.com/office/drawing/2014/main" id="{BFCDA593-D040-4358-A45C-29D19627FD8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852" b="97778" l="1852" r="96667">
                        <a14:foregroundMark x1="40000" y1="46296" x2="17407" y2="57778"/>
                        <a14:foregroundMark x1="17407" y1="57778" x2="370" y2="78519"/>
                        <a14:foregroundMark x1="370" y1="78519" x2="10741" y2="99630"/>
                        <a14:foregroundMark x1="10741" y1="99630" x2="31111" y2="85926"/>
                        <a14:foregroundMark x1="31111" y1="85926" x2="40370" y2="62222"/>
                        <a14:foregroundMark x1="40370" y1="62222" x2="25926" y2="84815"/>
                        <a14:foregroundMark x1="25926" y1="84815" x2="370" y2="87778"/>
                        <a14:foregroundMark x1="370" y1="87778" x2="17778" y2="62593"/>
                        <a14:foregroundMark x1="17778" y1="62593" x2="2963" y2="81111"/>
                        <a14:foregroundMark x1="2963" y1="81111" x2="48519" y2="50370"/>
                        <a14:foregroundMark x1="48519" y1="50370" x2="28519" y2="71111"/>
                        <a14:foregroundMark x1="28519" y1="71111" x2="52222" y2="74074"/>
                        <a14:foregroundMark x1="52222" y1="74074" x2="75185" y2="68889"/>
                        <a14:foregroundMark x1="75185" y1="68889" x2="90370" y2="49259"/>
                        <a14:foregroundMark x1="90370" y1="49259" x2="73333" y2="67037"/>
                        <a14:foregroundMark x1="73333" y1="67037" x2="83704" y2="45556"/>
                        <a14:foregroundMark x1="83704" y1="45556" x2="67778" y2="64444"/>
                        <a14:foregroundMark x1="67778" y1="64444" x2="98148" y2="17407"/>
                        <a14:foregroundMark x1="98148" y1="17407" x2="77778" y2="4815"/>
                        <a14:foregroundMark x1="77778" y1="4815" x2="97037" y2="19259"/>
                        <a14:foregroundMark x1="97037" y1="19259" x2="82593" y2="43704"/>
                        <a14:foregroundMark x1="82593" y1="43704" x2="82222" y2="22222"/>
                        <a14:foregroundMark x1="10370" y1="71852" x2="2222" y2="94815"/>
                        <a14:foregroundMark x1="2222" y1="94815" x2="26296" y2="92593"/>
                        <a14:foregroundMark x1="26296" y1="92593" x2="13333" y2="72593"/>
                        <a14:foregroundMark x1="13333" y1="72593" x2="10370" y2="71852"/>
                        <a14:foregroundMark x1="8148" y1="75185" x2="13704" y2="98148"/>
                        <a14:foregroundMark x1="13704" y1="98148" x2="22593" y2="93704"/>
                        <a14:foregroundMark x1="4074" y1="99259" x2="7037" y2="75556"/>
                        <a14:foregroundMark x1="7037" y1="75556" x2="7037" y2="75556"/>
                        <a14:foregroundMark x1="1852" y1="84444" x2="2963" y2="96296"/>
                        <a14:foregroundMark x1="59630" y1="80370" x2="77778" y2="67037"/>
                        <a14:foregroundMark x1="61111" y1="7407" x2="72222" y2="6667"/>
                        <a14:foregroundMark x1="65926" y1="77778" x2="62222" y2="81111"/>
                        <a14:foregroundMark x1="97778" y1="22963" x2="87037" y2="1852"/>
                        <a14:foregroundMark x1="87037" y1="1852" x2="74074" y2="7407"/>
                      </a14:backgroundRemoval>
                    </a14:imgEffect>
                  </a14:imgLayer>
                </a14:imgProps>
              </a:ext>
            </a:extLst>
          </a:blip>
          <a:stretch>
            <a:fillRect/>
          </a:stretch>
        </p:blipFill>
        <p:spPr>
          <a:xfrm>
            <a:off x="1074292" y="4272353"/>
            <a:ext cx="1876875" cy="1876875"/>
          </a:xfrm>
          <a:prstGeom prst="rect">
            <a:avLst/>
          </a:prstGeom>
        </p:spPr>
      </p:pic>
      <p:grpSp>
        <p:nvGrpSpPr>
          <p:cNvPr id="13" name="Group 12">
            <a:extLst>
              <a:ext uri="{FF2B5EF4-FFF2-40B4-BE49-F238E27FC236}">
                <a16:creationId xmlns:a16="http://schemas.microsoft.com/office/drawing/2014/main" id="{3A044999-2F48-4C3C-B834-A62EA49399DE}"/>
              </a:ext>
            </a:extLst>
          </p:cNvPr>
          <p:cNvGrpSpPr/>
          <p:nvPr/>
        </p:nvGrpSpPr>
        <p:grpSpPr>
          <a:xfrm>
            <a:off x="3278914" y="2555860"/>
            <a:ext cx="5741165" cy="2562028"/>
            <a:chOff x="3278914" y="2555860"/>
            <a:chExt cx="5741165" cy="2562028"/>
          </a:xfrm>
        </p:grpSpPr>
        <p:sp>
          <p:nvSpPr>
            <p:cNvPr id="20" name="TextBox 19">
              <a:extLst>
                <a:ext uri="{FF2B5EF4-FFF2-40B4-BE49-F238E27FC236}">
                  <a16:creationId xmlns:a16="http://schemas.microsoft.com/office/drawing/2014/main" id="{FB041B39-6023-44AC-AEDF-C14836F4AFBF}"/>
                </a:ext>
              </a:extLst>
            </p:cNvPr>
            <p:cNvSpPr txBox="1"/>
            <p:nvPr/>
          </p:nvSpPr>
          <p:spPr>
            <a:xfrm>
              <a:off x="7039558" y="3406140"/>
              <a:ext cx="1980521" cy="1569660"/>
            </a:xfrm>
            <a:prstGeom prst="rect">
              <a:avLst/>
            </a:prstGeom>
            <a:noFill/>
          </p:spPr>
          <p:txBody>
            <a:bodyPr wrap="square" rtlCol="0">
              <a:spAutoFit/>
            </a:bodyPr>
            <a:lstStyle/>
            <a:p>
              <a:r>
                <a:rPr lang="en-US" sz="2400" dirty="0"/>
                <a:t>Single parameter Colorimeter</a:t>
              </a:r>
            </a:p>
            <a:p>
              <a:r>
                <a:rPr lang="en-US" sz="2400" dirty="0"/>
                <a:t>$50-100</a:t>
              </a:r>
            </a:p>
          </p:txBody>
        </p:sp>
        <p:pic>
          <p:nvPicPr>
            <p:cNvPr id="11" name="Picture 10">
              <a:extLst>
                <a:ext uri="{FF2B5EF4-FFF2-40B4-BE49-F238E27FC236}">
                  <a16:creationId xmlns:a16="http://schemas.microsoft.com/office/drawing/2014/main" id="{97997B2E-FAA2-4D72-A0A1-04C01EADCCDE}"/>
                </a:ext>
              </a:extLst>
            </p:cNvPr>
            <p:cNvPicPr>
              <a:picLocks noChangeAspect="1"/>
            </p:cNvPicPr>
            <p:nvPr/>
          </p:nvPicPr>
          <p:blipFill>
            <a:blip r:embed="rId8"/>
            <a:stretch>
              <a:fillRect/>
            </a:stretch>
          </p:blipFill>
          <p:spPr>
            <a:xfrm>
              <a:off x="4998185" y="2555860"/>
              <a:ext cx="1763882" cy="1284106"/>
            </a:xfrm>
            <a:prstGeom prst="rect">
              <a:avLst/>
            </a:prstGeom>
          </p:spPr>
        </p:pic>
        <p:pic>
          <p:nvPicPr>
            <p:cNvPr id="12" name="Picture 11">
              <a:extLst>
                <a:ext uri="{FF2B5EF4-FFF2-40B4-BE49-F238E27FC236}">
                  <a16:creationId xmlns:a16="http://schemas.microsoft.com/office/drawing/2014/main" id="{4A3BB3EA-FF53-4A01-986C-C4567A7B826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873" b="93810" l="4778" r="95222">
                          <a14:foregroundMark x1="10000" y1="45397" x2="4667" y2="47460"/>
                          <a14:foregroundMark x1="4667" y1="47460" x2="8889" y2="71429"/>
                          <a14:foregroundMark x1="8889" y1="71429" x2="10333" y2="73333"/>
                          <a14:foregroundMark x1="6000" y1="55873" x2="4778" y2="48095"/>
                          <a14:foregroundMark x1="32333" y1="88730" x2="36889" y2="93492"/>
                          <a14:foregroundMark x1="36889" y1="93492" x2="43444" y2="93968"/>
                          <a14:foregroundMark x1="43444" y1="93968" x2="61556" y2="93651"/>
                          <a14:foregroundMark x1="61556" y1="93651" x2="67444" y2="93968"/>
                          <a14:foregroundMark x1="67444" y1="93968" x2="75889" y2="93016"/>
                          <a14:foregroundMark x1="91000" y1="68095" x2="95333" y2="37937"/>
                          <a14:foregroundMark x1="71889" y1="10000" x2="60556" y2="10000"/>
                          <a14:foregroundMark x1="60556" y1="10000" x2="57111" y2="5873"/>
                        </a14:backgroundRemoval>
                      </a14:imgEffect>
                    </a14:imgLayer>
                  </a14:imgProps>
                </a:ext>
              </a:extLst>
            </a:blip>
            <a:stretch>
              <a:fillRect/>
            </a:stretch>
          </p:blipFill>
          <p:spPr>
            <a:xfrm>
              <a:off x="3278914" y="3492702"/>
              <a:ext cx="2321694" cy="1625186"/>
            </a:xfrm>
            <a:prstGeom prst="rect">
              <a:avLst/>
            </a:prstGeom>
          </p:spPr>
        </p:pic>
      </p:grpSp>
    </p:spTree>
    <p:extLst>
      <p:ext uri="{BB962C8B-B14F-4D97-AF65-F5344CB8AC3E}">
        <p14:creationId xmlns:p14="http://schemas.microsoft.com/office/powerpoint/2010/main" val="127452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Monitoring Equipment: Stream Flow</a:t>
            </a:r>
          </a:p>
        </p:txBody>
      </p:sp>
      <p:sp>
        <p:nvSpPr>
          <p:cNvPr id="10" name="TextBox 9">
            <a:extLst>
              <a:ext uri="{FF2B5EF4-FFF2-40B4-BE49-F238E27FC236}">
                <a16:creationId xmlns:a16="http://schemas.microsoft.com/office/drawing/2014/main" id="{AB7F5AC5-1377-4423-9709-0A7BF9E0AC43}"/>
              </a:ext>
            </a:extLst>
          </p:cNvPr>
          <p:cNvSpPr txBox="1"/>
          <p:nvPr/>
        </p:nvSpPr>
        <p:spPr>
          <a:xfrm>
            <a:off x="435919" y="1316053"/>
            <a:ext cx="2761709" cy="830997"/>
          </a:xfrm>
          <a:prstGeom prst="rect">
            <a:avLst/>
          </a:prstGeom>
          <a:noFill/>
        </p:spPr>
        <p:txBody>
          <a:bodyPr wrap="square" rtlCol="0">
            <a:spAutoFit/>
          </a:bodyPr>
          <a:lstStyle/>
          <a:p>
            <a:r>
              <a:rPr lang="en-US" sz="2400" dirty="0"/>
              <a:t>Simple float method</a:t>
            </a:r>
          </a:p>
          <a:p>
            <a:r>
              <a:rPr lang="en-US" sz="2400" dirty="0"/>
              <a:t> ~$20-40</a:t>
            </a:r>
          </a:p>
        </p:txBody>
      </p:sp>
      <p:pic>
        <p:nvPicPr>
          <p:cNvPr id="1026" name="Picture 2">
            <a:extLst>
              <a:ext uri="{FF2B5EF4-FFF2-40B4-BE49-F238E27FC236}">
                <a16:creationId xmlns:a16="http://schemas.microsoft.com/office/drawing/2014/main" id="{0495D0BB-60CC-4D12-BED0-340877334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36" y="2163074"/>
            <a:ext cx="2035053" cy="20350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BCC2041-9F9F-47F9-BDDF-CA2057FB2B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326" y="4995668"/>
            <a:ext cx="2086100" cy="11743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96A6EAC-D380-43A0-912A-F869BB87BE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784" y="4049305"/>
            <a:ext cx="1381327" cy="9277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1750877-2D95-487A-82EA-A36C15FD2EE3}"/>
              </a:ext>
            </a:extLst>
          </p:cNvPr>
          <p:cNvPicPr>
            <a:picLocks noChangeAspect="1"/>
          </p:cNvPicPr>
          <p:nvPr/>
        </p:nvPicPr>
        <p:blipFill>
          <a:blip r:embed="rId6"/>
          <a:stretch>
            <a:fillRect/>
          </a:stretch>
        </p:blipFill>
        <p:spPr>
          <a:xfrm>
            <a:off x="4124582" y="2911747"/>
            <a:ext cx="2355273" cy="1532983"/>
          </a:xfrm>
          <a:prstGeom prst="rect">
            <a:avLst/>
          </a:prstGeom>
        </p:spPr>
      </p:pic>
      <p:grpSp>
        <p:nvGrpSpPr>
          <p:cNvPr id="8" name="Group 7">
            <a:extLst>
              <a:ext uri="{FF2B5EF4-FFF2-40B4-BE49-F238E27FC236}">
                <a16:creationId xmlns:a16="http://schemas.microsoft.com/office/drawing/2014/main" id="{0A06719E-32D8-4098-BF87-F9996DDC4BD0}"/>
              </a:ext>
            </a:extLst>
          </p:cNvPr>
          <p:cNvGrpSpPr/>
          <p:nvPr/>
        </p:nvGrpSpPr>
        <p:grpSpPr>
          <a:xfrm>
            <a:off x="3420411" y="1324325"/>
            <a:ext cx="2641043" cy="4845740"/>
            <a:chOff x="3420411" y="1324325"/>
            <a:chExt cx="2641043" cy="4845740"/>
          </a:xfrm>
        </p:grpSpPr>
        <p:sp>
          <p:nvSpPr>
            <p:cNvPr id="13" name="TextBox 12">
              <a:extLst>
                <a:ext uri="{FF2B5EF4-FFF2-40B4-BE49-F238E27FC236}">
                  <a16:creationId xmlns:a16="http://schemas.microsoft.com/office/drawing/2014/main" id="{CEC5B7D9-A9C1-4CBE-9B23-471102E31C17}"/>
                </a:ext>
              </a:extLst>
            </p:cNvPr>
            <p:cNvSpPr txBox="1"/>
            <p:nvPr/>
          </p:nvSpPr>
          <p:spPr>
            <a:xfrm>
              <a:off x="3487040" y="1324325"/>
              <a:ext cx="2460311" cy="1200329"/>
            </a:xfrm>
            <a:prstGeom prst="rect">
              <a:avLst/>
            </a:prstGeom>
            <a:noFill/>
          </p:spPr>
          <p:txBody>
            <a:bodyPr wrap="square" rtlCol="0">
              <a:spAutoFit/>
            </a:bodyPr>
            <a:lstStyle/>
            <a:p>
              <a:r>
                <a:rPr lang="en-US" sz="2400" dirty="0"/>
                <a:t>Topset wading rod </a:t>
              </a:r>
            </a:p>
            <a:p>
              <a:r>
                <a:rPr lang="en-US" sz="2400" dirty="0"/>
                <a:t>and flow meter </a:t>
              </a:r>
            </a:p>
            <a:p>
              <a:r>
                <a:rPr lang="en-US" sz="2400" dirty="0"/>
                <a:t> $5,000+</a:t>
              </a:r>
            </a:p>
          </p:txBody>
        </p:sp>
        <p:pic>
          <p:nvPicPr>
            <p:cNvPr id="14" name="Picture 13" descr="A close up of a device&#10;&#10;Description automatically generated">
              <a:extLst>
                <a:ext uri="{FF2B5EF4-FFF2-40B4-BE49-F238E27FC236}">
                  <a16:creationId xmlns:a16="http://schemas.microsoft.com/office/drawing/2014/main" id="{850E321D-1692-4BF2-9715-071D1BA9F69B}"/>
                </a:ext>
              </a:extLst>
            </p:cNvPr>
            <p:cNvPicPr>
              <a:picLocks noChangeAspect="1"/>
            </p:cNvPicPr>
            <p:nvPr/>
          </p:nvPicPr>
          <p:blipFill rotWithShape="1">
            <a:blip r:embed="rId7"/>
            <a:srcRect l="32642" r="29540"/>
            <a:stretch/>
          </p:blipFill>
          <p:spPr>
            <a:xfrm>
              <a:off x="3420411" y="2741065"/>
              <a:ext cx="1296785" cy="3429000"/>
            </a:xfrm>
            <a:prstGeom prst="rect">
              <a:avLst/>
            </a:prstGeom>
          </p:spPr>
        </p:pic>
        <p:pic>
          <p:nvPicPr>
            <p:cNvPr id="16" name="Picture 15">
              <a:extLst>
                <a:ext uri="{FF2B5EF4-FFF2-40B4-BE49-F238E27FC236}">
                  <a16:creationId xmlns:a16="http://schemas.microsoft.com/office/drawing/2014/main" id="{63F1AE79-FB82-4885-9CC9-F8A187E4437C}"/>
                </a:ext>
              </a:extLst>
            </p:cNvPr>
            <p:cNvPicPr>
              <a:picLocks noChangeAspect="1"/>
            </p:cNvPicPr>
            <p:nvPr/>
          </p:nvPicPr>
          <p:blipFill>
            <a:blip r:embed="rId8"/>
            <a:stretch>
              <a:fillRect/>
            </a:stretch>
          </p:blipFill>
          <p:spPr>
            <a:xfrm>
              <a:off x="4542982" y="4542744"/>
              <a:ext cx="1518472" cy="1518472"/>
            </a:xfrm>
            <a:prstGeom prst="rect">
              <a:avLst/>
            </a:prstGeom>
          </p:spPr>
        </p:pic>
      </p:grpSp>
      <p:pic>
        <p:nvPicPr>
          <p:cNvPr id="17" name="Picture 16">
            <a:extLst>
              <a:ext uri="{FF2B5EF4-FFF2-40B4-BE49-F238E27FC236}">
                <a16:creationId xmlns:a16="http://schemas.microsoft.com/office/drawing/2014/main" id="{D5A01881-8A3A-4222-9796-9B304397073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593" b="97407" l="2889" r="94667">
                        <a14:foregroundMark x1="18222" y1="5926" x2="18000" y2="25556"/>
                        <a14:foregroundMark x1="61333" y1="7407" x2="48000" y2="7222"/>
                        <a14:foregroundMark x1="39778" y1="5741" x2="39778" y2="5741"/>
                        <a14:foregroundMark x1="59111" y1="5741" x2="59111" y2="5741"/>
                        <a14:foregroundMark x1="72000" y1="5556" x2="72000" y2="5556"/>
                        <a14:foregroundMark x1="80667" y1="6111" x2="80667" y2="6111"/>
                        <a14:foregroundMark x1="77778" y1="2778" x2="77778" y2="2778"/>
                        <a14:foregroundMark x1="21333" y1="2593" x2="21333" y2="2593"/>
                        <a14:foregroundMark x1="18667" y1="3704" x2="18667" y2="3704"/>
                        <a14:foregroundMark x1="10889" y1="33148" x2="10889" y2="33148"/>
                        <a14:foregroundMark x1="10889" y1="33148" x2="13333" y2="63333"/>
                        <a14:foregroundMark x1="13333" y1="63333" x2="14000" y2="63889"/>
                        <a14:foregroundMark x1="6222" y1="40185" x2="2889" y2="47778"/>
                        <a14:foregroundMark x1="84222" y1="27407" x2="87111" y2="36481"/>
                        <a14:foregroundMark x1="87111" y1="36481" x2="92889" y2="44630"/>
                        <a14:foregroundMark x1="92889" y1="44630" x2="94667" y2="54074"/>
                        <a14:foregroundMark x1="94667" y1="54074" x2="84222" y2="61296"/>
                        <a14:foregroundMark x1="56667" y1="87222" x2="52222" y2="90926"/>
                        <a14:foregroundMark x1="43778" y1="90370" x2="33111" y2="92963"/>
                        <a14:foregroundMark x1="33111" y1="92963" x2="30000" y2="96852"/>
                        <a14:foregroundMark x1="57556" y1="88889" x2="68667" y2="91481"/>
                        <a14:foregroundMark x1="68667" y1="91481" x2="74222" y2="96852"/>
                        <a14:foregroundMark x1="76000" y1="97407" x2="76000" y2="97407"/>
                        <a14:foregroundMark x1="33556" y1="91852" x2="32222" y2="91481"/>
                        <a14:foregroundMark x1="30667" y1="92222" x2="30667" y2="92222"/>
                      </a14:backgroundRemoval>
                    </a14:imgEffect>
                  </a14:imgLayer>
                </a14:imgProps>
              </a:ext>
            </a:extLst>
          </a:blip>
          <a:stretch>
            <a:fillRect/>
          </a:stretch>
        </p:blipFill>
        <p:spPr>
          <a:xfrm>
            <a:off x="2193283" y="3780201"/>
            <a:ext cx="1069077" cy="1282892"/>
          </a:xfrm>
          <a:prstGeom prst="rect">
            <a:avLst/>
          </a:prstGeom>
        </p:spPr>
      </p:pic>
      <p:grpSp>
        <p:nvGrpSpPr>
          <p:cNvPr id="9" name="Group 8">
            <a:extLst>
              <a:ext uri="{FF2B5EF4-FFF2-40B4-BE49-F238E27FC236}">
                <a16:creationId xmlns:a16="http://schemas.microsoft.com/office/drawing/2014/main" id="{BC60B1BB-5BA7-4BE2-A39E-A566801C19A5}"/>
              </a:ext>
            </a:extLst>
          </p:cNvPr>
          <p:cNvGrpSpPr/>
          <p:nvPr/>
        </p:nvGrpSpPr>
        <p:grpSpPr>
          <a:xfrm>
            <a:off x="6453253" y="1373709"/>
            <a:ext cx="2694322" cy="4974107"/>
            <a:chOff x="6453253" y="1373709"/>
            <a:chExt cx="2694322" cy="4974107"/>
          </a:xfrm>
        </p:grpSpPr>
        <p:pic>
          <p:nvPicPr>
            <p:cNvPr id="2" name="Picture 1">
              <a:extLst>
                <a:ext uri="{FF2B5EF4-FFF2-40B4-BE49-F238E27FC236}">
                  <a16:creationId xmlns:a16="http://schemas.microsoft.com/office/drawing/2014/main" id="{8919CA17-D75D-459D-B83F-D7B5DC94AADD}"/>
                </a:ext>
              </a:extLst>
            </p:cNvPr>
            <p:cNvPicPr>
              <a:picLocks noChangeAspect="1"/>
            </p:cNvPicPr>
            <p:nvPr/>
          </p:nvPicPr>
          <p:blipFill>
            <a:blip r:embed="rId11"/>
            <a:stretch>
              <a:fillRect/>
            </a:stretch>
          </p:blipFill>
          <p:spPr>
            <a:xfrm>
              <a:off x="6970554" y="2156412"/>
              <a:ext cx="2177021" cy="1518472"/>
            </a:xfrm>
            <a:prstGeom prst="rect">
              <a:avLst/>
            </a:prstGeom>
          </p:spPr>
        </p:pic>
        <p:sp>
          <p:nvSpPr>
            <p:cNvPr id="18" name="TextBox 17">
              <a:extLst>
                <a:ext uri="{FF2B5EF4-FFF2-40B4-BE49-F238E27FC236}">
                  <a16:creationId xmlns:a16="http://schemas.microsoft.com/office/drawing/2014/main" id="{D0F66C16-6CDD-4E85-B666-38B278BB3C4B}"/>
                </a:ext>
              </a:extLst>
            </p:cNvPr>
            <p:cNvSpPr txBox="1"/>
            <p:nvPr/>
          </p:nvSpPr>
          <p:spPr>
            <a:xfrm>
              <a:off x="6473100" y="1373709"/>
              <a:ext cx="2460311" cy="1200329"/>
            </a:xfrm>
            <a:prstGeom prst="rect">
              <a:avLst/>
            </a:prstGeom>
            <a:noFill/>
          </p:spPr>
          <p:txBody>
            <a:bodyPr wrap="square" rtlCol="0">
              <a:spAutoFit/>
            </a:bodyPr>
            <a:lstStyle/>
            <a:p>
              <a:r>
                <a:rPr lang="en-US" sz="2400" dirty="0"/>
                <a:t>Continuous monitoring station </a:t>
              </a:r>
            </a:p>
            <a:p>
              <a:r>
                <a:rPr lang="en-US" sz="2400" dirty="0"/>
                <a:t>$10,000+</a:t>
              </a:r>
            </a:p>
          </p:txBody>
        </p:sp>
        <p:pic>
          <p:nvPicPr>
            <p:cNvPr id="6" name="Picture 5">
              <a:extLst>
                <a:ext uri="{FF2B5EF4-FFF2-40B4-BE49-F238E27FC236}">
                  <a16:creationId xmlns:a16="http://schemas.microsoft.com/office/drawing/2014/main" id="{1D33089B-1841-4230-A701-854353D621F9}"/>
                </a:ext>
              </a:extLst>
            </p:cNvPr>
            <p:cNvPicPr>
              <a:picLocks noChangeAspect="1"/>
            </p:cNvPicPr>
            <p:nvPr/>
          </p:nvPicPr>
          <p:blipFill>
            <a:blip r:embed="rId12"/>
            <a:stretch>
              <a:fillRect/>
            </a:stretch>
          </p:blipFill>
          <p:spPr>
            <a:xfrm>
              <a:off x="6453253" y="3356741"/>
              <a:ext cx="1080063" cy="1288874"/>
            </a:xfrm>
            <a:prstGeom prst="rect">
              <a:avLst/>
            </a:prstGeom>
          </p:spPr>
        </p:pic>
        <p:pic>
          <p:nvPicPr>
            <p:cNvPr id="7" name="Picture 6">
              <a:extLst>
                <a:ext uri="{FF2B5EF4-FFF2-40B4-BE49-F238E27FC236}">
                  <a16:creationId xmlns:a16="http://schemas.microsoft.com/office/drawing/2014/main" id="{349C45BD-40AC-4018-9374-5C2CB5C56413}"/>
                </a:ext>
              </a:extLst>
            </p:cNvPr>
            <p:cNvPicPr>
              <a:picLocks noChangeAspect="1"/>
            </p:cNvPicPr>
            <p:nvPr/>
          </p:nvPicPr>
          <p:blipFill>
            <a:blip r:embed="rId13"/>
            <a:stretch>
              <a:fillRect/>
            </a:stretch>
          </p:blipFill>
          <p:spPr>
            <a:xfrm>
              <a:off x="7689329" y="4410951"/>
              <a:ext cx="1452649" cy="1936865"/>
            </a:xfrm>
            <a:prstGeom prst="rect">
              <a:avLst/>
            </a:prstGeom>
          </p:spPr>
        </p:pic>
      </p:grpSp>
    </p:spTree>
    <p:extLst>
      <p:ext uri="{BB962C8B-B14F-4D97-AF65-F5344CB8AC3E}">
        <p14:creationId xmlns:p14="http://schemas.microsoft.com/office/powerpoint/2010/main" val="362053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Monitoring Equipment: Lab Samples</a:t>
            </a:r>
          </a:p>
        </p:txBody>
      </p:sp>
      <p:sp>
        <p:nvSpPr>
          <p:cNvPr id="5" name="Content Placeholder 4"/>
          <p:cNvSpPr>
            <a:spLocks noGrp="1"/>
          </p:cNvSpPr>
          <p:nvPr>
            <p:ph idx="1"/>
          </p:nvPr>
        </p:nvSpPr>
        <p:spPr/>
        <p:txBody>
          <a:bodyPr>
            <a:normAutofit/>
          </a:bodyPr>
          <a:lstStyle/>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B7F5AC5-1377-4423-9709-0A7BF9E0AC43}"/>
              </a:ext>
            </a:extLst>
          </p:cNvPr>
          <p:cNvSpPr txBox="1"/>
          <p:nvPr/>
        </p:nvSpPr>
        <p:spPr>
          <a:xfrm>
            <a:off x="674218" y="1218039"/>
            <a:ext cx="2571749" cy="461665"/>
          </a:xfrm>
          <a:prstGeom prst="rect">
            <a:avLst/>
          </a:prstGeom>
          <a:noFill/>
        </p:spPr>
        <p:txBody>
          <a:bodyPr wrap="square" rtlCol="0">
            <a:spAutoFit/>
          </a:bodyPr>
          <a:lstStyle/>
          <a:p>
            <a:r>
              <a:rPr lang="en-US" sz="2400" dirty="0"/>
              <a:t>Grab Sampling</a:t>
            </a:r>
          </a:p>
        </p:txBody>
      </p:sp>
      <p:pic>
        <p:nvPicPr>
          <p:cNvPr id="2" name="Picture 1">
            <a:extLst>
              <a:ext uri="{FF2B5EF4-FFF2-40B4-BE49-F238E27FC236}">
                <a16:creationId xmlns:a16="http://schemas.microsoft.com/office/drawing/2014/main" id="{BDE2A2B8-877A-424C-9256-DD9B6C53AE9A}"/>
              </a:ext>
            </a:extLst>
          </p:cNvPr>
          <p:cNvPicPr>
            <a:picLocks noChangeAspect="1"/>
          </p:cNvPicPr>
          <p:nvPr/>
        </p:nvPicPr>
        <p:blipFill>
          <a:blip r:embed="rId3"/>
          <a:stretch>
            <a:fillRect/>
          </a:stretch>
        </p:blipFill>
        <p:spPr>
          <a:xfrm>
            <a:off x="5729" y="2267459"/>
            <a:ext cx="1507744" cy="1507744"/>
          </a:xfrm>
          <a:prstGeom prst="rect">
            <a:avLst/>
          </a:prstGeom>
        </p:spPr>
      </p:pic>
      <p:pic>
        <p:nvPicPr>
          <p:cNvPr id="3" name="Picture 2">
            <a:extLst>
              <a:ext uri="{FF2B5EF4-FFF2-40B4-BE49-F238E27FC236}">
                <a16:creationId xmlns:a16="http://schemas.microsoft.com/office/drawing/2014/main" id="{F83BB005-4FF8-417C-8AD7-8E136128C8D6}"/>
              </a:ext>
            </a:extLst>
          </p:cNvPr>
          <p:cNvPicPr>
            <a:picLocks noChangeAspect="1"/>
          </p:cNvPicPr>
          <p:nvPr/>
        </p:nvPicPr>
        <p:blipFill>
          <a:blip r:embed="rId4"/>
          <a:stretch>
            <a:fillRect/>
          </a:stretch>
        </p:blipFill>
        <p:spPr>
          <a:xfrm>
            <a:off x="674218" y="4114154"/>
            <a:ext cx="2012225" cy="2012225"/>
          </a:xfrm>
          <a:prstGeom prst="rect">
            <a:avLst/>
          </a:prstGeom>
        </p:spPr>
      </p:pic>
      <p:pic>
        <p:nvPicPr>
          <p:cNvPr id="9" name="Picture 8">
            <a:extLst>
              <a:ext uri="{FF2B5EF4-FFF2-40B4-BE49-F238E27FC236}">
                <a16:creationId xmlns:a16="http://schemas.microsoft.com/office/drawing/2014/main" id="{4EF3B798-B50B-4F4C-B1DB-A3AA4B449FD2}"/>
              </a:ext>
            </a:extLst>
          </p:cNvPr>
          <p:cNvPicPr>
            <a:picLocks noChangeAspect="1"/>
          </p:cNvPicPr>
          <p:nvPr/>
        </p:nvPicPr>
        <p:blipFill rotWithShape="1">
          <a:blip r:embed="rId5"/>
          <a:srcRect l="17826" r="18045"/>
          <a:stretch/>
        </p:blipFill>
        <p:spPr>
          <a:xfrm>
            <a:off x="1794078" y="2197390"/>
            <a:ext cx="1374371" cy="2143125"/>
          </a:xfrm>
          <a:prstGeom prst="rect">
            <a:avLst/>
          </a:prstGeom>
        </p:spPr>
      </p:pic>
      <p:pic>
        <p:nvPicPr>
          <p:cNvPr id="11" name="Picture 10">
            <a:extLst>
              <a:ext uri="{FF2B5EF4-FFF2-40B4-BE49-F238E27FC236}">
                <a16:creationId xmlns:a16="http://schemas.microsoft.com/office/drawing/2014/main" id="{4D52E98A-5078-4302-A623-AA75984C1034}"/>
              </a:ext>
            </a:extLst>
          </p:cNvPr>
          <p:cNvPicPr>
            <a:picLocks noChangeAspect="1"/>
          </p:cNvPicPr>
          <p:nvPr/>
        </p:nvPicPr>
        <p:blipFill rotWithShape="1">
          <a:blip r:embed="rId6"/>
          <a:srcRect l="19612" r="22122" b="7511"/>
          <a:stretch/>
        </p:blipFill>
        <p:spPr>
          <a:xfrm>
            <a:off x="1144584" y="2806330"/>
            <a:ext cx="653568" cy="1037432"/>
          </a:xfrm>
          <a:prstGeom prst="rect">
            <a:avLst/>
          </a:prstGeom>
        </p:spPr>
      </p:pic>
      <p:grpSp>
        <p:nvGrpSpPr>
          <p:cNvPr id="19" name="Group 18">
            <a:extLst>
              <a:ext uri="{FF2B5EF4-FFF2-40B4-BE49-F238E27FC236}">
                <a16:creationId xmlns:a16="http://schemas.microsoft.com/office/drawing/2014/main" id="{BDD8A8AB-3833-4F04-B8B1-AF9B1457B517}"/>
              </a:ext>
            </a:extLst>
          </p:cNvPr>
          <p:cNvGrpSpPr/>
          <p:nvPr/>
        </p:nvGrpSpPr>
        <p:grpSpPr>
          <a:xfrm>
            <a:off x="6213508" y="1316053"/>
            <a:ext cx="2799794" cy="4157849"/>
            <a:chOff x="6213508" y="1316053"/>
            <a:chExt cx="2799794" cy="4157849"/>
          </a:xfrm>
        </p:grpSpPr>
        <p:sp>
          <p:nvSpPr>
            <p:cNvPr id="13" name="TextBox 12">
              <a:extLst>
                <a:ext uri="{FF2B5EF4-FFF2-40B4-BE49-F238E27FC236}">
                  <a16:creationId xmlns:a16="http://schemas.microsoft.com/office/drawing/2014/main" id="{CEC5B7D9-A9C1-4CBE-9B23-471102E31C17}"/>
                </a:ext>
              </a:extLst>
            </p:cNvPr>
            <p:cNvSpPr txBox="1"/>
            <p:nvPr/>
          </p:nvSpPr>
          <p:spPr>
            <a:xfrm>
              <a:off x="6560265" y="1316053"/>
              <a:ext cx="2339278" cy="1200329"/>
            </a:xfrm>
            <a:prstGeom prst="rect">
              <a:avLst/>
            </a:prstGeom>
            <a:noFill/>
          </p:spPr>
          <p:txBody>
            <a:bodyPr wrap="square" rtlCol="0">
              <a:spAutoFit/>
            </a:bodyPr>
            <a:lstStyle/>
            <a:p>
              <a:r>
                <a:rPr lang="en-US" sz="2400" dirty="0"/>
                <a:t>Composite Sampler</a:t>
              </a:r>
            </a:p>
            <a:p>
              <a:r>
                <a:rPr lang="en-US" sz="2400" dirty="0"/>
                <a:t>$1000+</a:t>
              </a:r>
            </a:p>
          </p:txBody>
        </p:sp>
        <p:pic>
          <p:nvPicPr>
            <p:cNvPr id="12" name="Picture 11">
              <a:extLst>
                <a:ext uri="{FF2B5EF4-FFF2-40B4-BE49-F238E27FC236}">
                  <a16:creationId xmlns:a16="http://schemas.microsoft.com/office/drawing/2014/main" id="{1993802B-9154-4158-91F6-FF18ECA76A85}"/>
                </a:ext>
              </a:extLst>
            </p:cNvPr>
            <p:cNvPicPr>
              <a:picLocks noChangeAspect="1"/>
            </p:cNvPicPr>
            <p:nvPr/>
          </p:nvPicPr>
          <p:blipFill>
            <a:blip r:embed="rId7"/>
            <a:stretch>
              <a:fillRect/>
            </a:stretch>
          </p:blipFill>
          <p:spPr>
            <a:xfrm>
              <a:off x="6213508" y="2539503"/>
              <a:ext cx="2799794" cy="2934399"/>
            </a:xfrm>
            <a:prstGeom prst="rect">
              <a:avLst/>
            </a:prstGeom>
          </p:spPr>
        </p:pic>
      </p:grpSp>
      <p:grpSp>
        <p:nvGrpSpPr>
          <p:cNvPr id="18" name="Group 17">
            <a:extLst>
              <a:ext uri="{FF2B5EF4-FFF2-40B4-BE49-F238E27FC236}">
                <a16:creationId xmlns:a16="http://schemas.microsoft.com/office/drawing/2014/main" id="{823B29F1-8372-40A3-BC22-ED6FAAA0B0B7}"/>
              </a:ext>
            </a:extLst>
          </p:cNvPr>
          <p:cNvGrpSpPr/>
          <p:nvPr/>
        </p:nvGrpSpPr>
        <p:grpSpPr>
          <a:xfrm>
            <a:off x="3365437" y="1228053"/>
            <a:ext cx="2848071" cy="4112779"/>
            <a:chOff x="3365437" y="1228053"/>
            <a:chExt cx="2848071" cy="4112779"/>
          </a:xfrm>
        </p:grpSpPr>
        <p:sp>
          <p:nvSpPr>
            <p:cNvPr id="14" name="TextBox 13">
              <a:extLst>
                <a:ext uri="{FF2B5EF4-FFF2-40B4-BE49-F238E27FC236}">
                  <a16:creationId xmlns:a16="http://schemas.microsoft.com/office/drawing/2014/main" id="{47AF3456-7276-461D-8409-C5CB79137296}"/>
                </a:ext>
              </a:extLst>
            </p:cNvPr>
            <p:cNvSpPr txBox="1"/>
            <p:nvPr/>
          </p:nvSpPr>
          <p:spPr>
            <a:xfrm>
              <a:off x="3641759" y="1228053"/>
              <a:ext cx="2571749" cy="830997"/>
            </a:xfrm>
            <a:prstGeom prst="rect">
              <a:avLst/>
            </a:prstGeom>
            <a:noFill/>
          </p:spPr>
          <p:txBody>
            <a:bodyPr wrap="square" rtlCol="0">
              <a:spAutoFit/>
            </a:bodyPr>
            <a:lstStyle/>
            <a:p>
              <a:r>
                <a:rPr lang="en-US" sz="2400" dirty="0"/>
                <a:t>Field Filtering</a:t>
              </a:r>
            </a:p>
            <a:p>
              <a:r>
                <a:rPr lang="en-US" sz="2400" dirty="0"/>
                <a:t>$50-100</a:t>
              </a:r>
            </a:p>
          </p:txBody>
        </p:sp>
        <p:pic>
          <p:nvPicPr>
            <p:cNvPr id="17" name="Picture 16">
              <a:extLst>
                <a:ext uri="{FF2B5EF4-FFF2-40B4-BE49-F238E27FC236}">
                  <a16:creationId xmlns:a16="http://schemas.microsoft.com/office/drawing/2014/main" id="{24D1AE76-BC88-4891-846E-B7C2CCED4715}"/>
                </a:ext>
              </a:extLst>
            </p:cNvPr>
            <p:cNvPicPr>
              <a:picLocks noChangeAspect="1"/>
            </p:cNvPicPr>
            <p:nvPr/>
          </p:nvPicPr>
          <p:blipFill rotWithShape="1">
            <a:blip r:embed="rId8"/>
            <a:srcRect l="6819"/>
            <a:stretch/>
          </p:blipFill>
          <p:spPr>
            <a:xfrm>
              <a:off x="3365437" y="2495736"/>
              <a:ext cx="2651083" cy="2845096"/>
            </a:xfrm>
            <a:prstGeom prst="rect">
              <a:avLst/>
            </a:prstGeom>
          </p:spPr>
        </p:pic>
      </p:grpSp>
    </p:spTree>
    <p:extLst>
      <p:ext uri="{BB962C8B-B14F-4D97-AF65-F5344CB8AC3E}">
        <p14:creationId xmlns:p14="http://schemas.microsoft.com/office/powerpoint/2010/main" val="393426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Monitoring Equipment: Biological</a:t>
            </a:r>
          </a:p>
        </p:txBody>
      </p:sp>
      <p:sp>
        <p:nvSpPr>
          <p:cNvPr id="5" name="Content Placeholder 4"/>
          <p:cNvSpPr>
            <a:spLocks noGrp="1"/>
          </p:cNvSpPr>
          <p:nvPr>
            <p:ph idx="1"/>
          </p:nvPr>
        </p:nvSpPr>
        <p:spPr/>
        <p:txBody>
          <a:bodyPr>
            <a:normAutofit/>
          </a:bodyPr>
          <a:lstStyle/>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B7F5AC5-1377-4423-9709-0A7BF9E0AC43}"/>
              </a:ext>
            </a:extLst>
          </p:cNvPr>
          <p:cNvSpPr txBox="1"/>
          <p:nvPr/>
        </p:nvSpPr>
        <p:spPr>
          <a:xfrm>
            <a:off x="461472" y="1241619"/>
            <a:ext cx="2571749" cy="461665"/>
          </a:xfrm>
          <a:prstGeom prst="rect">
            <a:avLst/>
          </a:prstGeom>
          <a:noFill/>
        </p:spPr>
        <p:txBody>
          <a:bodyPr wrap="square" rtlCol="0">
            <a:spAutoFit/>
          </a:bodyPr>
          <a:lstStyle/>
          <a:p>
            <a:r>
              <a:rPr lang="en-US" sz="2400" dirty="0"/>
              <a:t>Habitat</a:t>
            </a:r>
          </a:p>
        </p:txBody>
      </p:sp>
      <p:pic>
        <p:nvPicPr>
          <p:cNvPr id="2" name="Picture 1">
            <a:extLst>
              <a:ext uri="{FF2B5EF4-FFF2-40B4-BE49-F238E27FC236}">
                <a16:creationId xmlns:a16="http://schemas.microsoft.com/office/drawing/2014/main" id="{868C4096-92AB-4E1E-ACF9-53299ECE51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2002" y="1776599"/>
            <a:ext cx="1691073" cy="1691073"/>
          </a:xfrm>
          <a:prstGeom prst="rect">
            <a:avLst/>
          </a:prstGeom>
        </p:spPr>
      </p:pic>
      <p:grpSp>
        <p:nvGrpSpPr>
          <p:cNvPr id="26" name="Group 25">
            <a:extLst>
              <a:ext uri="{FF2B5EF4-FFF2-40B4-BE49-F238E27FC236}">
                <a16:creationId xmlns:a16="http://schemas.microsoft.com/office/drawing/2014/main" id="{E90ACFE9-C1ED-4CC2-9C6C-96C028E6823E}"/>
              </a:ext>
            </a:extLst>
          </p:cNvPr>
          <p:cNvGrpSpPr/>
          <p:nvPr/>
        </p:nvGrpSpPr>
        <p:grpSpPr>
          <a:xfrm>
            <a:off x="2730939" y="1246636"/>
            <a:ext cx="3538614" cy="5074900"/>
            <a:chOff x="2730939" y="1246636"/>
            <a:chExt cx="3538614" cy="5074900"/>
          </a:xfrm>
        </p:grpSpPr>
        <p:sp>
          <p:nvSpPr>
            <p:cNvPr id="6" name="TextBox 5">
              <a:extLst>
                <a:ext uri="{FF2B5EF4-FFF2-40B4-BE49-F238E27FC236}">
                  <a16:creationId xmlns:a16="http://schemas.microsoft.com/office/drawing/2014/main" id="{A7D26D59-B4D8-4597-ABC6-EFE06302F4E2}"/>
                </a:ext>
              </a:extLst>
            </p:cNvPr>
            <p:cNvSpPr txBox="1"/>
            <p:nvPr/>
          </p:nvSpPr>
          <p:spPr>
            <a:xfrm>
              <a:off x="3286124" y="1246636"/>
              <a:ext cx="2571749" cy="461665"/>
            </a:xfrm>
            <a:prstGeom prst="rect">
              <a:avLst/>
            </a:prstGeom>
            <a:noFill/>
          </p:spPr>
          <p:txBody>
            <a:bodyPr wrap="square" rtlCol="0">
              <a:spAutoFit/>
            </a:bodyPr>
            <a:lstStyle/>
            <a:p>
              <a:r>
                <a:rPr lang="en-US" sz="2400" dirty="0"/>
                <a:t>Macroinvertebrates</a:t>
              </a:r>
            </a:p>
          </p:txBody>
        </p:sp>
        <p:pic>
          <p:nvPicPr>
            <p:cNvPr id="3" name="Picture 2">
              <a:extLst>
                <a:ext uri="{FF2B5EF4-FFF2-40B4-BE49-F238E27FC236}">
                  <a16:creationId xmlns:a16="http://schemas.microsoft.com/office/drawing/2014/main" id="{6A3AF6FE-BCC6-40E2-B9C0-5210C4E4302C}"/>
                </a:ext>
              </a:extLst>
            </p:cNvPr>
            <p:cNvPicPr>
              <a:picLocks noChangeAspect="1"/>
            </p:cNvPicPr>
            <p:nvPr/>
          </p:nvPicPr>
          <p:blipFill>
            <a:blip r:embed="rId5"/>
            <a:stretch>
              <a:fillRect/>
            </a:stretch>
          </p:blipFill>
          <p:spPr>
            <a:xfrm>
              <a:off x="2915034" y="1853348"/>
              <a:ext cx="1920853" cy="1920853"/>
            </a:xfrm>
            <a:prstGeom prst="rect">
              <a:avLst/>
            </a:prstGeom>
          </p:spPr>
        </p:pic>
        <p:pic>
          <p:nvPicPr>
            <p:cNvPr id="7" name="Picture 6">
              <a:extLst>
                <a:ext uri="{FF2B5EF4-FFF2-40B4-BE49-F238E27FC236}">
                  <a16:creationId xmlns:a16="http://schemas.microsoft.com/office/drawing/2014/main" id="{54AB854E-FCEA-48B8-B5EF-201DF14E0E5E}"/>
                </a:ext>
              </a:extLst>
            </p:cNvPr>
            <p:cNvPicPr>
              <a:picLocks noChangeAspect="1"/>
            </p:cNvPicPr>
            <p:nvPr/>
          </p:nvPicPr>
          <p:blipFill>
            <a:blip r:embed="rId6"/>
            <a:stretch>
              <a:fillRect/>
            </a:stretch>
          </p:blipFill>
          <p:spPr>
            <a:xfrm>
              <a:off x="4083309" y="3774201"/>
              <a:ext cx="1924537" cy="1374669"/>
            </a:xfrm>
            <a:prstGeom prst="rect">
              <a:avLst/>
            </a:prstGeom>
          </p:spPr>
        </p:pic>
        <p:pic>
          <p:nvPicPr>
            <p:cNvPr id="8" name="Picture 7">
              <a:extLst>
                <a:ext uri="{FF2B5EF4-FFF2-40B4-BE49-F238E27FC236}">
                  <a16:creationId xmlns:a16="http://schemas.microsoft.com/office/drawing/2014/main" id="{27CC938C-15ED-4C85-B993-02619F81DBAD}"/>
                </a:ext>
              </a:extLst>
            </p:cNvPr>
            <p:cNvPicPr>
              <a:picLocks noChangeAspect="1"/>
            </p:cNvPicPr>
            <p:nvPr/>
          </p:nvPicPr>
          <p:blipFill>
            <a:blip r:embed="rId7"/>
            <a:stretch>
              <a:fillRect/>
            </a:stretch>
          </p:blipFill>
          <p:spPr>
            <a:xfrm>
              <a:off x="3243367" y="4093320"/>
              <a:ext cx="627198" cy="627198"/>
            </a:xfrm>
            <a:prstGeom prst="rect">
              <a:avLst/>
            </a:prstGeom>
          </p:spPr>
        </p:pic>
        <p:pic>
          <p:nvPicPr>
            <p:cNvPr id="12" name="Picture 11">
              <a:extLst>
                <a:ext uri="{FF2B5EF4-FFF2-40B4-BE49-F238E27FC236}">
                  <a16:creationId xmlns:a16="http://schemas.microsoft.com/office/drawing/2014/main" id="{C2EB0E7C-3DB2-4241-BAD3-8212B3BBCDF3}"/>
                </a:ext>
              </a:extLst>
            </p:cNvPr>
            <p:cNvPicPr>
              <a:picLocks noChangeAspect="1"/>
            </p:cNvPicPr>
            <p:nvPr/>
          </p:nvPicPr>
          <p:blipFill>
            <a:blip r:embed="rId8"/>
            <a:stretch>
              <a:fillRect/>
            </a:stretch>
          </p:blipFill>
          <p:spPr>
            <a:xfrm>
              <a:off x="4991556" y="2932205"/>
              <a:ext cx="1122662" cy="841996"/>
            </a:xfrm>
            <a:prstGeom prst="rect">
              <a:avLst/>
            </a:prstGeom>
          </p:spPr>
        </p:pic>
        <p:pic>
          <p:nvPicPr>
            <p:cNvPr id="14" name="Picture 13">
              <a:extLst>
                <a:ext uri="{FF2B5EF4-FFF2-40B4-BE49-F238E27FC236}">
                  <a16:creationId xmlns:a16="http://schemas.microsoft.com/office/drawing/2014/main" id="{6C307945-C674-4734-9BDD-AFAAC22DBB1E}"/>
                </a:ext>
              </a:extLst>
            </p:cNvPr>
            <p:cNvPicPr>
              <a:picLocks noChangeAspect="1"/>
            </p:cNvPicPr>
            <p:nvPr/>
          </p:nvPicPr>
          <p:blipFill>
            <a:blip r:embed="rId9"/>
            <a:stretch>
              <a:fillRect/>
            </a:stretch>
          </p:blipFill>
          <p:spPr>
            <a:xfrm>
              <a:off x="2730939" y="4906455"/>
              <a:ext cx="1339346" cy="1339346"/>
            </a:xfrm>
            <a:prstGeom prst="rect">
              <a:avLst/>
            </a:prstGeom>
          </p:spPr>
        </p:pic>
        <p:pic>
          <p:nvPicPr>
            <p:cNvPr id="15" name="Picture 14">
              <a:extLst>
                <a:ext uri="{FF2B5EF4-FFF2-40B4-BE49-F238E27FC236}">
                  <a16:creationId xmlns:a16="http://schemas.microsoft.com/office/drawing/2014/main" id="{C471F067-AF18-4E4F-A8AE-166F5F41E274}"/>
                </a:ext>
              </a:extLst>
            </p:cNvPr>
            <p:cNvPicPr>
              <a:picLocks noChangeAspect="1"/>
            </p:cNvPicPr>
            <p:nvPr/>
          </p:nvPicPr>
          <p:blipFill rotWithShape="1">
            <a:blip r:embed="rId10"/>
            <a:srcRect l="17782" t="30621" r="19185" b="25445"/>
            <a:stretch/>
          </p:blipFill>
          <p:spPr>
            <a:xfrm>
              <a:off x="5291794" y="5599943"/>
              <a:ext cx="865787" cy="603465"/>
            </a:xfrm>
            <a:prstGeom prst="rect">
              <a:avLst/>
            </a:prstGeom>
          </p:spPr>
        </p:pic>
        <p:pic>
          <p:nvPicPr>
            <p:cNvPr id="16" name="Picture 15">
              <a:extLst>
                <a:ext uri="{FF2B5EF4-FFF2-40B4-BE49-F238E27FC236}">
                  <a16:creationId xmlns:a16="http://schemas.microsoft.com/office/drawing/2014/main" id="{347F8B8D-D7F8-4517-8581-E4A2966D7709}"/>
                </a:ext>
              </a:extLst>
            </p:cNvPr>
            <p:cNvPicPr>
              <a:picLocks noChangeAspect="1"/>
            </p:cNvPicPr>
            <p:nvPr/>
          </p:nvPicPr>
          <p:blipFill>
            <a:blip r:embed="rId11"/>
            <a:stretch>
              <a:fillRect/>
            </a:stretch>
          </p:blipFill>
          <p:spPr>
            <a:xfrm>
              <a:off x="5005999" y="1859772"/>
              <a:ext cx="1032340" cy="1035216"/>
            </a:xfrm>
            <a:prstGeom prst="rect">
              <a:avLst/>
            </a:prstGeom>
          </p:spPr>
        </p:pic>
        <p:pic>
          <p:nvPicPr>
            <p:cNvPr id="17" name="Picture 16">
              <a:extLst>
                <a:ext uri="{FF2B5EF4-FFF2-40B4-BE49-F238E27FC236}">
                  <a16:creationId xmlns:a16="http://schemas.microsoft.com/office/drawing/2014/main" id="{6C789C22-23CE-46E2-9A2C-F7FEF5B279A2}"/>
                </a:ext>
              </a:extLst>
            </p:cNvPr>
            <p:cNvPicPr>
              <a:picLocks noChangeAspect="1"/>
            </p:cNvPicPr>
            <p:nvPr/>
          </p:nvPicPr>
          <p:blipFill>
            <a:blip r:embed="rId12"/>
            <a:stretch>
              <a:fillRect/>
            </a:stretch>
          </p:blipFill>
          <p:spPr>
            <a:xfrm>
              <a:off x="4009762" y="5197064"/>
              <a:ext cx="1124472" cy="1124472"/>
            </a:xfrm>
            <a:prstGeom prst="rect">
              <a:avLst/>
            </a:prstGeom>
          </p:spPr>
        </p:pic>
        <p:pic>
          <p:nvPicPr>
            <p:cNvPr id="19" name="Picture 18">
              <a:extLst>
                <a:ext uri="{FF2B5EF4-FFF2-40B4-BE49-F238E27FC236}">
                  <a16:creationId xmlns:a16="http://schemas.microsoft.com/office/drawing/2014/main" id="{B9EDCFCE-5164-48E2-A3C9-2ED4B5F1E8A0}"/>
                </a:ext>
              </a:extLst>
            </p:cNvPr>
            <p:cNvPicPr>
              <a:picLocks noChangeAspect="1"/>
            </p:cNvPicPr>
            <p:nvPr/>
          </p:nvPicPr>
          <p:blipFill>
            <a:blip r:embed="rId13"/>
            <a:stretch>
              <a:fillRect/>
            </a:stretch>
          </p:blipFill>
          <p:spPr>
            <a:xfrm>
              <a:off x="5179821" y="4270750"/>
              <a:ext cx="1089732" cy="1089732"/>
            </a:xfrm>
            <a:prstGeom prst="rect">
              <a:avLst/>
            </a:prstGeom>
          </p:spPr>
        </p:pic>
      </p:grpSp>
      <p:pic>
        <p:nvPicPr>
          <p:cNvPr id="20" name="Picture 2">
            <a:extLst>
              <a:ext uri="{FF2B5EF4-FFF2-40B4-BE49-F238E27FC236}">
                <a16:creationId xmlns:a16="http://schemas.microsoft.com/office/drawing/2014/main" id="{4BC3569B-624E-40D5-A92A-15FCCC25E32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4359" y="2919930"/>
            <a:ext cx="1566476" cy="156647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3845F11A-25BB-4A82-B4CB-470CF008BC1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1827" y="4367550"/>
            <a:ext cx="2086100" cy="1174397"/>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E852F975-D753-410D-9CCB-C6A3301BB0D8}"/>
              </a:ext>
            </a:extLst>
          </p:cNvPr>
          <p:cNvGrpSpPr/>
          <p:nvPr/>
        </p:nvGrpSpPr>
        <p:grpSpPr>
          <a:xfrm>
            <a:off x="6413057" y="1241618"/>
            <a:ext cx="2658971" cy="5079918"/>
            <a:chOff x="6413057" y="1241618"/>
            <a:chExt cx="2658971" cy="5079918"/>
          </a:xfrm>
        </p:grpSpPr>
        <p:sp>
          <p:nvSpPr>
            <p:cNvPr id="13" name="TextBox 12">
              <a:extLst>
                <a:ext uri="{FF2B5EF4-FFF2-40B4-BE49-F238E27FC236}">
                  <a16:creationId xmlns:a16="http://schemas.microsoft.com/office/drawing/2014/main" id="{CEC5B7D9-A9C1-4CBE-9B23-471102E31C17}"/>
                </a:ext>
              </a:extLst>
            </p:cNvPr>
            <p:cNvSpPr txBox="1"/>
            <p:nvPr/>
          </p:nvSpPr>
          <p:spPr>
            <a:xfrm>
              <a:off x="6560265" y="1241618"/>
              <a:ext cx="2339278" cy="461665"/>
            </a:xfrm>
            <a:prstGeom prst="rect">
              <a:avLst/>
            </a:prstGeom>
            <a:noFill/>
          </p:spPr>
          <p:txBody>
            <a:bodyPr wrap="square" rtlCol="0">
              <a:spAutoFit/>
            </a:bodyPr>
            <a:lstStyle/>
            <a:p>
              <a:pPr algn="ctr"/>
              <a:r>
                <a:rPr lang="en-US" sz="2400" dirty="0"/>
                <a:t>Fish</a:t>
              </a:r>
            </a:p>
          </p:txBody>
        </p:sp>
        <p:pic>
          <p:nvPicPr>
            <p:cNvPr id="23" name="Picture 22">
              <a:extLst>
                <a:ext uri="{FF2B5EF4-FFF2-40B4-BE49-F238E27FC236}">
                  <a16:creationId xmlns:a16="http://schemas.microsoft.com/office/drawing/2014/main" id="{4104D67A-8A40-4704-BA36-626DA7F1EF9C}"/>
                </a:ext>
              </a:extLst>
            </p:cNvPr>
            <p:cNvPicPr>
              <a:picLocks noChangeAspect="1"/>
            </p:cNvPicPr>
            <p:nvPr/>
          </p:nvPicPr>
          <p:blipFill rotWithShape="1">
            <a:blip r:embed="rId16"/>
            <a:srcRect t="13217" b="12281"/>
            <a:stretch/>
          </p:blipFill>
          <p:spPr>
            <a:xfrm>
              <a:off x="6574060" y="1721187"/>
              <a:ext cx="2190574" cy="1632016"/>
            </a:xfrm>
            <a:prstGeom prst="rect">
              <a:avLst/>
            </a:prstGeom>
          </p:spPr>
        </p:pic>
        <p:pic>
          <p:nvPicPr>
            <p:cNvPr id="25" name="Picture 24">
              <a:extLst>
                <a:ext uri="{FF2B5EF4-FFF2-40B4-BE49-F238E27FC236}">
                  <a16:creationId xmlns:a16="http://schemas.microsoft.com/office/drawing/2014/main" id="{3019CC87-52D5-418C-AC03-6CABEA11AA05}"/>
                </a:ext>
              </a:extLst>
            </p:cNvPr>
            <p:cNvPicPr>
              <a:picLocks noChangeAspect="1"/>
            </p:cNvPicPr>
            <p:nvPr/>
          </p:nvPicPr>
          <p:blipFill rotWithShape="1">
            <a:blip r:embed="rId17"/>
            <a:srcRect l="16788" t="30348" b="14686"/>
            <a:stretch/>
          </p:blipFill>
          <p:spPr>
            <a:xfrm>
              <a:off x="6413057" y="5004247"/>
              <a:ext cx="2658971" cy="1317289"/>
            </a:xfrm>
            <a:prstGeom prst="rect">
              <a:avLst/>
            </a:prstGeom>
          </p:spPr>
        </p:pic>
        <p:pic>
          <p:nvPicPr>
            <p:cNvPr id="24" name="Picture 23">
              <a:extLst>
                <a:ext uri="{FF2B5EF4-FFF2-40B4-BE49-F238E27FC236}">
                  <a16:creationId xmlns:a16="http://schemas.microsoft.com/office/drawing/2014/main" id="{029A3129-1141-4FDE-B9E8-3A8339A04342}"/>
                </a:ext>
              </a:extLst>
            </p:cNvPr>
            <p:cNvPicPr>
              <a:picLocks noChangeAspect="1"/>
            </p:cNvPicPr>
            <p:nvPr/>
          </p:nvPicPr>
          <p:blipFill>
            <a:blip r:embed="rId18"/>
            <a:stretch>
              <a:fillRect/>
            </a:stretch>
          </p:blipFill>
          <p:spPr>
            <a:xfrm>
              <a:off x="7577558" y="3120759"/>
              <a:ext cx="1394615" cy="1945121"/>
            </a:xfrm>
            <a:prstGeom prst="rect">
              <a:avLst/>
            </a:prstGeom>
          </p:spPr>
        </p:pic>
      </p:grpSp>
    </p:spTree>
    <p:extLst>
      <p:ext uri="{BB962C8B-B14F-4D97-AF65-F5344CB8AC3E}">
        <p14:creationId xmlns:p14="http://schemas.microsoft.com/office/powerpoint/2010/main" val="398748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Monitoring Equipment: Erosion and Geomorphology</a:t>
            </a:r>
          </a:p>
        </p:txBody>
      </p:sp>
      <p:sp>
        <p:nvSpPr>
          <p:cNvPr id="5" name="Content Placeholder 4"/>
          <p:cNvSpPr>
            <a:spLocks noGrp="1"/>
          </p:cNvSpPr>
          <p:nvPr>
            <p:ph idx="1"/>
          </p:nvPr>
        </p:nvSpPr>
        <p:spPr/>
        <p:txBody>
          <a:bodyPr>
            <a:normAutofit/>
          </a:bodyPr>
          <a:lstStyle/>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E3EBDD7-B0A1-4880-8F12-ECB29AFC19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55228" y="1840669"/>
            <a:ext cx="1969407" cy="1969407"/>
          </a:xfrm>
          <a:prstGeom prst="rect">
            <a:avLst/>
          </a:prstGeom>
        </p:spPr>
      </p:pic>
      <p:pic>
        <p:nvPicPr>
          <p:cNvPr id="7" name="Picture 2">
            <a:extLst>
              <a:ext uri="{FF2B5EF4-FFF2-40B4-BE49-F238E27FC236}">
                <a16:creationId xmlns:a16="http://schemas.microsoft.com/office/drawing/2014/main" id="{35850139-873A-46B9-A2C9-B0578DFDF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597" y="4200658"/>
            <a:ext cx="1969407" cy="19694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BDE8D9B-2A12-4E3D-A713-94E12087D7FE}"/>
              </a:ext>
            </a:extLst>
          </p:cNvPr>
          <p:cNvPicPr>
            <a:picLocks noChangeAspect="1"/>
          </p:cNvPicPr>
          <p:nvPr/>
        </p:nvPicPr>
        <p:blipFill>
          <a:blip r:embed="rId6"/>
          <a:stretch>
            <a:fillRect/>
          </a:stretch>
        </p:blipFill>
        <p:spPr>
          <a:xfrm>
            <a:off x="3415159" y="1531079"/>
            <a:ext cx="2474400" cy="2474400"/>
          </a:xfrm>
          <a:prstGeom prst="rect">
            <a:avLst/>
          </a:prstGeom>
        </p:spPr>
      </p:pic>
      <p:pic>
        <p:nvPicPr>
          <p:cNvPr id="3" name="Picture 2">
            <a:extLst>
              <a:ext uri="{FF2B5EF4-FFF2-40B4-BE49-F238E27FC236}">
                <a16:creationId xmlns:a16="http://schemas.microsoft.com/office/drawing/2014/main" id="{4E1DFCF1-19FE-44F9-A11C-D568EF2410A8}"/>
              </a:ext>
            </a:extLst>
          </p:cNvPr>
          <p:cNvPicPr>
            <a:picLocks noChangeAspect="1"/>
          </p:cNvPicPr>
          <p:nvPr/>
        </p:nvPicPr>
        <p:blipFill>
          <a:blip r:embed="rId7"/>
          <a:stretch>
            <a:fillRect/>
          </a:stretch>
        </p:blipFill>
        <p:spPr>
          <a:xfrm>
            <a:off x="6259533" y="2489739"/>
            <a:ext cx="2772906" cy="2772906"/>
          </a:xfrm>
          <a:prstGeom prst="rect">
            <a:avLst/>
          </a:prstGeom>
        </p:spPr>
      </p:pic>
      <p:pic>
        <p:nvPicPr>
          <p:cNvPr id="8" name="Picture 7">
            <a:extLst>
              <a:ext uri="{FF2B5EF4-FFF2-40B4-BE49-F238E27FC236}">
                <a16:creationId xmlns:a16="http://schemas.microsoft.com/office/drawing/2014/main" id="{1D2718F9-D053-4656-A552-B6FA9F391C86}"/>
              </a:ext>
            </a:extLst>
          </p:cNvPr>
          <p:cNvPicPr>
            <a:picLocks noChangeAspect="1"/>
          </p:cNvPicPr>
          <p:nvPr/>
        </p:nvPicPr>
        <p:blipFill>
          <a:blip r:embed="rId8"/>
          <a:stretch>
            <a:fillRect/>
          </a:stretch>
        </p:blipFill>
        <p:spPr>
          <a:xfrm>
            <a:off x="3577798" y="4020943"/>
            <a:ext cx="2149122" cy="2149122"/>
          </a:xfrm>
          <a:prstGeom prst="rect">
            <a:avLst/>
          </a:prstGeom>
        </p:spPr>
      </p:pic>
      <p:sp>
        <p:nvSpPr>
          <p:cNvPr id="11" name="TextBox 10">
            <a:extLst>
              <a:ext uri="{FF2B5EF4-FFF2-40B4-BE49-F238E27FC236}">
                <a16:creationId xmlns:a16="http://schemas.microsoft.com/office/drawing/2014/main" id="{E395027A-350D-4AA8-B5BC-1105D5C48941}"/>
              </a:ext>
            </a:extLst>
          </p:cNvPr>
          <p:cNvSpPr txBox="1"/>
          <p:nvPr/>
        </p:nvSpPr>
        <p:spPr>
          <a:xfrm>
            <a:off x="3155171" y="5836194"/>
            <a:ext cx="2571749" cy="461665"/>
          </a:xfrm>
          <a:prstGeom prst="rect">
            <a:avLst/>
          </a:prstGeom>
          <a:noFill/>
        </p:spPr>
        <p:txBody>
          <a:bodyPr wrap="square" rtlCol="0">
            <a:spAutoFit/>
          </a:bodyPr>
          <a:lstStyle/>
          <a:p>
            <a:r>
              <a:rPr lang="en-US" sz="2400" dirty="0"/>
              <a:t>Protractor</a:t>
            </a:r>
          </a:p>
        </p:txBody>
      </p:sp>
      <p:sp>
        <p:nvSpPr>
          <p:cNvPr id="12" name="TextBox 11">
            <a:extLst>
              <a:ext uri="{FF2B5EF4-FFF2-40B4-BE49-F238E27FC236}">
                <a16:creationId xmlns:a16="http://schemas.microsoft.com/office/drawing/2014/main" id="{969FF2E9-BFDB-4772-9104-66EDED90C5F0}"/>
              </a:ext>
            </a:extLst>
          </p:cNvPr>
          <p:cNvSpPr txBox="1"/>
          <p:nvPr/>
        </p:nvSpPr>
        <p:spPr>
          <a:xfrm>
            <a:off x="3155171" y="3711438"/>
            <a:ext cx="2571749" cy="461665"/>
          </a:xfrm>
          <a:prstGeom prst="rect">
            <a:avLst/>
          </a:prstGeom>
          <a:noFill/>
        </p:spPr>
        <p:txBody>
          <a:bodyPr wrap="square" rtlCol="0">
            <a:spAutoFit/>
          </a:bodyPr>
          <a:lstStyle/>
          <a:p>
            <a:r>
              <a:rPr lang="en-US" sz="2400" dirty="0" err="1"/>
              <a:t>Gravelometer</a:t>
            </a:r>
            <a:endParaRPr lang="en-US" sz="2400" dirty="0"/>
          </a:p>
        </p:txBody>
      </p:sp>
      <p:sp>
        <p:nvSpPr>
          <p:cNvPr id="14" name="TextBox 13">
            <a:extLst>
              <a:ext uri="{FF2B5EF4-FFF2-40B4-BE49-F238E27FC236}">
                <a16:creationId xmlns:a16="http://schemas.microsoft.com/office/drawing/2014/main" id="{F8FBB858-D1D5-4CA4-AB05-A662A7662C6D}"/>
              </a:ext>
            </a:extLst>
          </p:cNvPr>
          <p:cNvSpPr txBox="1"/>
          <p:nvPr/>
        </p:nvSpPr>
        <p:spPr>
          <a:xfrm>
            <a:off x="6394679" y="5262645"/>
            <a:ext cx="2571749" cy="830997"/>
          </a:xfrm>
          <a:prstGeom prst="rect">
            <a:avLst/>
          </a:prstGeom>
          <a:noFill/>
        </p:spPr>
        <p:txBody>
          <a:bodyPr wrap="square" rtlCol="0">
            <a:spAutoFit/>
          </a:bodyPr>
          <a:lstStyle/>
          <a:p>
            <a:r>
              <a:rPr lang="en-US" sz="2400" dirty="0"/>
              <a:t>Surveying Equipment</a:t>
            </a:r>
          </a:p>
        </p:txBody>
      </p:sp>
      <p:pic>
        <p:nvPicPr>
          <p:cNvPr id="9" name="Picture 8">
            <a:extLst>
              <a:ext uri="{FF2B5EF4-FFF2-40B4-BE49-F238E27FC236}">
                <a16:creationId xmlns:a16="http://schemas.microsoft.com/office/drawing/2014/main" id="{9A8C7EFF-2A06-4780-8CA2-3748E9CB28A9}"/>
              </a:ext>
            </a:extLst>
          </p:cNvPr>
          <p:cNvPicPr>
            <a:picLocks noChangeAspect="1"/>
          </p:cNvPicPr>
          <p:nvPr/>
        </p:nvPicPr>
        <p:blipFill rotWithShape="1">
          <a:blip r:embed="rId9"/>
          <a:srcRect l="27841" r="25711"/>
          <a:stretch/>
        </p:blipFill>
        <p:spPr>
          <a:xfrm>
            <a:off x="2003402" y="3100631"/>
            <a:ext cx="781863" cy="1683278"/>
          </a:xfrm>
          <a:prstGeom prst="rect">
            <a:avLst/>
          </a:prstGeom>
        </p:spPr>
      </p:pic>
    </p:spTree>
    <p:extLst>
      <p:ext uri="{BB962C8B-B14F-4D97-AF65-F5344CB8AC3E}">
        <p14:creationId xmlns:p14="http://schemas.microsoft.com/office/powerpoint/2010/main" val="4179150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328C48-56AA-4C1F-8289-DE519C1C38AA}"/>
              </a:ext>
            </a:extLst>
          </p:cNvPr>
          <p:cNvPicPr>
            <a:picLocks noChangeAspect="1"/>
          </p:cNvPicPr>
          <p:nvPr/>
        </p:nvPicPr>
        <p:blipFill>
          <a:blip r:embed="rId3"/>
          <a:stretch>
            <a:fillRect/>
          </a:stretch>
        </p:blipFill>
        <p:spPr>
          <a:xfrm>
            <a:off x="461472" y="2721933"/>
            <a:ext cx="3294319" cy="3294319"/>
          </a:xfrm>
          <a:prstGeom prst="rect">
            <a:avLst/>
          </a:prstGeom>
        </p:spPr>
      </p:pic>
      <p:sp>
        <p:nvSpPr>
          <p:cNvPr id="4" name="Title 3"/>
          <p:cNvSpPr>
            <a:spLocks noGrp="1"/>
          </p:cNvSpPr>
          <p:nvPr>
            <p:ph type="title"/>
          </p:nvPr>
        </p:nvSpPr>
        <p:spPr/>
        <p:txBody>
          <a:bodyPr/>
          <a:lstStyle/>
          <a:p>
            <a:pPr algn="l"/>
            <a:r>
              <a:rPr lang="en-US" dirty="0"/>
              <a:t>Monitoring Equipment: Lakes</a:t>
            </a:r>
          </a:p>
        </p:txBody>
      </p:sp>
      <p:sp>
        <p:nvSpPr>
          <p:cNvPr id="5" name="Content Placeholder 4"/>
          <p:cNvSpPr>
            <a:spLocks noGrp="1"/>
          </p:cNvSpPr>
          <p:nvPr>
            <p:ph idx="1"/>
          </p:nvPr>
        </p:nvSpPr>
        <p:spPr/>
        <p:txBody>
          <a:bodyPr>
            <a:normAutofit/>
          </a:bodyPr>
          <a:lstStyle/>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B7F5AC5-1377-4423-9709-0A7BF9E0AC43}"/>
              </a:ext>
            </a:extLst>
          </p:cNvPr>
          <p:cNvSpPr txBox="1"/>
          <p:nvPr/>
        </p:nvSpPr>
        <p:spPr>
          <a:xfrm>
            <a:off x="591151" y="1181532"/>
            <a:ext cx="2571749" cy="461665"/>
          </a:xfrm>
          <a:prstGeom prst="rect">
            <a:avLst/>
          </a:prstGeom>
          <a:noFill/>
        </p:spPr>
        <p:txBody>
          <a:bodyPr wrap="square" rtlCol="0">
            <a:spAutoFit/>
          </a:bodyPr>
          <a:lstStyle/>
          <a:p>
            <a:r>
              <a:rPr lang="en-US" sz="2400" dirty="0"/>
              <a:t>Secchi disk</a:t>
            </a:r>
          </a:p>
        </p:txBody>
      </p:sp>
      <p:sp>
        <p:nvSpPr>
          <p:cNvPr id="13" name="TextBox 12">
            <a:extLst>
              <a:ext uri="{FF2B5EF4-FFF2-40B4-BE49-F238E27FC236}">
                <a16:creationId xmlns:a16="http://schemas.microsoft.com/office/drawing/2014/main" id="{CEC5B7D9-A9C1-4CBE-9B23-471102E31C17}"/>
              </a:ext>
            </a:extLst>
          </p:cNvPr>
          <p:cNvSpPr txBox="1"/>
          <p:nvPr/>
        </p:nvSpPr>
        <p:spPr>
          <a:xfrm>
            <a:off x="6478305" y="4281785"/>
            <a:ext cx="2339278" cy="1569660"/>
          </a:xfrm>
          <a:prstGeom prst="rect">
            <a:avLst/>
          </a:prstGeom>
          <a:noFill/>
        </p:spPr>
        <p:txBody>
          <a:bodyPr wrap="square" rtlCol="0">
            <a:spAutoFit/>
          </a:bodyPr>
          <a:lstStyle/>
          <a:p>
            <a:r>
              <a:rPr lang="en-US" sz="2400" dirty="0"/>
              <a:t>Multiparameter </a:t>
            </a:r>
            <a:r>
              <a:rPr lang="en-US" sz="2400" dirty="0" err="1"/>
              <a:t>sonde</a:t>
            </a:r>
            <a:r>
              <a:rPr lang="en-US" sz="2400" dirty="0"/>
              <a:t> with measured depth cable </a:t>
            </a:r>
          </a:p>
        </p:txBody>
      </p:sp>
      <p:pic>
        <p:nvPicPr>
          <p:cNvPr id="2" name="Picture 1">
            <a:extLst>
              <a:ext uri="{FF2B5EF4-FFF2-40B4-BE49-F238E27FC236}">
                <a16:creationId xmlns:a16="http://schemas.microsoft.com/office/drawing/2014/main" id="{4EEEEA3C-8802-4406-8866-E23BE8552570}"/>
              </a:ext>
            </a:extLst>
          </p:cNvPr>
          <p:cNvPicPr>
            <a:picLocks noChangeAspect="1"/>
          </p:cNvPicPr>
          <p:nvPr/>
        </p:nvPicPr>
        <p:blipFill rotWithShape="1">
          <a:blip r:embed="rId4"/>
          <a:srcRect t="12228" b="11445"/>
          <a:stretch/>
        </p:blipFill>
        <p:spPr>
          <a:xfrm>
            <a:off x="391810" y="1635187"/>
            <a:ext cx="3144166" cy="1426732"/>
          </a:xfrm>
          <a:prstGeom prst="rect">
            <a:avLst/>
          </a:prstGeom>
        </p:spPr>
      </p:pic>
      <p:pic>
        <p:nvPicPr>
          <p:cNvPr id="6" name="Picture 5">
            <a:extLst>
              <a:ext uri="{FF2B5EF4-FFF2-40B4-BE49-F238E27FC236}">
                <a16:creationId xmlns:a16="http://schemas.microsoft.com/office/drawing/2014/main" id="{DDB5056E-BDB3-4979-80FA-36ACB0B99475}"/>
              </a:ext>
            </a:extLst>
          </p:cNvPr>
          <p:cNvPicPr>
            <a:picLocks noChangeAspect="1"/>
          </p:cNvPicPr>
          <p:nvPr/>
        </p:nvPicPr>
        <p:blipFill>
          <a:blip r:embed="rId5"/>
          <a:stretch>
            <a:fillRect/>
          </a:stretch>
        </p:blipFill>
        <p:spPr>
          <a:xfrm>
            <a:off x="4406050" y="4137641"/>
            <a:ext cx="1983337" cy="2049818"/>
          </a:xfrm>
          <a:prstGeom prst="rect">
            <a:avLst/>
          </a:prstGeom>
        </p:spPr>
      </p:pic>
      <p:sp>
        <p:nvSpPr>
          <p:cNvPr id="11" name="TextBox 10">
            <a:extLst>
              <a:ext uri="{FF2B5EF4-FFF2-40B4-BE49-F238E27FC236}">
                <a16:creationId xmlns:a16="http://schemas.microsoft.com/office/drawing/2014/main" id="{C339E7BE-B465-4457-9084-1BC3A5AD8D1E}"/>
              </a:ext>
            </a:extLst>
          </p:cNvPr>
          <p:cNvSpPr txBox="1"/>
          <p:nvPr/>
        </p:nvSpPr>
        <p:spPr>
          <a:xfrm>
            <a:off x="571477" y="5743188"/>
            <a:ext cx="2571749" cy="461665"/>
          </a:xfrm>
          <a:prstGeom prst="rect">
            <a:avLst/>
          </a:prstGeom>
          <a:noFill/>
        </p:spPr>
        <p:txBody>
          <a:bodyPr wrap="square" rtlCol="0">
            <a:spAutoFit/>
          </a:bodyPr>
          <a:lstStyle/>
          <a:p>
            <a:r>
              <a:rPr lang="en-US" sz="2400" dirty="0"/>
              <a:t>Van Dorn sampler</a:t>
            </a:r>
          </a:p>
        </p:txBody>
      </p:sp>
      <p:pic>
        <p:nvPicPr>
          <p:cNvPr id="7" name="Picture 6">
            <a:extLst>
              <a:ext uri="{FF2B5EF4-FFF2-40B4-BE49-F238E27FC236}">
                <a16:creationId xmlns:a16="http://schemas.microsoft.com/office/drawing/2014/main" id="{7516667B-980D-4CD8-9383-3AAF949D040B}"/>
              </a:ext>
            </a:extLst>
          </p:cNvPr>
          <p:cNvPicPr>
            <a:picLocks noChangeAspect="1"/>
          </p:cNvPicPr>
          <p:nvPr/>
        </p:nvPicPr>
        <p:blipFill>
          <a:blip r:embed="rId6"/>
          <a:stretch>
            <a:fillRect/>
          </a:stretch>
        </p:blipFill>
        <p:spPr>
          <a:xfrm>
            <a:off x="4886339" y="1221845"/>
            <a:ext cx="3865851" cy="2174541"/>
          </a:xfrm>
          <a:prstGeom prst="rect">
            <a:avLst/>
          </a:prstGeom>
        </p:spPr>
      </p:pic>
      <p:sp>
        <p:nvSpPr>
          <p:cNvPr id="12" name="TextBox 11">
            <a:extLst>
              <a:ext uri="{FF2B5EF4-FFF2-40B4-BE49-F238E27FC236}">
                <a16:creationId xmlns:a16="http://schemas.microsoft.com/office/drawing/2014/main" id="{8BDB3ACF-B129-4507-BA57-03BB45B4624D}"/>
              </a:ext>
            </a:extLst>
          </p:cNvPr>
          <p:cNvSpPr txBox="1"/>
          <p:nvPr/>
        </p:nvSpPr>
        <p:spPr>
          <a:xfrm>
            <a:off x="4863330" y="3346146"/>
            <a:ext cx="3410748" cy="461665"/>
          </a:xfrm>
          <a:prstGeom prst="rect">
            <a:avLst/>
          </a:prstGeom>
          <a:noFill/>
        </p:spPr>
        <p:txBody>
          <a:bodyPr wrap="square" rtlCol="0">
            <a:spAutoFit/>
          </a:bodyPr>
          <a:lstStyle/>
          <a:p>
            <a:r>
              <a:rPr lang="en-US" sz="2400" dirty="0" err="1"/>
              <a:t>Fishfinder</a:t>
            </a:r>
            <a:r>
              <a:rPr lang="en-US" sz="2400" dirty="0"/>
              <a:t> for depth</a:t>
            </a:r>
          </a:p>
        </p:txBody>
      </p:sp>
    </p:spTree>
    <p:extLst>
      <p:ext uri="{BB962C8B-B14F-4D97-AF65-F5344CB8AC3E}">
        <p14:creationId xmlns:p14="http://schemas.microsoft.com/office/powerpoint/2010/main" val="3038635481"/>
      </p:ext>
    </p:extLst>
  </p:cSld>
  <p:clrMapOvr>
    <a:masterClrMapping/>
  </p:clrMapOvr>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 PPT White Standard</Template>
  <TotalTime>47346</TotalTime>
  <Words>5177</Words>
  <Application>Microsoft Office PowerPoint</Application>
  <PresentationFormat>On-screen Show (4:3)</PresentationFormat>
  <Paragraphs>556</Paragraphs>
  <Slides>38</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Avenir Next Regular</vt:lpstr>
      <vt:lpstr>AvenirNext LT Pro Bold</vt:lpstr>
      <vt:lpstr>Calibri</vt:lpstr>
      <vt:lpstr>Mercury Display</vt:lpstr>
      <vt:lpstr>Mercury Display Semibold</vt:lpstr>
      <vt:lpstr>Times New Roman</vt:lpstr>
      <vt:lpstr>UK Primary White Standard</vt:lpstr>
      <vt:lpstr>Watershed Academy Watershed Coordinator Training Series</vt:lpstr>
      <vt:lpstr>Collecting Monitoring Data</vt:lpstr>
      <vt:lpstr>Monitoring Equipment: In-situ</vt:lpstr>
      <vt:lpstr>Monitoring Equipment: Insitu</vt:lpstr>
      <vt:lpstr>Monitoring Equipment: Stream Flow</vt:lpstr>
      <vt:lpstr>Monitoring Equipment: Lab Samples</vt:lpstr>
      <vt:lpstr>Monitoring Equipment: Biological</vt:lpstr>
      <vt:lpstr>Monitoring Equipment: Erosion and Geomorphology</vt:lpstr>
      <vt:lpstr>Monitoring Equipment: Lakes</vt:lpstr>
      <vt:lpstr>Watershed Monitoring Requirements</vt:lpstr>
      <vt:lpstr>Quality Assurance Project Plan (QAPP)</vt:lpstr>
      <vt:lpstr>Standard Operating Procedures (SOPs)</vt:lpstr>
      <vt:lpstr>Required Field Parameters for Watershed Planning</vt:lpstr>
      <vt:lpstr>Water Quality Laboratory Parameters for Watershed Planning</vt:lpstr>
      <vt:lpstr>Lab Cost Considerations</vt:lpstr>
      <vt:lpstr>Site Selection, Scale, and Logistics</vt:lpstr>
      <vt:lpstr>Sampling Logistics</vt:lpstr>
      <vt:lpstr>Preliminary Site Selection</vt:lpstr>
      <vt:lpstr>Example: Lower Cartwright Creek,  Washington County</vt:lpstr>
      <vt:lpstr>Drainage Area Analysis Lower Cartwright Creek</vt:lpstr>
      <vt:lpstr>Drainage Area Analysis Lower Cartwright Creek</vt:lpstr>
      <vt:lpstr>Drainage Area Analysis Lower Cartwright Creek</vt:lpstr>
      <vt:lpstr>Site Selection Lower Cartwright Creek</vt:lpstr>
      <vt:lpstr>Site Selection Lower Cartwright Creek</vt:lpstr>
      <vt:lpstr>Site Selection Lower Cartwright Creek</vt:lpstr>
      <vt:lpstr>Field Sampling Logistics Example Case</vt:lpstr>
      <vt:lpstr>Final Site Selection Factors</vt:lpstr>
      <vt:lpstr>Final Site Selection Lower Cartwright Creek</vt:lpstr>
      <vt:lpstr>Final Site Selection Lower Cartwright Creek</vt:lpstr>
      <vt:lpstr>Final Site Selection Lower Cartwright Creek</vt:lpstr>
      <vt:lpstr>Site Selection Lower Cartwright Creek</vt:lpstr>
      <vt:lpstr>Data Quality Levels</vt:lpstr>
      <vt:lpstr>Data Sufficiency, Credibility, and Quantity</vt:lpstr>
      <vt:lpstr>Indicators to Assess Designated Use</vt:lpstr>
      <vt:lpstr>Aquatic Life Use Assessment Data Needs Summary</vt:lpstr>
      <vt:lpstr>What is a professional biologist?</vt:lpstr>
      <vt:lpstr>Collecting Monitoring Data Summary</vt:lpstr>
      <vt:lpstr>Monitoring Data Collection Logistics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Evans, Steven</dc:creator>
  <cp:lastModifiedBy>Steven Evans</cp:lastModifiedBy>
  <cp:revision>575</cp:revision>
  <dcterms:created xsi:type="dcterms:W3CDTF">2018-02-01T15:12:04Z</dcterms:created>
  <dcterms:modified xsi:type="dcterms:W3CDTF">2020-04-29T15:04:35Z</dcterms:modified>
</cp:coreProperties>
</file>