
<file path=[Content_Types].xml><?xml version="1.0" encoding="utf-8"?>
<Types xmlns="http://schemas.openxmlformats.org/package/2006/content-types">
  <Default Extension="bmp" ContentType="image/bmp"/>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9" r:id="rId2"/>
    <p:sldId id="443" r:id="rId3"/>
    <p:sldId id="477" r:id="rId4"/>
    <p:sldId id="482" r:id="rId5"/>
    <p:sldId id="483" r:id="rId6"/>
    <p:sldId id="476" r:id="rId7"/>
    <p:sldId id="445" r:id="rId8"/>
    <p:sldId id="471" r:id="rId9"/>
    <p:sldId id="444" r:id="rId10"/>
    <p:sldId id="466" r:id="rId11"/>
    <p:sldId id="478" r:id="rId12"/>
    <p:sldId id="467" r:id="rId13"/>
    <p:sldId id="463" r:id="rId14"/>
    <p:sldId id="479" r:id="rId15"/>
    <p:sldId id="465" r:id="rId16"/>
    <p:sldId id="447" r:id="rId17"/>
    <p:sldId id="468" r:id="rId18"/>
    <p:sldId id="448" r:id="rId19"/>
    <p:sldId id="449" r:id="rId20"/>
    <p:sldId id="450" r:id="rId21"/>
    <p:sldId id="455" r:id="rId22"/>
    <p:sldId id="460" r:id="rId23"/>
    <p:sldId id="454" r:id="rId24"/>
    <p:sldId id="459" r:id="rId25"/>
    <p:sldId id="453" r:id="rId26"/>
    <p:sldId id="480" r:id="rId27"/>
    <p:sldId id="452" r:id="rId28"/>
    <p:sldId id="470" r:id="rId29"/>
    <p:sldId id="469" r:id="rId30"/>
    <p:sldId id="475" r:id="rId31"/>
    <p:sldId id="472" r:id="rId32"/>
    <p:sldId id="473" r:id="rId33"/>
    <p:sldId id="474" r:id="rId34"/>
    <p:sldId id="481"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FF00"/>
    <a:srgbClr val="9FCAEC"/>
    <a:srgbClr val="B79AC9"/>
    <a:srgbClr val="0C8080"/>
    <a:srgbClr val="0032A1"/>
    <a:srgbClr val="0033A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90C372-6AE2-4C99-BE0A-5A0A7A8A1E5E}" v="26" dt="2020-06-03T16:46:46.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746" autoAdjust="0"/>
  </p:normalViewPr>
  <p:slideViewPr>
    <p:cSldViewPr snapToGrid="0" snapToObjects="1">
      <p:cViewPr varScale="1">
        <p:scale>
          <a:sx n="76" d="100"/>
          <a:sy n="76" d="100"/>
        </p:scale>
        <p:origin x="81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Evans" userId="62e3af207514a7fb" providerId="LiveId" clId="{ED90C372-6AE2-4C99-BE0A-5A0A7A8A1E5E}"/>
    <pc:docChg chg="undo redo custSel modSld sldOrd">
      <pc:chgData name="Steven Evans" userId="62e3af207514a7fb" providerId="LiveId" clId="{ED90C372-6AE2-4C99-BE0A-5A0A7A8A1E5E}" dt="2020-06-03T17:11:18.372" v="13844" actId="20577"/>
      <pc:docMkLst>
        <pc:docMk/>
      </pc:docMkLst>
      <pc:sldChg chg="modNotesTx">
        <pc:chgData name="Steven Evans" userId="62e3af207514a7fb" providerId="LiveId" clId="{ED90C372-6AE2-4C99-BE0A-5A0A7A8A1E5E}" dt="2020-06-03T13:45:39.968" v="242" actId="20577"/>
        <pc:sldMkLst>
          <pc:docMk/>
          <pc:sldMk cId="1047880830" sldId="259"/>
        </pc:sldMkLst>
      </pc:sldChg>
      <pc:sldChg chg="modNotesTx">
        <pc:chgData name="Steven Evans" userId="62e3af207514a7fb" providerId="LiveId" clId="{ED90C372-6AE2-4C99-BE0A-5A0A7A8A1E5E}" dt="2020-06-03T13:50:46.188" v="801" actId="20577"/>
        <pc:sldMkLst>
          <pc:docMk/>
          <pc:sldMk cId="1246101014" sldId="443"/>
        </pc:sldMkLst>
      </pc:sldChg>
      <pc:sldChg chg="modNotesTx">
        <pc:chgData name="Steven Evans" userId="62e3af207514a7fb" providerId="LiveId" clId="{ED90C372-6AE2-4C99-BE0A-5A0A7A8A1E5E}" dt="2020-06-03T15:18:27.301" v="7490" actId="20577"/>
        <pc:sldMkLst>
          <pc:docMk/>
          <pc:sldMk cId="3490790657" sldId="444"/>
        </pc:sldMkLst>
      </pc:sldChg>
      <pc:sldChg chg="modNotesTx">
        <pc:chgData name="Steven Evans" userId="62e3af207514a7fb" providerId="LiveId" clId="{ED90C372-6AE2-4C99-BE0A-5A0A7A8A1E5E}" dt="2020-06-03T14:16:12.879" v="4459" actId="20577"/>
        <pc:sldMkLst>
          <pc:docMk/>
          <pc:sldMk cId="1221025804" sldId="445"/>
        </pc:sldMkLst>
      </pc:sldChg>
      <pc:sldChg chg="addSp modSp mod modNotesTx">
        <pc:chgData name="Steven Evans" userId="62e3af207514a7fb" providerId="LiveId" clId="{ED90C372-6AE2-4C99-BE0A-5A0A7A8A1E5E}" dt="2020-06-03T15:38:03.610" v="8058" actId="1076"/>
        <pc:sldMkLst>
          <pc:docMk/>
          <pc:sldMk cId="3607031802" sldId="447"/>
        </pc:sldMkLst>
        <pc:picChg chg="add mod">
          <ac:chgData name="Steven Evans" userId="62e3af207514a7fb" providerId="LiveId" clId="{ED90C372-6AE2-4C99-BE0A-5A0A7A8A1E5E}" dt="2020-06-03T15:38:03.610" v="8058" actId="1076"/>
          <ac:picMkLst>
            <pc:docMk/>
            <pc:sldMk cId="3607031802" sldId="447"/>
            <ac:picMk id="6" creationId="{4B8D25C2-431A-4B1D-8F7A-786CDC330DDE}"/>
          </ac:picMkLst>
        </pc:picChg>
      </pc:sldChg>
      <pc:sldChg chg="addSp delSp modSp mod modNotesTx">
        <pc:chgData name="Steven Evans" userId="62e3af207514a7fb" providerId="LiveId" clId="{ED90C372-6AE2-4C99-BE0A-5A0A7A8A1E5E}" dt="2020-06-03T15:43:05.210" v="8146" actId="115"/>
        <pc:sldMkLst>
          <pc:docMk/>
          <pc:sldMk cId="2084057687" sldId="448"/>
        </pc:sldMkLst>
        <pc:spChg chg="add del mod">
          <ac:chgData name="Steven Evans" userId="62e3af207514a7fb" providerId="LiveId" clId="{ED90C372-6AE2-4C99-BE0A-5A0A7A8A1E5E}" dt="2020-06-03T15:40:09.351" v="8080" actId="5793"/>
          <ac:spMkLst>
            <pc:docMk/>
            <pc:sldMk cId="2084057687" sldId="448"/>
            <ac:spMk id="2" creationId="{D0CD806A-453F-40D6-AB89-C8ABFA5932C1}"/>
          </ac:spMkLst>
        </pc:spChg>
        <pc:spChg chg="mod">
          <ac:chgData name="Steven Evans" userId="62e3af207514a7fb" providerId="LiveId" clId="{ED90C372-6AE2-4C99-BE0A-5A0A7A8A1E5E}" dt="2020-06-03T15:40:54.089" v="8093" actId="313"/>
          <ac:spMkLst>
            <pc:docMk/>
            <pc:sldMk cId="2084057687" sldId="448"/>
            <ac:spMk id="3" creationId="{7E5C0795-4FFE-494F-AEA5-781E21325B82}"/>
          </ac:spMkLst>
        </pc:spChg>
        <pc:spChg chg="mod">
          <ac:chgData name="Steven Evans" userId="62e3af207514a7fb" providerId="LiveId" clId="{ED90C372-6AE2-4C99-BE0A-5A0A7A8A1E5E}" dt="2020-06-03T15:39:40.608" v="8069"/>
          <ac:spMkLst>
            <pc:docMk/>
            <pc:sldMk cId="2084057687" sldId="448"/>
            <ac:spMk id="4" creationId="{00000000-0000-0000-0000-000000000000}"/>
          </ac:spMkLst>
        </pc:spChg>
        <pc:spChg chg="add mod">
          <ac:chgData name="Steven Evans" userId="62e3af207514a7fb" providerId="LiveId" clId="{ED90C372-6AE2-4C99-BE0A-5A0A7A8A1E5E}" dt="2020-06-03T15:43:05.210" v="8146" actId="115"/>
          <ac:spMkLst>
            <pc:docMk/>
            <pc:sldMk cId="2084057687" sldId="448"/>
            <ac:spMk id="5" creationId="{3871578D-B3E6-4228-9AE6-3A9830261EF8}"/>
          </ac:spMkLst>
        </pc:spChg>
        <pc:picChg chg="del">
          <ac:chgData name="Steven Evans" userId="62e3af207514a7fb" providerId="LiveId" clId="{ED90C372-6AE2-4C99-BE0A-5A0A7A8A1E5E}" dt="2020-06-03T15:37:57.283" v="8056" actId="21"/>
          <ac:picMkLst>
            <pc:docMk/>
            <pc:sldMk cId="2084057687" sldId="448"/>
            <ac:picMk id="6" creationId="{2F2BD3A1-DC65-48E0-9D80-CD539050F641}"/>
          </ac:picMkLst>
        </pc:picChg>
      </pc:sldChg>
      <pc:sldChg chg="modNotesTx">
        <pc:chgData name="Steven Evans" userId="62e3af207514a7fb" providerId="LiveId" clId="{ED90C372-6AE2-4C99-BE0A-5A0A7A8A1E5E}" dt="2020-06-03T15:47:02.605" v="8389" actId="6549"/>
        <pc:sldMkLst>
          <pc:docMk/>
          <pc:sldMk cId="3919201031" sldId="449"/>
        </pc:sldMkLst>
      </pc:sldChg>
      <pc:sldChg chg="modNotesTx">
        <pc:chgData name="Steven Evans" userId="62e3af207514a7fb" providerId="LiveId" clId="{ED90C372-6AE2-4C99-BE0A-5A0A7A8A1E5E}" dt="2020-06-03T15:54:35.746" v="8695" actId="20577"/>
        <pc:sldMkLst>
          <pc:docMk/>
          <pc:sldMk cId="1633515454" sldId="450"/>
        </pc:sldMkLst>
      </pc:sldChg>
      <pc:sldChg chg="modNotesTx">
        <pc:chgData name="Steven Evans" userId="62e3af207514a7fb" providerId="LiveId" clId="{ED90C372-6AE2-4C99-BE0A-5A0A7A8A1E5E}" dt="2020-06-03T16:58:08.319" v="12288" actId="20577"/>
        <pc:sldMkLst>
          <pc:docMk/>
          <pc:sldMk cId="4061362565" sldId="453"/>
        </pc:sldMkLst>
      </pc:sldChg>
      <pc:sldChg chg="addSp delSp modSp mod modNotesTx">
        <pc:chgData name="Steven Evans" userId="62e3af207514a7fb" providerId="LiveId" clId="{ED90C372-6AE2-4C99-BE0A-5A0A7A8A1E5E}" dt="2020-06-03T16:37:12.618" v="10217" actId="20577"/>
        <pc:sldMkLst>
          <pc:docMk/>
          <pc:sldMk cId="4201030645" sldId="454"/>
        </pc:sldMkLst>
        <pc:spChg chg="mod">
          <ac:chgData name="Steven Evans" userId="62e3af207514a7fb" providerId="LiveId" clId="{ED90C372-6AE2-4C99-BE0A-5A0A7A8A1E5E}" dt="2020-06-03T16:29:12.833" v="9785" actId="20577"/>
          <ac:spMkLst>
            <pc:docMk/>
            <pc:sldMk cId="4201030645" sldId="454"/>
            <ac:spMk id="3" creationId="{7E5C0795-4FFE-494F-AEA5-781E21325B82}"/>
          </ac:spMkLst>
        </pc:spChg>
        <pc:picChg chg="add mod ord modCrop">
          <ac:chgData name="Steven Evans" userId="62e3af207514a7fb" providerId="LiveId" clId="{ED90C372-6AE2-4C99-BE0A-5A0A7A8A1E5E}" dt="2020-06-03T16:29:27.044" v="9788" actId="14100"/>
          <ac:picMkLst>
            <pc:docMk/>
            <pc:sldMk cId="4201030645" sldId="454"/>
            <ac:picMk id="5" creationId="{2274A6F3-491F-4973-9775-640AA6571488}"/>
          </ac:picMkLst>
        </pc:picChg>
        <pc:picChg chg="del">
          <ac:chgData name="Steven Evans" userId="62e3af207514a7fb" providerId="LiveId" clId="{ED90C372-6AE2-4C99-BE0A-5A0A7A8A1E5E}" dt="2020-06-03T16:27:42.552" v="9730" actId="478"/>
          <ac:picMkLst>
            <pc:docMk/>
            <pc:sldMk cId="4201030645" sldId="454"/>
            <ac:picMk id="2050" creationId="{614439F8-5117-4A01-AE90-40678495862D}"/>
          </ac:picMkLst>
        </pc:picChg>
      </pc:sldChg>
      <pc:sldChg chg="modSp mod modNotesTx">
        <pc:chgData name="Steven Evans" userId="62e3af207514a7fb" providerId="LiveId" clId="{ED90C372-6AE2-4C99-BE0A-5A0A7A8A1E5E}" dt="2020-06-03T16:20:40.098" v="9274" actId="20577"/>
        <pc:sldMkLst>
          <pc:docMk/>
          <pc:sldMk cId="2874704861" sldId="455"/>
        </pc:sldMkLst>
        <pc:spChg chg="mod">
          <ac:chgData name="Steven Evans" userId="62e3af207514a7fb" providerId="LiveId" clId="{ED90C372-6AE2-4C99-BE0A-5A0A7A8A1E5E}" dt="2020-06-03T16:11:17.390" v="8772" actId="20577"/>
          <ac:spMkLst>
            <pc:docMk/>
            <pc:sldMk cId="2874704861" sldId="455"/>
            <ac:spMk id="3" creationId="{7E5C0795-4FFE-494F-AEA5-781E21325B82}"/>
          </ac:spMkLst>
        </pc:spChg>
      </pc:sldChg>
      <pc:sldChg chg="modNotesTx">
        <pc:chgData name="Steven Evans" userId="62e3af207514a7fb" providerId="LiveId" clId="{ED90C372-6AE2-4C99-BE0A-5A0A7A8A1E5E}" dt="2020-06-03T16:47:01.922" v="11228" actId="20577"/>
        <pc:sldMkLst>
          <pc:docMk/>
          <pc:sldMk cId="3465373971" sldId="459"/>
        </pc:sldMkLst>
      </pc:sldChg>
      <pc:sldChg chg="modNotesTx">
        <pc:chgData name="Steven Evans" userId="62e3af207514a7fb" providerId="LiveId" clId="{ED90C372-6AE2-4C99-BE0A-5A0A7A8A1E5E}" dt="2020-06-03T16:25:10.237" v="9559" actId="20577"/>
        <pc:sldMkLst>
          <pc:docMk/>
          <pc:sldMk cId="2547828282" sldId="460"/>
        </pc:sldMkLst>
      </pc:sldChg>
      <pc:sldChg chg="modNotesTx">
        <pc:chgData name="Steven Evans" userId="62e3af207514a7fb" providerId="LiveId" clId="{ED90C372-6AE2-4C99-BE0A-5A0A7A8A1E5E}" dt="2020-06-03T14:44:14.581" v="5786" actId="33524"/>
        <pc:sldMkLst>
          <pc:docMk/>
          <pc:sldMk cId="1918471442" sldId="463"/>
        </pc:sldMkLst>
      </pc:sldChg>
      <pc:sldChg chg="addSp modSp mod modAnim modNotesTx">
        <pc:chgData name="Steven Evans" userId="62e3af207514a7fb" providerId="LiveId" clId="{ED90C372-6AE2-4C99-BE0A-5A0A7A8A1E5E}" dt="2020-06-03T15:27:14.808" v="7823" actId="20577"/>
        <pc:sldMkLst>
          <pc:docMk/>
          <pc:sldMk cId="674546597" sldId="465"/>
        </pc:sldMkLst>
        <pc:spChg chg="add mod">
          <ac:chgData name="Steven Evans" userId="62e3af207514a7fb" providerId="LiveId" clId="{ED90C372-6AE2-4C99-BE0A-5A0A7A8A1E5E}" dt="2020-06-03T15:24:39.751" v="7560" actId="208"/>
          <ac:spMkLst>
            <pc:docMk/>
            <pc:sldMk cId="674546597" sldId="465"/>
            <ac:spMk id="2" creationId="{97A4A104-BB5D-4914-9BF0-E92ABF024C54}"/>
          </ac:spMkLst>
        </pc:spChg>
        <pc:spChg chg="add mod">
          <ac:chgData name="Steven Evans" userId="62e3af207514a7fb" providerId="LiveId" clId="{ED90C372-6AE2-4C99-BE0A-5A0A7A8A1E5E}" dt="2020-06-03T15:24:46.895" v="7562" actId="1076"/>
          <ac:spMkLst>
            <pc:docMk/>
            <pc:sldMk cId="674546597" sldId="465"/>
            <ac:spMk id="9" creationId="{C6942F79-20F8-4BEA-9762-C1EC85BF2AF0}"/>
          </ac:spMkLst>
        </pc:spChg>
      </pc:sldChg>
      <pc:sldChg chg="modNotesTx">
        <pc:chgData name="Steven Evans" userId="62e3af207514a7fb" providerId="LiveId" clId="{ED90C372-6AE2-4C99-BE0A-5A0A7A8A1E5E}" dt="2020-06-03T15:20:45.287" v="7553" actId="20577"/>
        <pc:sldMkLst>
          <pc:docMk/>
          <pc:sldMk cId="2481720483" sldId="466"/>
        </pc:sldMkLst>
      </pc:sldChg>
      <pc:sldChg chg="modNotesTx">
        <pc:chgData name="Steven Evans" userId="62e3af207514a7fb" providerId="LiveId" clId="{ED90C372-6AE2-4C99-BE0A-5A0A7A8A1E5E}" dt="2020-06-03T15:37:44.659" v="8055" actId="20577"/>
        <pc:sldMkLst>
          <pc:docMk/>
          <pc:sldMk cId="936923491" sldId="468"/>
        </pc:sldMkLst>
      </pc:sldChg>
      <pc:sldChg chg="modNotesTx">
        <pc:chgData name="Steven Evans" userId="62e3af207514a7fb" providerId="LiveId" clId="{ED90C372-6AE2-4C99-BE0A-5A0A7A8A1E5E}" dt="2020-06-03T17:03:54.625" v="12900" actId="20577"/>
        <pc:sldMkLst>
          <pc:docMk/>
          <pc:sldMk cId="4009766266" sldId="469"/>
        </pc:sldMkLst>
      </pc:sldChg>
      <pc:sldChg chg="modNotesTx">
        <pc:chgData name="Steven Evans" userId="62e3af207514a7fb" providerId="LiveId" clId="{ED90C372-6AE2-4C99-BE0A-5A0A7A8A1E5E}" dt="2020-06-03T17:00:18.040" v="12571" actId="20577"/>
        <pc:sldMkLst>
          <pc:docMk/>
          <pc:sldMk cId="993887614" sldId="470"/>
        </pc:sldMkLst>
      </pc:sldChg>
      <pc:sldChg chg="modNotesTx">
        <pc:chgData name="Steven Evans" userId="62e3af207514a7fb" providerId="LiveId" clId="{ED90C372-6AE2-4C99-BE0A-5A0A7A8A1E5E}" dt="2020-06-03T14:29:42.090" v="5619" actId="20577"/>
        <pc:sldMkLst>
          <pc:docMk/>
          <pc:sldMk cId="60310158" sldId="471"/>
        </pc:sldMkLst>
      </pc:sldChg>
      <pc:sldChg chg="modNotesTx">
        <pc:chgData name="Steven Evans" userId="62e3af207514a7fb" providerId="LiveId" clId="{ED90C372-6AE2-4C99-BE0A-5A0A7A8A1E5E}" dt="2020-06-03T17:07:39.999" v="13409" actId="20577"/>
        <pc:sldMkLst>
          <pc:docMk/>
          <pc:sldMk cId="3558728138" sldId="472"/>
        </pc:sldMkLst>
      </pc:sldChg>
      <pc:sldChg chg="modNotesTx">
        <pc:chgData name="Steven Evans" userId="62e3af207514a7fb" providerId="LiveId" clId="{ED90C372-6AE2-4C99-BE0A-5A0A7A8A1E5E}" dt="2020-06-03T17:10:45.169" v="13820" actId="20577"/>
        <pc:sldMkLst>
          <pc:docMk/>
          <pc:sldMk cId="667828134" sldId="473"/>
        </pc:sldMkLst>
      </pc:sldChg>
      <pc:sldChg chg="modNotesTx">
        <pc:chgData name="Steven Evans" userId="62e3af207514a7fb" providerId="LiveId" clId="{ED90C372-6AE2-4C99-BE0A-5A0A7A8A1E5E}" dt="2020-06-03T17:11:18.372" v="13844" actId="20577"/>
        <pc:sldMkLst>
          <pc:docMk/>
          <pc:sldMk cId="3932741471" sldId="474"/>
        </pc:sldMkLst>
      </pc:sldChg>
      <pc:sldChg chg="modNotesTx">
        <pc:chgData name="Steven Evans" userId="62e3af207514a7fb" providerId="LiveId" clId="{ED90C372-6AE2-4C99-BE0A-5A0A7A8A1E5E}" dt="2020-06-03T17:06:30.031" v="13294" actId="6549"/>
        <pc:sldMkLst>
          <pc:docMk/>
          <pc:sldMk cId="1087054916" sldId="475"/>
        </pc:sldMkLst>
      </pc:sldChg>
      <pc:sldChg chg="modNotesTx">
        <pc:chgData name="Steven Evans" userId="62e3af207514a7fb" providerId="LiveId" clId="{ED90C372-6AE2-4C99-BE0A-5A0A7A8A1E5E}" dt="2020-06-03T14:13:19.589" v="4088" actId="20577"/>
        <pc:sldMkLst>
          <pc:docMk/>
          <pc:sldMk cId="3944327170" sldId="476"/>
        </pc:sldMkLst>
      </pc:sldChg>
      <pc:sldChg chg="modNotesTx">
        <pc:chgData name="Steven Evans" userId="62e3af207514a7fb" providerId="LiveId" clId="{ED90C372-6AE2-4C99-BE0A-5A0A7A8A1E5E}" dt="2020-06-03T13:55:46.452" v="1445" actId="20577"/>
        <pc:sldMkLst>
          <pc:docMk/>
          <pc:sldMk cId="1640756628" sldId="477"/>
        </pc:sldMkLst>
      </pc:sldChg>
      <pc:sldChg chg="modNotesTx">
        <pc:chgData name="Steven Evans" userId="62e3af207514a7fb" providerId="LiveId" clId="{ED90C372-6AE2-4C99-BE0A-5A0A7A8A1E5E}" dt="2020-06-03T14:44:39.803" v="5788" actId="20577"/>
        <pc:sldMkLst>
          <pc:docMk/>
          <pc:sldMk cId="4082470113" sldId="478"/>
        </pc:sldMkLst>
      </pc:sldChg>
      <pc:sldChg chg="modNotesTx">
        <pc:chgData name="Steven Evans" userId="62e3af207514a7fb" providerId="LiveId" clId="{ED90C372-6AE2-4C99-BE0A-5A0A7A8A1E5E}" dt="2020-06-03T14:53:08.237" v="5979" actId="20577"/>
        <pc:sldMkLst>
          <pc:docMk/>
          <pc:sldMk cId="3384317174" sldId="479"/>
        </pc:sldMkLst>
      </pc:sldChg>
      <pc:sldChg chg="modNotesTx">
        <pc:chgData name="Steven Evans" userId="62e3af207514a7fb" providerId="LiveId" clId="{ED90C372-6AE2-4C99-BE0A-5A0A7A8A1E5E}" dt="2020-06-03T16:59:05.503" v="12479" actId="20577"/>
        <pc:sldMkLst>
          <pc:docMk/>
          <pc:sldMk cId="2800118763" sldId="480"/>
        </pc:sldMkLst>
      </pc:sldChg>
      <pc:sldChg chg="modNotesTx">
        <pc:chgData name="Steven Evans" userId="62e3af207514a7fb" providerId="LiveId" clId="{ED90C372-6AE2-4C99-BE0A-5A0A7A8A1E5E}" dt="2020-06-03T14:07:53.606" v="3384" actId="20577"/>
        <pc:sldMkLst>
          <pc:docMk/>
          <pc:sldMk cId="147579843" sldId="482"/>
        </pc:sldMkLst>
      </pc:sldChg>
      <pc:sldChg chg="ord">
        <pc:chgData name="Steven Evans" userId="62e3af207514a7fb" providerId="LiveId" clId="{ED90C372-6AE2-4C99-BE0A-5A0A7A8A1E5E}" dt="2020-06-03T15:22:37.216" v="7557"/>
        <pc:sldMkLst>
          <pc:docMk/>
          <pc:sldMk cId="2891902775" sldId="48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2449B3-55E0-445E-8C75-55E00A9D5D4C}" type="doc">
      <dgm:prSet loTypeId="urn:microsoft.com/office/officeart/2005/8/layout/pyramid1" loCatId="pyramid" qsTypeId="urn:microsoft.com/office/officeart/2005/8/quickstyle/simple1" qsCatId="simple" csTypeId="urn:microsoft.com/office/officeart/2005/8/colors/colorful2" csCatId="colorful" phldr="1"/>
      <dgm:spPr/>
    </dgm:pt>
    <dgm:pt modelId="{399A7FFE-ECFB-457D-A17D-A2D2BBC61C0D}">
      <dgm:prSet phldrT="[Text]"/>
      <dgm:spPr/>
      <dgm:t>
        <a:bodyPr/>
        <a:lstStyle/>
        <a:p>
          <a:r>
            <a:rPr lang="en-US" b="1" dirty="0"/>
            <a:t>State</a:t>
          </a:r>
        </a:p>
      </dgm:t>
    </dgm:pt>
    <dgm:pt modelId="{37BAF552-068A-47DB-96F6-B33324F953C7}" type="parTrans" cxnId="{7A104B94-5D91-45F4-8189-2D1CD199AA84}">
      <dgm:prSet/>
      <dgm:spPr/>
      <dgm:t>
        <a:bodyPr/>
        <a:lstStyle/>
        <a:p>
          <a:endParaRPr lang="en-US"/>
        </a:p>
      </dgm:t>
    </dgm:pt>
    <dgm:pt modelId="{4411F224-A1DC-483D-A2EE-73E6A380A7D8}" type="sibTrans" cxnId="{7A104B94-5D91-45F4-8189-2D1CD199AA84}">
      <dgm:prSet/>
      <dgm:spPr/>
      <dgm:t>
        <a:bodyPr/>
        <a:lstStyle/>
        <a:p>
          <a:endParaRPr lang="en-US"/>
        </a:p>
      </dgm:t>
    </dgm:pt>
    <dgm:pt modelId="{9C5C881F-8A71-4C22-8044-EE581AA617DD}">
      <dgm:prSet phldrT="[Text]"/>
      <dgm:spPr/>
      <dgm:t>
        <a:bodyPr/>
        <a:lstStyle/>
        <a:p>
          <a:r>
            <a:rPr lang="en-US" b="1" dirty="0"/>
            <a:t>Local</a:t>
          </a:r>
        </a:p>
        <a:p>
          <a:r>
            <a:rPr lang="en-US" dirty="0"/>
            <a:t>(Counties, Cities, Special Districts)</a:t>
          </a:r>
        </a:p>
      </dgm:t>
    </dgm:pt>
    <dgm:pt modelId="{5DEEBF34-914E-4106-9EEB-596502829638}" type="parTrans" cxnId="{DFFDEB90-07FA-4250-907C-5293F44F7C1F}">
      <dgm:prSet/>
      <dgm:spPr/>
      <dgm:t>
        <a:bodyPr/>
        <a:lstStyle/>
        <a:p>
          <a:endParaRPr lang="en-US"/>
        </a:p>
      </dgm:t>
    </dgm:pt>
    <dgm:pt modelId="{38BD16C2-69DF-483C-BF86-7C861775D67F}" type="sibTrans" cxnId="{DFFDEB90-07FA-4250-907C-5293F44F7C1F}">
      <dgm:prSet/>
      <dgm:spPr/>
      <dgm:t>
        <a:bodyPr/>
        <a:lstStyle/>
        <a:p>
          <a:endParaRPr lang="en-US"/>
        </a:p>
      </dgm:t>
    </dgm:pt>
    <dgm:pt modelId="{61EA5E1C-41BB-4C6E-8047-7C8C071230E8}">
      <dgm:prSet phldrT="[Text]"/>
      <dgm:spPr>
        <a:solidFill>
          <a:schemeClr val="accent1"/>
        </a:solidFill>
      </dgm:spPr>
      <dgm:t>
        <a:bodyPr/>
        <a:lstStyle/>
        <a:p>
          <a:endParaRPr lang="en-US" b="1" dirty="0"/>
        </a:p>
        <a:p>
          <a:r>
            <a:rPr lang="en-US" b="1" dirty="0"/>
            <a:t>Federal</a:t>
          </a:r>
        </a:p>
      </dgm:t>
    </dgm:pt>
    <dgm:pt modelId="{245F99CC-59CA-4E38-8A8F-2E44FE23983E}" type="parTrans" cxnId="{DFCF0795-2474-4E22-A761-C26C09C8C491}">
      <dgm:prSet/>
      <dgm:spPr/>
      <dgm:t>
        <a:bodyPr/>
        <a:lstStyle/>
        <a:p>
          <a:endParaRPr lang="en-US"/>
        </a:p>
      </dgm:t>
    </dgm:pt>
    <dgm:pt modelId="{86C457CA-475E-4985-8DE0-BE0245426A47}" type="sibTrans" cxnId="{DFCF0795-2474-4E22-A761-C26C09C8C491}">
      <dgm:prSet/>
      <dgm:spPr/>
      <dgm:t>
        <a:bodyPr/>
        <a:lstStyle/>
        <a:p>
          <a:endParaRPr lang="en-US"/>
        </a:p>
      </dgm:t>
    </dgm:pt>
    <dgm:pt modelId="{4940FB0C-BEAB-4A0F-A10A-082CCD5E2879}" type="pres">
      <dgm:prSet presAssocID="{792449B3-55E0-445E-8C75-55E00A9D5D4C}" presName="Name0" presStyleCnt="0">
        <dgm:presLayoutVars>
          <dgm:dir/>
          <dgm:animLvl val="lvl"/>
          <dgm:resizeHandles val="exact"/>
        </dgm:presLayoutVars>
      </dgm:prSet>
      <dgm:spPr/>
    </dgm:pt>
    <dgm:pt modelId="{F774E972-4655-45DA-9DD1-E9860702803F}" type="pres">
      <dgm:prSet presAssocID="{61EA5E1C-41BB-4C6E-8047-7C8C071230E8}" presName="Name8" presStyleCnt="0"/>
      <dgm:spPr/>
    </dgm:pt>
    <dgm:pt modelId="{6AD10552-5480-4B7E-A7DF-1F4FB37D8F22}" type="pres">
      <dgm:prSet presAssocID="{61EA5E1C-41BB-4C6E-8047-7C8C071230E8}" presName="level" presStyleLbl="node1" presStyleIdx="0" presStyleCnt="3">
        <dgm:presLayoutVars>
          <dgm:chMax val="1"/>
          <dgm:bulletEnabled val="1"/>
        </dgm:presLayoutVars>
      </dgm:prSet>
      <dgm:spPr/>
    </dgm:pt>
    <dgm:pt modelId="{3631F258-B809-4D9C-970E-59058CCB0EED}" type="pres">
      <dgm:prSet presAssocID="{61EA5E1C-41BB-4C6E-8047-7C8C071230E8}" presName="levelTx" presStyleLbl="revTx" presStyleIdx="0" presStyleCnt="0">
        <dgm:presLayoutVars>
          <dgm:chMax val="1"/>
          <dgm:bulletEnabled val="1"/>
        </dgm:presLayoutVars>
      </dgm:prSet>
      <dgm:spPr/>
    </dgm:pt>
    <dgm:pt modelId="{B8E42ABD-997E-4569-B82C-40008C37EEAE}" type="pres">
      <dgm:prSet presAssocID="{399A7FFE-ECFB-457D-A17D-A2D2BBC61C0D}" presName="Name8" presStyleCnt="0"/>
      <dgm:spPr/>
    </dgm:pt>
    <dgm:pt modelId="{ECE10E92-BA07-44AD-A965-AC1505B3A466}" type="pres">
      <dgm:prSet presAssocID="{399A7FFE-ECFB-457D-A17D-A2D2BBC61C0D}" presName="level" presStyleLbl="node1" presStyleIdx="1" presStyleCnt="3">
        <dgm:presLayoutVars>
          <dgm:chMax val="1"/>
          <dgm:bulletEnabled val="1"/>
        </dgm:presLayoutVars>
      </dgm:prSet>
      <dgm:spPr/>
    </dgm:pt>
    <dgm:pt modelId="{C0C22D2A-3665-4064-AF2F-04D4AF457411}" type="pres">
      <dgm:prSet presAssocID="{399A7FFE-ECFB-457D-A17D-A2D2BBC61C0D}" presName="levelTx" presStyleLbl="revTx" presStyleIdx="0" presStyleCnt="0">
        <dgm:presLayoutVars>
          <dgm:chMax val="1"/>
          <dgm:bulletEnabled val="1"/>
        </dgm:presLayoutVars>
      </dgm:prSet>
      <dgm:spPr/>
    </dgm:pt>
    <dgm:pt modelId="{FC64AB6E-9922-401D-BE17-723D908F15A8}" type="pres">
      <dgm:prSet presAssocID="{9C5C881F-8A71-4C22-8044-EE581AA617DD}" presName="Name8" presStyleCnt="0"/>
      <dgm:spPr/>
    </dgm:pt>
    <dgm:pt modelId="{3EBF61B2-EC4A-454D-83B5-87DAF57AB4C2}" type="pres">
      <dgm:prSet presAssocID="{9C5C881F-8A71-4C22-8044-EE581AA617DD}" presName="level" presStyleLbl="node1" presStyleIdx="2" presStyleCnt="3">
        <dgm:presLayoutVars>
          <dgm:chMax val="1"/>
          <dgm:bulletEnabled val="1"/>
        </dgm:presLayoutVars>
      </dgm:prSet>
      <dgm:spPr/>
    </dgm:pt>
    <dgm:pt modelId="{F7403439-6E2D-4508-9917-64DC8CBBA607}" type="pres">
      <dgm:prSet presAssocID="{9C5C881F-8A71-4C22-8044-EE581AA617DD}" presName="levelTx" presStyleLbl="revTx" presStyleIdx="0" presStyleCnt="0">
        <dgm:presLayoutVars>
          <dgm:chMax val="1"/>
          <dgm:bulletEnabled val="1"/>
        </dgm:presLayoutVars>
      </dgm:prSet>
      <dgm:spPr/>
    </dgm:pt>
  </dgm:ptLst>
  <dgm:cxnLst>
    <dgm:cxn modelId="{008F0E15-7335-4D7D-AB77-996EC71A0986}" type="presOf" srcId="{792449B3-55E0-445E-8C75-55E00A9D5D4C}" destId="{4940FB0C-BEAB-4A0F-A10A-082CCD5E2879}" srcOrd="0" destOrd="0" presId="urn:microsoft.com/office/officeart/2005/8/layout/pyramid1"/>
    <dgm:cxn modelId="{AC441415-A6FC-423C-9986-6ADC68B3E5A6}" type="presOf" srcId="{61EA5E1C-41BB-4C6E-8047-7C8C071230E8}" destId="{6AD10552-5480-4B7E-A7DF-1F4FB37D8F22}" srcOrd="0" destOrd="0" presId="urn:microsoft.com/office/officeart/2005/8/layout/pyramid1"/>
    <dgm:cxn modelId="{17D90135-FDAE-4A84-9B49-2BE23711BECC}" type="presOf" srcId="{9C5C881F-8A71-4C22-8044-EE581AA617DD}" destId="{F7403439-6E2D-4508-9917-64DC8CBBA607}" srcOrd="1" destOrd="0" presId="urn:microsoft.com/office/officeart/2005/8/layout/pyramid1"/>
    <dgm:cxn modelId="{37FC6435-2C73-4189-B290-6503644731DD}" type="presOf" srcId="{9C5C881F-8A71-4C22-8044-EE581AA617DD}" destId="{3EBF61B2-EC4A-454D-83B5-87DAF57AB4C2}" srcOrd="0" destOrd="0" presId="urn:microsoft.com/office/officeart/2005/8/layout/pyramid1"/>
    <dgm:cxn modelId="{9044054C-F707-497B-9188-B12BEC43C9E0}" type="presOf" srcId="{399A7FFE-ECFB-457D-A17D-A2D2BBC61C0D}" destId="{C0C22D2A-3665-4064-AF2F-04D4AF457411}" srcOrd="1" destOrd="0" presId="urn:microsoft.com/office/officeart/2005/8/layout/pyramid1"/>
    <dgm:cxn modelId="{B19F0558-804C-45F7-979D-73C49DCDD3A5}" type="presOf" srcId="{399A7FFE-ECFB-457D-A17D-A2D2BBC61C0D}" destId="{ECE10E92-BA07-44AD-A965-AC1505B3A466}" srcOrd="0" destOrd="0" presId="urn:microsoft.com/office/officeart/2005/8/layout/pyramid1"/>
    <dgm:cxn modelId="{450FEB7E-F011-4855-8B9B-79410ADC08F9}" type="presOf" srcId="{61EA5E1C-41BB-4C6E-8047-7C8C071230E8}" destId="{3631F258-B809-4D9C-970E-59058CCB0EED}" srcOrd="1" destOrd="0" presId="urn:microsoft.com/office/officeart/2005/8/layout/pyramid1"/>
    <dgm:cxn modelId="{DFFDEB90-07FA-4250-907C-5293F44F7C1F}" srcId="{792449B3-55E0-445E-8C75-55E00A9D5D4C}" destId="{9C5C881F-8A71-4C22-8044-EE581AA617DD}" srcOrd="2" destOrd="0" parTransId="{5DEEBF34-914E-4106-9EEB-596502829638}" sibTransId="{38BD16C2-69DF-483C-BF86-7C861775D67F}"/>
    <dgm:cxn modelId="{7A104B94-5D91-45F4-8189-2D1CD199AA84}" srcId="{792449B3-55E0-445E-8C75-55E00A9D5D4C}" destId="{399A7FFE-ECFB-457D-A17D-A2D2BBC61C0D}" srcOrd="1" destOrd="0" parTransId="{37BAF552-068A-47DB-96F6-B33324F953C7}" sibTransId="{4411F224-A1DC-483D-A2EE-73E6A380A7D8}"/>
    <dgm:cxn modelId="{DFCF0795-2474-4E22-A761-C26C09C8C491}" srcId="{792449B3-55E0-445E-8C75-55E00A9D5D4C}" destId="{61EA5E1C-41BB-4C6E-8047-7C8C071230E8}" srcOrd="0" destOrd="0" parTransId="{245F99CC-59CA-4E38-8A8F-2E44FE23983E}" sibTransId="{86C457CA-475E-4985-8DE0-BE0245426A47}"/>
    <dgm:cxn modelId="{9967B785-64ED-4B1A-83BC-D459F3AAA8BE}" type="presParOf" srcId="{4940FB0C-BEAB-4A0F-A10A-082CCD5E2879}" destId="{F774E972-4655-45DA-9DD1-E9860702803F}" srcOrd="0" destOrd="0" presId="urn:microsoft.com/office/officeart/2005/8/layout/pyramid1"/>
    <dgm:cxn modelId="{38093929-6C5B-4F84-BB42-53D4E0126E22}" type="presParOf" srcId="{F774E972-4655-45DA-9DD1-E9860702803F}" destId="{6AD10552-5480-4B7E-A7DF-1F4FB37D8F22}" srcOrd="0" destOrd="0" presId="urn:microsoft.com/office/officeart/2005/8/layout/pyramid1"/>
    <dgm:cxn modelId="{9AA8FD3A-279F-45D3-B787-F3385D9E5C87}" type="presParOf" srcId="{F774E972-4655-45DA-9DD1-E9860702803F}" destId="{3631F258-B809-4D9C-970E-59058CCB0EED}" srcOrd="1" destOrd="0" presId="urn:microsoft.com/office/officeart/2005/8/layout/pyramid1"/>
    <dgm:cxn modelId="{066F48F7-B7BD-4A76-A768-3851613CCB23}" type="presParOf" srcId="{4940FB0C-BEAB-4A0F-A10A-082CCD5E2879}" destId="{B8E42ABD-997E-4569-B82C-40008C37EEAE}" srcOrd="1" destOrd="0" presId="urn:microsoft.com/office/officeart/2005/8/layout/pyramid1"/>
    <dgm:cxn modelId="{EBFDD3AE-695D-40E6-8FC3-E3430D8A0143}" type="presParOf" srcId="{B8E42ABD-997E-4569-B82C-40008C37EEAE}" destId="{ECE10E92-BA07-44AD-A965-AC1505B3A466}" srcOrd="0" destOrd="0" presId="urn:microsoft.com/office/officeart/2005/8/layout/pyramid1"/>
    <dgm:cxn modelId="{307C0501-E43E-4788-8220-0BAC8E9A0A38}" type="presParOf" srcId="{B8E42ABD-997E-4569-B82C-40008C37EEAE}" destId="{C0C22D2A-3665-4064-AF2F-04D4AF457411}" srcOrd="1" destOrd="0" presId="urn:microsoft.com/office/officeart/2005/8/layout/pyramid1"/>
    <dgm:cxn modelId="{6CB1DBB9-E360-4EAA-8CF4-27240FA82B74}" type="presParOf" srcId="{4940FB0C-BEAB-4A0F-A10A-082CCD5E2879}" destId="{FC64AB6E-9922-401D-BE17-723D908F15A8}" srcOrd="2" destOrd="0" presId="urn:microsoft.com/office/officeart/2005/8/layout/pyramid1"/>
    <dgm:cxn modelId="{50A14EF0-4B71-487D-9A43-6C2AB2F83C4C}" type="presParOf" srcId="{FC64AB6E-9922-401D-BE17-723D908F15A8}" destId="{3EBF61B2-EC4A-454D-83B5-87DAF57AB4C2}" srcOrd="0" destOrd="0" presId="urn:microsoft.com/office/officeart/2005/8/layout/pyramid1"/>
    <dgm:cxn modelId="{2928E090-E7CB-4B91-9FEB-50114E4CBC59}" type="presParOf" srcId="{FC64AB6E-9922-401D-BE17-723D908F15A8}" destId="{F7403439-6E2D-4508-9917-64DC8CBBA607}"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A0C01D-608F-4F78-B4DC-C40D78409262}"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endParaRPr lang="en-US"/>
        </a:p>
      </dgm:t>
    </dgm:pt>
    <dgm:pt modelId="{05BCE0B8-8A34-4CE9-AE5F-10001CCFA62E}">
      <dgm:prSet phldrT="[Text]" custT="1"/>
      <dgm:spPr/>
      <dgm:t>
        <a:bodyPr/>
        <a:lstStyle/>
        <a:p>
          <a:r>
            <a:rPr lang="en-US" sz="4000" dirty="0"/>
            <a:t>Fiscal Court</a:t>
          </a:r>
        </a:p>
      </dgm:t>
    </dgm:pt>
    <dgm:pt modelId="{FF5351B7-93CA-4D55-834C-0ECEEDD5C3AC}" type="parTrans" cxnId="{38553201-A356-41C8-8245-BE96F481282F}">
      <dgm:prSet/>
      <dgm:spPr/>
      <dgm:t>
        <a:bodyPr/>
        <a:lstStyle/>
        <a:p>
          <a:endParaRPr lang="en-US" sz="2800"/>
        </a:p>
      </dgm:t>
    </dgm:pt>
    <dgm:pt modelId="{302C6CAA-405E-4452-9E99-06E057CFFDE3}" type="sibTrans" cxnId="{38553201-A356-41C8-8245-BE96F481282F}">
      <dgm:prSet/>
      <dgm:spPr/>
      <dgm:t>
        <a:bodyPr/>
        <a:lstStyle/>
        <a:p>
          <a:endParaRPr lang="en-US" sz="2800"/>
        </a:p>
      </dgm:t>
    </dgm:pt>
    <dgm:pt modelId="{45D3810D-C253-46D7-B05A-E8E432A3EEA4}">
      <dgm:prSet phldrT="[Text]" custT="1"/>
      <dgm:spPr/>
      <dgm:t>
        <a:bodyPr/>
        <a:lstStyle/>
        <a:p>
          <a:r>
            <a:rPr lang="en-US" sz="2000" dirty="0"/>
            <a:t>Planning and Zoning</a:t>
          </a:r>
        </a:p>
      </dgm:t>
    </dgm:pt>
    <dgm:pt modelId="{427255FA-1694-4984-A834-C7BE040E5E7C}" type="parTrans" cxnId="{418188AA-F654-43FE-827B-74037477AE5D}">
      <dgm:prSet custT="1"/>
      <dgm:spPr/>
      <dgm:t>
        <a:bodyPr/>
        <a:lstStyle/>
        <a:p>
          <a:endParaRPr lang="en-US" sz="800"/>
        </a:p>
      </dgm:t>
    </dgm:pt>
    <dgm:pt modelId="{CCF05813-F762-4A28-A54C-1EBA7F72376C}" type="sibTrans" cxnId="{418188AA-F654-43FE-827B-74037477AE5D}">
      <dgm:prSet/>
      <dgm:spPr/>
      <dgm:t>
        <a:bodyPr/>
        <a:lstStyle/>
        <a:p>
          <a:endParaRPr lang="en-US" sz="2800"/>
        </a:p>
      </dgm:t>
    </dgm:pt>
    <dgm:pt modelId="{93240833-1139-42EE-B625-6F4D3FB953F2}">
      <dgm:prSet phldrT="[Text]" custT="1"/>
      <dgm:spPr/>
      <dgm:t>
        <a:bodyPr/>
        <a:lstStyle/>
        <a:p>
          <a:pPr>
            <a:buFont typeface="+mj-lt"/>
            <a:buAutoNum type="arabicPeriod"/>
          </a:pPr>
          <a:r>
            <a:rPr lang="en-US" sz="2000" dirty="0"/>
            <a:t>Recreation / Parks</a:t>
          </a:r>
        </a:p>
      </dgm:t>
    </dgm:pt>
    <dgm:pt modelId="{ACCE4875-F2F6-4FE3-839A-9DCC4E24820C}" type="parTrans" cxnId="{42537130-2D75-46DE-B91D-97E9F917F5B2}">
      <dgm:prSet custT="1"/>
      <dgm:spPr/>
      <dgm:t>
        <a:bodyPr/>
        <a:lstStyle/>
        <a:p>
          <a:endParaRPr lang="en-US" sz="800"/>
        </a:p>
      </dgm:t>
    </dgm:pt>
    <dgm:pt modelId="{428EE0D2-10B3-4316-AD85-BDFB582CC978}" type="sibTrans" cxnId="{42537130-2D75-46DE-B91D-97E9F917F5B2}">
      <dgm:prSet/>
      <dgm:spPr/>
      <dgm:t>
        <a:bodyPr/>
        <a:lstStyle/>
        <a:p>
          <a:endParaRPr lang="en-US" sz="2800"/>
        </a:p>
      </dgm:t>
    </dgm:pt>
    <dgm:pt modelId="{D9D7B8ED-5340-42D4-9CA3-3DF4B07E0B20}">
      <dgm:prSet custT="1"/>
      <dgm:spPr/>
      <dgm:t>
        <a:bodyPr/>
        <a:lstStyle/>
        <a:p>
          <a:r>
            <a:rPr lang="en-US" sz="2000" dirty="0"/>
            <a:t>Health Boards</a:t>
          </a:r>
        </a:p>
      </dgm:t>
    </dgm:pt>
    <dgm:pt modelId="{07C53784-AFAD-4B4D-980A-FDD925D61779}" type="parTrans" cxnId="{85DB81B3-5B1A-47B2-8D2E-D2C8691E4CB6}">
      <dgm:prSet custT="1"/>
      <dgm:spPr/>
      <dgm:t>
        <a:bodyPr/>
        <a:lstStyle/>
        <a:p>
          <a:endParaRPr lang="en-US" sz="800"/>
        </a:p>
      </dgm:t>
    </dgm:pt>
    <dgm:pt modelId="{FBFD5D4A-DB89-448B-AED4-C8FD7B02A53D}" type="sibTrans" cxnId="{85DB81B3-5B1A-47B2-8D2E-D2C8691E4CB6}">
      <dgm:prSet/>
      <dgm:spPr/>
      <dgm:t>
        <a:bodyPr/>
        <a:lstStyle/>
        <a:p>
          <a:endParaRPr lang="en-US" sz="2800"/>
        </a:p>
      </dgm:t>
    </dgm:pt>
    <dgm:pt modelId="{01DACE88-32D5-4A16-BE4B-192B6EEC37FB}">
      <dgm:prSet custT="1"/>
      <dgm:spPr/>
      <dgm:t>
        <a:bodyPr/>
        <a:lstStyle/>
        <a:p>
          <a:r>
            <a:rPr lang="en-US" sz="2000" dirty="0"/>
            <a:t>Emergency Prep</a:t>
          </a:r>
        </a:p>
      </dgm:t>
    </dgm:pt>
    <dgm:pt modelId="{B2FF0A45-ECF6-4C5D-B248-9CA332FA3E7B}" type="parTrans" cxnId="{3431879C-F5DA-4E13-8F0E-53F534D5216F}">
      <dgm:prSet custT="1"/>
      <dgm:spPr/>
      <dgm:t>
        <a:bodyPr/>
        <a:lstStyle/>
        <a:p>
          <a:endParaRPr lang="en-US" sz="800"/>
        </a:p>
      </dgm:t>
    </dgm:pt>
    <dgm:pt modelId="{AC9AF242-B73A-4050-957E-03F41E09024E}" type="sibTrans" cxnId="{3431879C-F5DA-4E13-8F0E-53F534D5216F}">
      <dgm:prSet/>
      <dgm:spPr/>
      <dgm:t>
        <a:bodyPr/>
        <a:lstStyle/>
        <a:p>
          <a:endParaRPr lang="en-US" sz="2800"/>
        </a:p>
      </dgm:t>
    </dgm:pt>
    <dgm:pt modelId="{6F05340F-9255-4B4B-855D-6AB40D2BFB8E}">
      <dgm:prSet custT="1"/>
      <dgm:spPr/>
      <dgm:t>
        <a:bodyPr/>
        <a:lstStyle/>
        <a:p>
          <a:r>
            <a:rPr lang="en-US" sz="2000" dirty="0"/>
            <a:t>Floodplain Manage-</a:t>
          </a:r>
          <a:r>
            <a:rPr lang="en-US" sz="2000" dirty="0" err="1"/>
            <a:t>ment</a:t>
          </a:r>
          <a:endParaRPr lang="en-US" sz="2000" dirty="0"/>
        </a:p>
      </dgm:t>
    </dgm:pt>
    <dgm:pt modelId="{7E85DF36-7A64-44C4-833D-CAFF6B9425FD}" type="parTrans" cxnId="{8352EAE5-3081-40FA-96C0-A0CCFF8CB6FC}">
      <dgm:prSet custT="1"/>
      <dgm:spPr/>
      <dgm:t>
        <a:bodyPr/>
        <a:lstStyle/>
        <a:p>
          <a:endParaRPr lang="en-US" sz="800"/>
        </a:p>
      </dgm:t>
    </dgm:pt>
    <dgm:pt modelId="{C91DF90B-A26C-400B-B439-3645D94314BF}" type="sibTrans" cxnId="{8352EAE5-3081-40FA-96C0-A0CCFF8CB6FC}">
      <dgm:prSet/>
      <dgm:spPr/>
      <dgm:t>
        <a:bodyPr/>
        <a:lstStyle/>
        <a:p>
          <a:endParaRPr lang="en-US" sz="2800"/>
        </a:p>
      </dgm:t>
    </dgm:pt>
    <dgm:pt modelId="{B3B01435-A92F-4751-828D-1A5BFAE3F279}">
      <dgm:prSet custT="1"/>
      <dgm:spPr/>
      <dgm:t>
        <a:bodyPr/>
        <a:lstStyle/>
        <a:p>
          <a:r>
            <a:rPr lang="en-US" sz="2000"/>
            <a:t>County Roads</a:t>
          </a:r>
          <a:endParaRPr lang="en-US" sz="2000" dirty="0"/>
        </a:p>
      </dgm:t>
    </dgm:pt>
    <dgm:pt modelId="{DBD2B169-CDE4-4FE6-B633-E4149A651D41}" type="parTrans" cxnId="{D1FFBBF6-729C-40F4-9175-0DD0CB49B6E4}">
      <dgm:prSet custT="1"/>
      <dgm:spPr/>
      <dgm:t>
        <a:bodyPr/>
        <a:lstStyle/>
        <a:p>
          <a:endParaRPr lang="en-US" sz="800"/>
        </a:p>
      </dgm:t>
    </dgm:pt>
    <dgm:pt modelId="{A862C6AE-1272-4A1A-BA12-17E1C84F326D}" type="sibTrans" cxnId="{D1FFBBF6-729C-40F4-9175-0DD0CB49B6E4}">
      <dgm:prSet/>
      <dgm:spPr/>
      <dgm:t>
        <a:bodyPr/>
        <a:lstStyle/>
        <a:p>
          <a:endParaRPr lang="en-US" sz="2800"/>
        </a:p>
      </dgm:t>
    </dgm:pt>
    <dgm:pt modelId="{D6BE6D0F-284A-4BD8-9A82-643458F58909}">
      <dgm:prSet custT="1"/>
      <dgm:spPr/>
      <dgm:t>
        <a:bodyPr/>
        <a:lstStyle/>
        <a:p>
          <a:r>
            <a:rPr lang="en-US" sz="2000"/>
            <a:t>Water Supply Plans</a:t>
          </a:r>
          <a:endParaRPr lang="en-US" sz="2000" dirty="0"/>
        </a:p>
      </dgm:t>
    </dgm:pt>
    <dgm:pt modelId="{D820F291-B8F4-4A83-AFB1-1FF10A2D0426}" type="parTrans" cxnId="{0015D3DB-79FC-46B7-BF80-F2892963B537}">
      <dgm:prSet custT="1"/>
      <dgm:spPr/>
      <dgm:t>
        <a:bodyPr/>
        <a:lstStyle/>
        <a:p>
          <a:endParaRPr lang="en-US" sz="800"/>
        </a:p>
      </dgm:t>
    </dgm:pt>
    <dgm:pt modelId="{430A8C8D-6BA3-4FDC-A6CC-D102427A27A5}" type="sibTrans" cxnId="{0015D3DB-79FC-46B7-BF80-F2892963B537}">
      <dgm:prSet/>
      <dgm:spPr/>
      <dgm:t>
        <a:bodyPr/>
        <a:lstStyle/>
        <a:p>
          <a:endParaRPr lang="en-US" sz="2800"/>
        </a:p>
      </dgm:t>
    </dgm:pt>
    <dgm:pt modelId="{21E870CC-AE65-415F-A704-ECE143F4D2BC}">
      <dgm:prSet custT="1"/>
      <dgm:spPr/>
      <dgm:t>
        <a:bodyPr/>
        <a:lstStyle/>
        <a:p>
          <a:r>
            <a:rPr lang="en-US" sz="2000"/>
            <a:t>Waste Disposal</a:t>
          </a:r>
          <a:endParaRPr lang="en-US" sz="2000" dirty="0"/>
        </a:p>
      </dgm:t>
    </dgm:pt>
    <dgm:pt modelId="{8A76CE6C-A50B-4A94-86F5-FE06D8AE2B45}" type="parTrans" cxnId="{CB581541-0FDE-4832-B2EC-DA7376683A5E}">
      <dgm:prSet custT="1"/>
      <dgm:spPr/>
      <dgm:t>
        <a:bodyPr/>
        <a:lstStyle/>
        <a:p>
          <a:endParaRPr lang="en-US" sz="800"/>
        </a:p>
      </dgm:t>
    </dgm:pt>
    <dgm:pt modelId="{FFB1084D-EE3D-47AD-AA62-0E21BDDE3877}" type="sibTrans" cxnId="{CB581541-0FDE-4832-B2EC-DA7376683A5E}">
      <dgm:prSet/>
      <dgm:spPr/>
      <dgm:t>
        <a:bodyPr/>
        <a:lstStyle/>
        <a:p>
          <a:endParaRPr lang="en-US" sz="2800"/>
        </a:p>
      </dgm:t>
    </dgm:pt>
    <dgm:pt modelId="{1B6BEBBC-B154-4D9B-BB2F-E18C449D451B}" type="pres">
      <dgm:prSet presAssocID="{0FA0C01D-608F-4F78-B4DC-C40D78409262}" presName="cycle" presStyleCnt="0">
        <dgm:presLayoutVars>
          <dgm:chMax val="1"/>
          <dgm:dir/>
          <dgm:animLvl val="ctr"/>
          <dgm:resizeHandles val="exact"/>
        </dgm:presLayoutVars>
      </dgm:prSet>
      <dgm:spPr/>
    </dgm:pt>
    <dgm:pt modelId="{94496355-F0E7-4231-ADAB-7DFE1C8913D1}" type="pres">
      <dgm:prSet presAssocID="{05BCE0B8-8A34-4CE9-AE5F-10001CCFA62E}" presName="centerShape" presStyleLbl="node0" presStyleIdx="0" presStyleCnt="1" custScaleX="185242" custScaleY="151552"/>
      <dgm:spPr/>
    </dgm:pt>
    <dgm:pt modelId="{1307B57B-1B7E-45A4-86EF-41B3E813936C}" type="pres">
      <dgm:prSet presAssocID="{427255FA-1694-4984-A834-C7BE040E5E7C}" presName="Name9" presStyleLbl="parChTrans1D2" presStyleIdx="0" presStyleCnt="8"/>
      <dgm:spPr/>
    </dgm:pt>
    <dgm:pt modelId="{B68C94F9-77AD-4148-821F-E3ED7332B393}" type="pres">
      <dgm:prSet presAssocID="{427255FA-1694-4984-A834-C7BE040E5E7C}" presName="connTx" presStyleLbl="parChTrans1D2" presStyleIdx="0" presStyleCnt="8"/>
      <dgm:spPr/>
    </dgm:pt>
    <dgm:pt modelId="{23456445-1A38-467B-94EA-C806DC4CD442}" type="pres">
      <dgm:prSet presAssocID="{45D3810D-C253-46D7-B05A-E8E432A3EEA4}" presName="node" presStyleLbl="node1" presStyleIdx="0" presStyleCnt="8" custScaleX="133402" custScaleY="129606">
        <dgm:presLayoutVars>
          <dgm:bulletEnabled val="1"/>
        </dgm:presLayoutVars>
      </dgm:prSet>
      <dgm:spPr/>
    </dgm:pt>
    <dgm:pt modelId="{3896912B-85DA-493C-9C6E-808E461314B8}" type="pres">
      <dgm:prSet presAssocID="{ACCE4875-F2F6-4FE3-839A-9DCC4E24820C}" presName="Name9" presStyleLbl="parChTrans1D2" presStyleIdx="1" presStyleCnt="8"/>
      <dgm:spPr/>
    </dgm:pt>
    <dgm:pt modelId="{B90B108B-702B-4750-BD55-EA013C2CBAA8}" type="pres">
      <dgm:prSet presAssocID="{ACCE4875-F2F6-4FE3-839A-9DCC4E24820C}" presName="connTx" presStyleLbl="parChTrans1D2" presStyleIdx="1" presStyleCnt="8"/>
      <dgm:spPr/>
    </dgm:pt>
    <dgm:pt modelId="{9821DA83-C0DA-4DC7-8101-32572A971139}" type="pres">
      <dgm:prSet presAssocID="{93240833-1139-42EE-B625-6F4D3FB953F2}" presName="node" presStyleLbl="node1" presStyleIdx="1" presStyleCnt="8" custScaleX="133402" custScaleY="129606">
        <dgm:presLayoutVars>
          <dgm:bulletEnabled val="1"/>
        </dgm:presLayoutVars>
      </dgm:prSet>
      <dgm:spPr/>
    </dgm:pt>
    <dgm:pt modelId="{6BA82108-E064-43EE-9DCD-5D6549097AF6}" type="pres">
      <dgm:prSet presAssocID="{07C53784-AFAD-4B4D-980A-FDD925D61779}" presName="Name9" presStyleLbl="parChTrans1D2" presStyleIdx="2" presStyleCnt="8"/>
      <dgm:spPr/>
    </dgm:pt>
    <dgm:pt modelId="{481EB5EB-896D-4218-91DE-9003D8745C72}" type="pres">
      <dgm:prSet presAssocID="{07C53784-AFAD-4B4D-980A-FDD925D61779}" presName="connTx" presStyleLbl="parChTrans1D2" presStyleIdx="2" presStyleCnt="8"/>
      <dgm:spPr/>
    </dgm:pt>
    <dgm:pt modelId="{271917D2-8E9F-4765-B983-06E79B068F0A}" type="pres">
      <dgm:prSet presAssocID="{D9D7B8ED-5340-42D4-9CA3-3DF4B07E0B20}" presName="node" presStyleLbl="node1" presStyleIdx="2" presStyleCnt="8" custScaleX="133402" custScaleY="129606">
        <dgm:presLayoutVars>
          <dgm:bulletEnabled val="1"/>
        </dgm:presLayoutVars>
      </dgm:prSet>
      <dgm:spPr/>
    </dgm:pt>
    <dgm:pt modelId="{9B9A54CD-2BBB-48CA-A8CF-446E33DBB63C}" type="pres">
      <dgm:prSet presAssocID="{B2FF0A45-ECF6-4C5D-B248-9CA332FA3E7B}" presName="Name9" presStyleLbl="parChTrans1D2" presStyleIdx="3" presStyleCnt="8"/>
      <dgm:spPr/>
    </dgm:pt>
    <dgm:pt modelId="{7FA8D2BD-31CC-4B12-A805-5C47F225465D}" type="pres">
      <dgm:prSet presAssocID="{B2FF0A45-ECF6-4C5D-B248-9CA332FA3E7B}" presName="connTx" presStyleLbl="parChTrans1D2" presStyleIdx="3" presStyleCnt="8"/>
      <dgm:spPr/>
    </dgm:pt>
    <dgm:pt modelId="{B303543E-E536-428C-93E7-8925F5CDE113}" type="pres">
      <dgm:prSet presAssocID="{01DACE88-32D5-4A16-BE4B-192B6EEC37FB}" presName="node" presStyleLbl="node1" presStyleIdx="3" presStyleCnt="8" custScaleX="133402" custScaleY="129606">
        <dgm:presLayoutVars>
          <dgm:bulletEnabled val="1"/>
        </dgm:presLayoutVars>
      </dgm:prSet>
      <dgm:spPr/>
    </dgm:pt>
    <dgm:pt modelId="{0A2068BA-791E-4584-9129-B68A7134C6A1}" type="pres">
      <dgm:prSet presAssocID="{7E85DF36-7A64-44C4-833D-CAFF6B9425FD}" presName="Name9" presStyleLbl="parChTrans1D2" presStyleIdx="4" presStyleCnt="8"/>
      <dgm:spPr/>
    </dgm:pt>
    <dgm:pt modelId="{25B5F158-0ABF-4F79-89DA-252BEB4DF5D2}" type="pres">
      <dgm:prSet presAssocID="{7E85DF36-7A64-44C4-833D-CAFF6B9425FD}" presName="connTx" presStyleLbl="parChTrans1D2" presStyleIdx="4" presStyleCnt="8"/>
      <dgm:spPr/>
    </dgm:pt>
    <dgm:pt modelId="{E3AF3154-6204-4F4F-A244-246A853AE99B}" type="pres">
      <dgm:prSet presAssocID="{6F05340F-9255-4B4B-855D-6AB40D2BFB8E}" presName="node" presStyleLbl="node1" presStyleIdx="4" presStyleCnt="8" custScaleX="133402" custScaleY="129606">
        <dgm:presLayoutVars>
          <dgm:bulletEnabled val="1"/>
        </dgm:presLayoutVars>
      </dgm:prSet>
      <dgm:spPr/>
    </dgm:pt>
    <dgm:pt modelId="{6B6C1817-5122-4554-9E40-4C357465E662}" type="pres">
      <dgm:prSet presAssocID="{DBD2B169-CDE4-4FE6-B633-E4149A651D41}" presName="Name9" presStyleLbl="parChTrans1D2" presStyleIdx="5" presStyleCnt="8"/>
      <dgm:spPr/>
    </dgm:pt>
    <dgm:pt modelId="{9CACFF98-4E20-41B7-9080-0E2F3E846F4E}" type="pres">
      <dgm:prSet presAssocID="{DBD2B169-CDE4-4FE6-B633-E4149A651D41}" presName="connTx" presStyleLbl="parChTrans1D2" presStyleIdx="5" presStyleCnt="8"/>
      <dgm:spPr/>
    </dgm:pt>
    <dgm:pt modelId="{32AF3231-05C7-4BC6-BB81-3977ECB47DFC}" type="pres">
      <dgm:prSet presAssocID="{B3B01435-A92F-4751-828D-1A5BFAE3F279}" presName="node" presStyleLbl="node1" presStyleIdx="5" presStyleCnt="8" custScaleX="133402" custScaleY="129606">
        <dgm:presLayoutVars>
          <dgm:bulletEnabled val="1"/>
        </dgm:presLayoutVars>
      </dgm:prSet>
      <dgm:spPr/>
    </dgm:pt>
    <dgm:pt modelId="{3BF2720D-0DAE-4FF0-A2BF-1C5635F489DC}" type="pres">
      <dgm:prSet presAssocID="{D820F291-B8F4-4A83-AFB1-1FF10A2D0426}" presName="Name9" presStyleLbl="parChTrans1D2" presStyleIdx="6" presStyleCnt="8"/>
      <dgm:spPr/>
    </dgm:pt>
    <dgm:pt modelId="{1A7EE983-4CAF-4EA9-A83C-86CF9EAE1535}" type="pres">
      <dgm:prSet presAssocID="{D820F291-B8F4-4A83-AFB1-1FF10A2D0426}" presName="connTx" presStyleLbl="parChTrans1D2" presStyleIdx="6" presStyleCnt="8"/>
      <dgm:spPr/>
    </dgm:pt>
    <dgm:pt modelId="{EC896E4A-62A3-4CF2-99D2-DC413B4A6F2F}" type="pres">
      <dgm:prSet presAssocID="{D6BE6D0F-284A-4BD8-9A82-643458F58909}" presName="node" presStyleLbl="node1" presStyleIdx="6" presStyleCnt="8" custScaleX="133402" custScaleY="129606">
        <dgm:presLayoutVars>
          <dgm:bulletEnabled val="1"/>
        </dgm:presLayoutVars>
      </dgm:prSet>
      <dgm:spPr/>
    </dgm:pt>
    <dgm:pt modelId="{35E7D801-F37F-4A71-8EBB-656C0A45B181}" type="pres">
      <dgm:prSet presAssocID="{8A76CE6C-A50B-4A94-86F5-FE06D8AE2B45}" presName="Name9" presStyleLbl="parChTrans1D2" presStyleIdx="7" presStyleCnt="8"/>
      <dgm:spPr/>
    </dgm:pt>
    <dgm:pt modelId="{4FA8D4D2-DEEF-4019-A458-4C1222F9BC1B}" type="pres">
      <dgm:prSet presAssocID="{8A76CE6C-A50B-4A94-86F5-FE06D8AE2B45}" presName="connTx" presStyleLbl="parChTrans1D2" presStyleIdx="7" presStyleCnt="8"/>
      <dgm:spPr/>
    </dgm:pt>
    <dgm:pt modelId="{3F54FA27-2331-4165-8EE1-200AD2C3DE89}" type="pres">
      <dgm:prSet presAssocID="{21E870CC-AE65-415F-A704-ECE143F4D2BC}" presName="node" presStyleLbl="node1" presStyleIdx="7" presStyleCnt="8" custScaleX="133402" custScaleY="129606">
        <dgm:presLayoutVars>
          <dgm:bulletEnabled val="1"/>
        </dgm:presLayoutVars>
      </dgm:prSet>
      <dgm:spPr/>
    </dgm:pt>
  </dgm:ptLst>
  <dgm:cxnLst>
    <dgm:cxn modelId="{38553201-A356-41C8-8245-BE96F481282F}" srcId="{0FA0C01D-608F-4F78-B4DC-C40D78409262}" destId="{05BCE0B8-8A34-4CE9-AE5F-10001CCFA62E}" srcOrd="0" destOrd="0" parTransId="{FF5351B7-93CA-4D55-834C-0ECEEDD5C3AC}" sibTransId="{302C6CAA-405E-4452-9E99-06E057CFFDE3}"/>
    <dgm:cxn modelId="{62C3B223-D213-4324-BA95-CA6B37254C30}" type="presOf" srcId="{D6BE6D0F-284A-4BD8-9A82-643458F58909}" destId="{EC896E4A-62A3-4CF2-99D2-DC413B4A6F2F}" srcOrd="0" destOrd="0" presId="urn:microsoft.com/office/officeart/2005/8/layout/radial1"/>
    <dgm:cxn modelId="{E3F5C623-FFB2-4B1B-8EA4-D4EA0609965B}" type="presOf" srcId="{DBD2B169-CDE4-4FE6-B633-E4149A651D41}" destId="{6B6C1817-5122-4554-9E40-4C357465E662}" srcOrd="0" destOrd="0" presId="urn:microsoft.com/office/officeart/2005/8/layout/radial1"/>
    <dgm:cxn modelId="{446AAF28-DE64-42F2-B578-701D62391EFE}" type="presOf" srcId="{D820F291-B8F4-4A83-AFB1-1FF10A2D0426}" destId="{1A7EE983-4CAF-4EA9-A83C-86CF9EAE1535}" srcOrd="1" destOrd="0" presId="urn:microsoft.com/office/officeart/2005/8/layout/radial1"/>
    <dgm:cxn modelId="{6688DC2B-CBCB-4F1A-9F72-FAD6C928A10B}" type="presOf" srcId="{8A76CE6C-A50B-4A94-86F5-FE06D8AE2B45}" destId="{4FA8D4D2-DEEF-4019-A458-4C1222F9BC1B}" srcOrd="1" destOrd="0" presId="urn:microsoft.com/office/officeart/2005/8/layout/radial1"/>
    <dgm:cxn modelId="{42537130-2D75-46DE-B91D-97E9F917F5B2}" srcId="{05BCE0B8-8A34-4CE9-AE5F-10001CCFA62E}" destId="{93240833-1139-42EE-B625-6F4D3FB953F2}" srcOrd="1" destOrd="0" parTransId="{ACCE4875-F2F6-4FE3-839A-9DCC4E24820C}" sibTransId="{428EE0D2-10B3-4316-AD85-BDFB582CC978}"/>
    <dgm:cxn modelId="{CB581541-0FDE-4832-B2EC-DA7376683A5E}" srcId="{05BCE0B8-8A34-4CE9-AE5F-10001CCFA62E}" destId="{21E870CC-AE65-415F-A704-ECE143F4D2BC}" srcOrd="7" destOrd="0" parTransId="{8A76CE6C-A50B-4A94-86F5-FE06D8AE2B45}" sibTransId="{FFB1084D-EE3D-47AD-AA62-0E21BDDE3877}"/>
    <dgm:cxn modelId="{9E1BE46B-D773-48D7-8FAB-9CAAA3EA8337}" type="presOf" srcId="{ACCE4875-F2F6-4FE3-839A-9DCC4E24820C}" destId="{3896912B-85DA-493C-9C6E-808E461314B8}" srcOrd="0" destOrd="0" presId="urn:microsoft.com/office/officeart/2005/8/layout/radial1"/>
    <dgm:cxn modelId="{23E7EF4D-5399-402B-A718-9A892B910053}" type="presOf" srcId="{B3B01435-A92F-4751-828D-1A5BFAE3F279}" destId="{32AF3231-05C7-4BC6-BB81-3977ECB47DFC}" srcOrd="0" destOrd="0" presId="urn:microsoft.com/office/officeart/2005/8/layout/radial1"/>
    <dgm:cxn modelId="{0B225652-2D80-499A-9E41-8F1FA65CB90D}" type="presOf" srcId="{B2FF0A45-ECF6-4C5D-B248-9CA332FA3E7B}" destId="{9B9A54CD-2BBB-48CA-A8CF-446E33DBB63C}" srcOrd="0" destOrd="0" presId="urn:microsoft.com/office/officeart/2005/8/layout/radial1"/>
    <dgm:cxn modelId="{1691047D-7ABA-4D25-A392-CCA708E1D3C2}" type="presOf" srcId="{21E870CC-AE65-415F-A704-ECE143F4D2BC}" destId="{3F54FA27-2331-4165-8EE1-200AD2C3DE89}" srcOrd="0" destOrd="0" presId="urn:microsoft.com/office/officeart/2005/8/layout/radial1"/>
    <dgm:cxn modelId="{FF949D87-815E-446D-B544-92BD4763F827}" type="presOf" srcId="{45D3810D-C253-46D7-B05A-E8E432A3EEA4}" destId="{23456445-1A38-467B-94EA-C806DC4CD442}" srcOrd="0" destOrd="0" presId="urn:microsoft.com/office/officeart/2005/8/layout/radial1"/>
    <dgm:cxn modelId="{9DBEA287-8F96-411F-AD5D-3B7B96829232}" type="presOf" srcId="{07C53784-AFAD-4B4D-980A-FDD925D61779}" destId="{6BA82108-E064-43EE-9DCD-5D6549097AF6}" srcOrd="0" destOrd="0" presId="urn:microsoft.com/office/officeart/2005/8/layout/radial1"/>
    <dgm:cxn modelId="{43CC618B-2F4F-43B8-B7CC-AC7835315552}" type="presOf" srcId="{D9D7B8ED-5340-42D4-9CA3-3DF4B07E0B20}" destId="{271917D2-8E9F-4765-B983-06E79B068F0A}" srcOrd="0" destOrd="0" presId="urn:microsoft.com/office/officeart/2005/8/layout/radial1"/>
    <dgm:cxn modelId="{87536194-5519-4F80-817C-E96305902290}" type="presOf" srcId="{427255FA-1694-4984-A834-C7BE040E5E7C}" destId="{B68C94F9-77AD-4148-821F-E3ED7332B393}" srcOrd="1" destOrd="0" presId="urn:microsoft.com/office/officeart/2005/8/layout/radial1"/>
    <dgm:cxn modelId="{3431879C-F5DA-4E13-8F0E-53F534D5216F}" srcId="{05BCE0B8-8A34-4CE9-AE5F-10001CCFA62E}" destId="{01DACE88-32D5-4A16-BE4B-192B6EEC37FB}" srcOrd="3" destOrd="0" parTransId="{B2FF0A45-ECF6-4C5D-B248-9CA332FA3E7B}" sibTransId="{AC9AF242-B73A-4050-957E-03F41E09024E}"/>
    <dgm:cxn modelId="{56883CA3-B29A-4208-96E8-18C81B9703B6}" type="presOf" srcId="{6F05340F-9255-4B4B-855D-6AB40D2BFB8E}" destId="{E3AF3154-6204-4F4F-A244-246A853AE99B}" srcOrd="0" destOrd="0" presId="urn:microsoft.com/office/officeart/2005/8/layout/radial1"/>
    <dgm:cxn modelId="{A41707A7-7273-42E2-A139-824D93C49EED}" type="presOf" srcId="{7E85DF36-7A64-44C4-833D-CAFF6B9425FD}" destId="{0A2068BA-791E-4584-9129-B68A7134C6A1}" srcOrd="0" destOrd="0" presId="urn:microsoft.com/office/officeart/2005/8/layout/radial1"/>
    <dgm:cxn modelId="{F1ADC8A7-1F85-4D72-B441-2AF640F8550E}" type="presOf" srcId="{427255FA-1694-4984-A834-C7BE040E5E7C}" destId="{1307B57B-1B7E-45A4-86EF-41B3E813936C}" srcOrd="0" destOrd="0" presId="urn:microsoft.com/office/officeart/2005/8/layout/radial1"/>
    <dgm:cxn modelId="{B409F6A7-CC81-49C6-9F42-084EF4FACAFB}" type="presOf" srcId="{93240833-1139-42EE-B625-6F4D3FB953F2}" destId="{9821DA83-C0DA-4DC7-8101-32572A971139}" srcOrd="0" destOrd="0" presId="urn:microsoft.com/office/officeart/2005/8/layout/radial1"/>
    <dgm:cxn modelId="{418188AA-F654-43FE-827B-74037477AE5D}" srcId="{05BCE0B8-8A34-4CE9-AE5F-10001CCFA62E}" destId="{45D3810D-C253-46D7-B05A-E8E432A3EEA4}" srcOrd="0" destOrd="0" parTransId="{427255FA-1694-4984-A834-C7BE040E5E7C}" sibTransId="{CCF05813-F762-4A28-A54C-1EBA7F72376C}"/>
    <dgm:cxn modelId="{2059ABB1-59E1-4AFA-ADB7-A33165FC463E}" type="presOf" srcId="{8A76CE6C-A50B-4A94-86F5-FE06D8AE2B45}" destId="{35E7D801-F37F-4A71-8EBB-656C0A45B181}" srcOrd="0" destOrd="0" presId="urn:microsoft.com/office/officeart/2005/8/layout/radial1"/>
    <dgm:cxn modelId="{85DB81B3-5B1A-47B2-8D2E-D2C8691E4CB6}" srcId="{05BCE0B8-8A34-4CE9-AE5F-10001CCFA62E}" destId="{D9D7B8ED-5340-42D4-9CA3-3DF4B07E0B20}" srcOrd="2" destOrd="0" parTransId="{07C53784-AFAD-4B4D-980A-FDD925D61779}" sibTransId="{FBFD5D4A-DB89-448B-AED4-C8FD7B02A53D}"/>
    <dgm:cxn modelId="{18451FB6-1608-4D10-A8D8-C947F71CDA7E}" type="presOf" srcId="{ACCE4875-F2F6-4FE3-839A-9DCC4E24820C}" destId="{B90B108B-702B-4750-BD55-EA013C2CBAA8}" srcOrd="1" destOrd="0" presId="urn:microsoft.com/office/officeart/2005/8/layout/radial1"/>
    <dgm:cxn modelId="{2A3F65BA-C293-41ED-A3E7-080EFFE68209}" type="presOf" srcId="{7E85DF36-7A64-44C4-833D-CAFF6B9425FD}" destId="{25B5F158-0ABF-4F79-89DA-252BEB4DF5D2}" srcOrd="1" destOrd="0" presId="urn:microsoft.com/office/officeart/2005/8/layout/radial1"/>
    <dgm:cxn modelId="{18F911BF-97EB-42F0-BAF7-BB93AD150024}" type="presOf" srcId="{0FA0C01D-608F-4F78-B4DC-C40D78409262}" destId="{1B6BEBBC-B154-4D9B-BB2F-E18C449D451B}" srcOrd="0" destOrd="0" presId="urn:microsoft.com/office/officeart/2005/8/layout/radial1"/>
    <dgm:cxn modelId="{4EDE19C0-C060-4CE8-B23E-61E429E212ED}" type="presOf" srcId="{01DACE88-32D5-4A16-BE4B-192B6EEC37FB}" destId="{B303543E-E536-428C-93E7-8925F5CDE113}" srcOrd="0" destOrd="0" presId="urn:microsoft.com/office/officeart/2005/8/layout/radial1"/>
    <dgm:cxn modelId="{84D331CB-661D-443E-887A-E79BBC6F43F8}" type="presOf" srcId="{D820F291-B8F4-4A83-AFB1-1FF10A2D0426}" destId="{3BF2720D-0DAE-4FF0-A2BF-1C5635F489DC}" srcOrd="0" destOrd="0" presId="urn:microsoft.com/office/officeart/2005/8/layout/radial1"/>
    <dgm:cxn modelId="{F93AD6D0-474C-4AD2-A5BF-A4B06D083F0F}" type="presOf" srcId="{B2FF0A45-ECF6-4C5D-B248-9CA332FA3E7B}" destId="{7FA8D2BD-31CC-4B12-A805-5C47F225465D}" srcOrd="1" destOrd="0" presId="urn:microsoft.com/office/officeart/2005/8/layout/radial1"/>
    <dgm:cxn modelId="{0CEDB0D4-8D2D-4D75-9EF5-48E99D83C27E}" type="presOf" srcId="{DBD2B169-CDE4-4FE6-B633-E4149A651D41}" destId="{9CACFF98-4E20-41B7-9080-0E2F3E846F4E}" srcOrd="1" destOrd="0" presId="urn:microsoft.com/office/officeart/2005/8/layout/radial1"/>
    <dgm:cxn modelId="{0015D3DB-79FC-46B7-BF80-F2892963B537}" srcId="{05BCE0B8-8A34-4CE9-AE5F-10001CCFA62E}" destId="{D6BE6D0F-284A-4BD8-9A82-643458F58909}" srcOrd="6" destOrd="0" parTransId="{D820F291-B8F4-4A83-AFB1-1FF10A2D0426}" sibTransId="{430A8C8D-6BA3-4FDC-A6CC-D102427A27A5}"/>
    <dgm:cxn modelId="{8352EAE5-3081-40FA-96C0-A0CCFF8CB6FC}" srcId="{05BCE0B8-8A34-4CE9-AE5F-10001CCFA62E}" destId="{6F05340F-9255-4B4B-855D-6AB40D2BFB8E}" srcOrd="4" destOrd="0" parTransId="{7E85DF36-7A64-44C4-833D-CAFF6B9425FD}" sibTransId="{C91DF90B-A26C-400B-B439-3645D94314BF}"/>
    <dgm:cxn modelId="{D1FFBBF6-729C-40F4-9175-0DD0CB49B6E4}" srcId="{05BCE0B8-8A34-4CE9-AE5F-10001CCFA62E}" destId="{B3B01435-A92F-4751-828D-1A5BFAE3F279}" srcOrd="5" destOrd="0" parTransId="{DBD2B169-CDE4-4FE6-B633-E4149A651D41}" sibTransId="{A862C6AE-1272-4A1A-BA12-17E1C84F326D}"/>
    <dgm:cxn modelId="{64239AF7-002F-4520-A4AE-0872D42EABFF}" type="presOf" srcId="{07C53784-AFAD-4B4D-980A-FDD925D61779}" destId="{481EB5EB-896D-4218-91DE-9003D8745C72}" srcOrd="1" destOrd="0" presId="urn:microsoft.com/office/officeart/2005/8/layout/radial1"/>
    <dgm:cxn modelId="{9F166BFE-786E-4B6B-A040-5866DBE487F3}" type="presOf" srcId="{05BCE0B8-8A34-4CE9-AE5F-10001CCFA62E}" destId="{94496355-F0E7-4231-ADAB-7DFE1C8913D1}" srcOrd="0" destOrd="0" presId="urn:microsoft.com/office/officeart/2005/8/layout/radial1"/>
    <dgm:cxn modelId="{4B20311C-C5FD-4889-9368-5858DE2DFE63}" type="presParOf" srcId="{1B6BEBBC-B154-4D9B-BB2F-E18C449D451B}" destId="{94496355-F0E7-4231-ADAB-7DFE1C8913D1}" srcOrd="0" destOrd="0" presId="urn:microsoft.com/office/officeart/2005/8/layout/radial1"/>
    <dgm:cxn modelId="{382DD3A1-C6A7-4C79-921E-81A9171141C6}" type="presParOf" srcId="{1B6BEBBC-B154-4D9B-BB2F-E18C449D451B}" destId="{1307B57B-1B7E-45A4-86EF-41B3E813936C}" srcOrd="1" destOrd="0" presId="urn:microsoft.com/office/officeart/2005/8/layout/radial1"/>
    <dgm:cxn modelId="{B30FD9A5-EF42-4AAF-91D1-9220340C81BA}" type="presParOf" srcId="{1307B57B-1B7E-45A4-86EF-41B3E813936C}" destId="{B68C94F9-77AD-4148-821F-E3ED7332B393}" srcOrd="0" destOrd="0" presId="urn:microsoft.com/office/officeart/2005/8/layout/radial1"/>
    <dgm:cxn modelId="{2D7321BD-021B-4D8B-AD05-B1F7F99CFC8A}" type="presParOf" srcId="{1B6BEBBC-B154-4D9B-BB2F-E18C449D451B}" destId="{23456445-1A38-467B-94EA-C806DC4CD442}" srcOrd="2" destOrd="0" presId="urn:microsoft.com/office/officeart/2005/8/layout/radial1"/>
    <dgm:cxn modelId="{F8E0407F-157D-4426-8119-263BFE0C38EF}" type="presParOf" srcId="{1B6BEBBC-B154-4D9B-BB2F-E18C449D451B}" destId="{3896912B-85DA-493C-9C6E-808E461314B8}" srcOrd="3" destOrd="0" presId="urn:microsoft.com/office/officeart/2005/8/layout/radial1"/>
    <dgm:cxn modelId="{41C1F990-597E-4F08-85DF-4C091F51610E}" type="presParOf" srcId="{3896912B-85DA-493C-9C6E-808E461314B8}" destId="{B90B108B-702B-4750-BD55-EA013C2CBAA8}" srcOrd="0" destOrd="0" presId="urn:microsoft.com/office/officeart/2005/8/layout/radial1"/>
    <dgm:cxn modelId="{9989EB26-F444-496C-AFA7-2E080AB89BB1}" type="presParOf" srcId="{1B6BEBBC-B154-4D9B-BB2F-E18C449D451B}" destId="{9821DA83-C0DA-4DC7-8101-32572A971139}" srcOrd="4" destOrd="0" presId="urn:microsoft.com/office/officeart/2005/8/layout/radial1"/>
    <dgm:cxn modelId="{C0785DFB-6A4F-4567-BC49-0B13F9A8CA14}" type="presParOf" srcId="{1B6BEBBC-B154-4D9B-BB2F-E18C449D451B}" destId="{6BA82108-E064-43EE-9DCD-5D6549097AF6}" srcOrd="5" destOrd="0" presId="urn:microsoft.com/office/officeart/2005/8/layout/radial1"/>
    <dgm:cxn modelId="{22D6D426-2B38-4137-B5DD-277C9AA9E44A}" type="presParOf" srcId="{6BA82108-E064-43EE-9DCD-5D6549097AF6}" destId="{481EB5EB-896D-4218-91DE-9003D8745C72}" srcOrd="0" destOrd="0" presId="urn:microsoft.com/office/officeart/2005/8/layout/radial1"/>
    <dgm:cxn modelId="{2A1CF63E-11A0-48A1-9082-1E1ADBC8FACE}" type="presParOf" srcId="{1B6BEBBC-B154-4D9B-BB2F-E18C449D451B}" destId="{271917D2-8E9F-4765-B983-06E79B068F0A}" srcOrd="6" destOrd="0" presId="urn:microsoft.com/office/officeart/2005/8/layout/radial1"/>
    <dgm:cxn modelId="{08803675-1156-4CDB-B608-7A251A7CDDD2}" type="presParOf" srcId="{1B6BEBBC-B154-4D9B-BB2F-E18C449D451B}" destId="{9B9A54CD-2BBB-48CA-A8CF-446E33DBB63C}" srcOrd="7" destOrd="0" presId="urn:microsoft.com/office/officeart/2005/8/layout/radial1"/>
    <dgm:cxn modelId="{924DD43B-6F92-463A-AD3F-15D749A24AE9}" type="presParOf" srcId="{9B9A54CD-2BBB-48CA-A8CF-446E33DBB63C}" destId="{7FA8D2BD-31CC-4B12-A805-5C47F225465D}" srcOrd="0" destOrd="0" presId="urn:microsoft.com/office/officeart/2005/8/layout/radial1"/>
    <dgm:cxn modelId="{59292380-5672-4DCF-BE01-6BD320A1213D}" type="presParOf" srcId="{1B6BEBBC-B154-4D9B-BB2F-E18C449D451B}" destId="{B303543E-E536-428C-93E7-8925F5CDE113}" srcOrd="8" destOrd="0" presId="urn:microsoft.com/office/officeart/2005/8/layout/radial1"/>
    <dgm:cxn modelId="{C925554A-5A46-42CC-80B1-D45FC98A90D8}" type="presParOf" srcId="{1B6BEBBC-B154-4D9B-BB2F-E18C449D451B}" destId="{0A2068BA-791E-4584-9129-B68A7134C6A1}" srcOrd="9" destOrd="0" presId="urn:microsoft.com/office/officeart/2005/8/layout/radial1"/>
    <dgm:cxn modelId="{749FB2E3-0F50-492C-B56F-0FAA5E0B4CFE}" type="presParOf" srcId="{0A2068BA-791E-4584-9129-B68A7134C6A1}" destId="{25B5F158-0ABF-4F79-89DA-252BEB4DF5D2}" srcOrd="0" destOrd="0" presId="urn:microsoft.com/office/officeart/2005/8/layout/radial1"/>
    <dgm:cxn modelId="{676B2ABF-5926-4A32-A28E-042AFFEFFFD6}" type="presParOf" srcId="{1B6BEBBC-B154-4D9B-BB2F-E18C449D451B}" destId="{E3AF3154-6204-4F4F-A244-246A853AE99B}" srcOrd="10" destOrd="0" presId="urn:microsoft.com/office/officeart/2005/8/layout/radial1"/>
    <dgm:cxn modelId="{ACE41938-F878-4876-BABB-FFFA59E5AA87}" type="presParOf" srcId="{1B6BEBBC-B154-4D9B-BB2F-E18C449D451B}" destId="{6B6C1817-5122-4554-9E40-4C357465E662}" srcOrd="11" destOrd="0" presId="urn:microsoft.com/office/officeart/2005/8/layout/radial1"/>
    <dgm:cxn modelId="{8A615BF9-5BC6-48A8-BB64-4014B66FE551}" type="presParOf" srcId="{6B6C1817-5122-4554-9E40-4C357465E662}" destId="{9CACFF98-4E20-41B7-9080-0E2F3E846F4E}" srcOrd="0" destOrd="0" presId="urn:microsoft.com/office/officeart/2005/8/layout/radial1"/>
    <dgm:cxn modelId="{411DD68D-64EF-4D97-8768-19BFC6A70CF9}" type="presParOf" srcId="{1B6BEBBC-B154-4D9B-BB2F-E18C449D451B}" destId="{32AF3231-05C7-4BC6-BB81-3977ECB47DFC}" srcOrd="12" destOrd="0" presId="urn:microsoft.com/office/officeart/2005/8/layout/radial1"/>
    <dgm:cxn modelId="{F925D533-F642-4C72-9A10-83EB2CB6CC09}" type="presParOf" srcId="{1B6BEBBC-B154-4D9B-BB2F-E18C449D451B}" destId="{3BF2720D-0DAE-4FF0-A2BF-1C5635F489DC}" srcOrd="13" destOrd="0" presId="urn:microsoft.com/office/officeart/2005/8/layout/radial1"/>
    <dgm:cxn modelId="{EDF3BDF1-11A0-4CDA-BB9C-C877C1854DBE}" type="presParOf" srcId="{3BF2720D-0DAE-4FF0-A2BF-1C5635F489DC}" destId="{1A7EE983-4CAF-4EA9-A83C-86CF9EAE1535}" srcOrd="0" destOrd="0" presId="urn:microsoft.com/office/officeart/2005/8/layout/radial1"/>
    <dgm:cxn modelId="{09C2ECCD-0892-4126-96D8-27BD10564E51}" type="presParOf" srcId="{1B6BEBBC-B154-4D9B-BB2F-E18C449D451B}" destId="{EC896E4A-62A3-4CF2-99D2-DC413B4A6F2F}" srcOrd="14" destOrd="0" presId="urn:microsoft.com/office/officeart/2005/8/layout/radial1"/>
    <dgm:cxn modelId="{2615E054-09F6-42FD-9997-412463B622DC}" type="presParOf" srcId="{1B6BEBBC-B154-4D9B-BB2F-E18C449D451B}" destId="{35E7D801-F37F-4A71-8EBB-656C0A45B181}" srcOrd="15" destOrd="0" presId="urn:microsoft.com/office/officeart/2005/8/layout/radial1"/>
    <dgm:cxn modelId="{F8B5BDDC-0B5B-4E8D-9269-84CF753CB868}" type="presParOf" srcId="{35E7D801-F37F-4A71-8EBB-656C0A45B181}" destId="{4FA8D4D2-DEEF-4019-A458-4C1222F9BC1B}" srcOrd="0" destOrd="0" presId="urn:microsoft.com/office/officeart/2005/8/layout/radial1"/>
    <dgm:cxn modelId="{4981E4BB-780B-45D3-B1BA-D6DC3849CF2A}" type="presParOf" srcId="{1B6BEBBC-B154-4D9B-BB2F-E18C449D451B}" destId="{3F54FA27-2331-4165-8EE1-200AD2C3DE89}"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10552-5480-4B7E-A7DF-1F4FB37D8F22}">
      <dsp:nvSpPr>
        <dsp:cNvPr id="0" name=""/>
        <dsp:cNvSpPr/>
      </dsp:nvSpPr>
      <dsp:spPr>
        <a:xfrm>
          <a:off x="2058587" y="0"/>
          <a:ext cx="2058587" cy="1087265"/>
        </a:xfrm>
        <a:prstGeom prst="trapezoid">
          <a:avLst>
            <a:gd name="adj" fmla="val 9466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b="1" kern="1200" dirty="0"/>
        </a:p>
        <a:p>
          <a:pPr marL="0" lvl="0" indent="0" algn="ctr" defTabSz="1022350">
            <a:lnSpc>
              <a:spcPct val="90000"/>
            </a:lnSpc>
            <a:spcBef>
              <a:spcPct val="0"/>
            </a:spcBef>
            <a:spcAft>
              <a:spcPct val="35000"/>
            </a:spcAft>
            <a:buNone/>
          </a:pPr>
          <a:r>
            <a:rPr lang="en-US" sz="2300" b="1" kern="1200" dirty="0"/>
            <a:t>Federal</a:t>
          </a:r>
        </a:p>
      </dsp:txBody>
      <dsp:txXfrm>
        <a:off x="2058587" y="0"/>
        <a:ext cx="2058587" cy="1087265"/>
      </dsp:txXfrm>
    </dsp:sp>
    <dsp:sp modelId="{ECE10E92-BA07-44AD-A965-AC1505B3A466}">
      <dsp:nvSpPr>
        <dsp:cNvPr id="0" name=""/>
        <dsp:cNvSpPr/>
      </dsp:nvSpPr>
      <dsp:spPr>
        <a:xfrm>
          <a:off x="1029293" y="1087265"/>
          <a:ext cx="4117174" cy="1087265"/>
        </a:xfrm>
        <a:prstGeom prst="trapezoid">
          <a:avLst>
            <a:gd name="adj" fmla="val 94668"/>
          </a:avLst>
        </a:prstGeom>
        <a:solidFill>
          <a:schemeClr val="accent2">
            <a:hueOff val="-4514015"/>
            <a:satOff val="-27030"/>
            <a:lumOff val="25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State</a:t>
          </a:r>
        </a:p>
      </dsp:txBody>
      <dsp:txXfrm>
        <a:off x="1749798" y="1087265"/>
        <a:ext cx="2676163" cy="1087265"/>
      </dsp:txXfrm>
    </dsp:sp>
    <dsp:sp modelId="{3EBF61B2-EC4A-454D-83B5-87DAF57AB4C2}">
      <dsp:nvSpPr>
        <dsp:cNvPr id="0" name=""/>
        <dsp:cNvSpPr/>
      </dsp:nvSpPr>
      <dsp:spPr>
        <a:xfrm>
          <a:off x="0" y="2174531"/>
          <a:ext cx="6175760" cy="1087265"/>
        </a:xfrm>
        <a:prstGeom prst="trapezoid">
          <a:avLst>
            <a:gd name="adj" fmla="val 94668"/>
          </a:avLst>
        </a:prstGeom>
        <a:solidFill>
          <a:schemeClr val="accent2">
            <a:hueOff val="-9028031"/>
            <a:satOff val="-54060"/>
            <a:lumOff val="505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Local</a:t>
          </a:r>
        </a:p>
        <a:p>
          <a:pPr marL="0" lvl="0" indent="0" algn="ctr" defTabSz="1022350">
            <a:lnSpc>
              <a:spcPct val="90000"/>
            </a:lnSpc>
            <a:spcBef>
              <a:spcPct val="0"/>
            </a:spcBef>
            <a:spcAft>
              <a:spcPct val="35000"/>
            </a:spcAft>
            <a:buNone/>
          </a:pPr>
          <a:r>
            <a:rPr lang="en-US" sz="2300" kern="1200" dirty="0"/>
            <a:t>(Counties, Cities, Special Districts)</a:t>
          </a:r>
        </a:p>
      </dsp:txBody>
      <dsp:txXfrm>
        <a:off x="1080758" y="2174531"/>
        <a:ext cx="4014244" cy="10872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96355-F0E7-4231-ADAB-7DFE1C8913D1}">
      <dsp:nvSpPr>
        <dsp:cNvPr id="0" name=""/>
        <dsp:cNvSpPr/>
      </dsp:nvSpPr>
      <dsp:spPr>
        <a:xfrm>
          <a:off x="2802719" y="1905577"/>
          <a:ext cx="2418217" cy="19784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Fiscal Court</a:t>
          </a:r>
        </a:p>
      </dsp:txBody>
      <dsp:txXfrm>
        <a:off x="3156859" y="2195309"/>
        <a:ext cx="1709937" cy="1398951"/>
      </dsp:txXfrm>
    </dsp:sp>
    <dsp:sp modelId="{1307B57B-1B7E-45A4-86EF-41B3E813936C}">
      <dsp:nvSpPr>
        <dsp:cNvPr id="0" name=""/>
        <dsp:cNvSpPr/>
      </dsp:nvSpPr>
      <dsp:spPr>
        <a:xfrm rot="16200000">
          <a:off x="3820740" y="1699847"/>
          <a:ext cx="382175" cy="29285"/>
        </a:xfrm>
        <a:custGeom>
          <a:avLst/>
          <a:gdLst/>
          <a:ahLst/>
          <a:cxnLst/>
          <a:rect l="0" t="0" r="0" b="0"/>
          <a:pathLst>
            <a:path>
              <a:moveTo>
                <a:pt x="0" y="14642"/>
              </a:moveTo>
              <a:lnTo>
                <a:pt x="382175" y="1464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002273" y="1704935"/>
        <a:ext cx="19108" cy="19108"/>
      </dsp:txXfrm>
    </dsp:sp>
    <dsp:sp modelId="{23456445-1A38-467B-94EA-C806DC4CD442}">
      <dsp:nvSpPr>
        <dsp:cNvPr id="0" name=""/>
        <dsp:cNvSpPr/>
      </dsp:nvSpPr>
      <dsp:spPr>
        <a:xfrm>
          <a:off x="3141088" y="-168521"/>
          <a:ext cx="1741478" cy="169192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Planning and Zoning</a:t>
          </a:r>
        </a:p>
      </dsp:txBody>
      <dsp:txXfrm>
        <a:off x="3396122" y="79256"/>
        <a:ext cx="1231410" cy="1196370"/>
      </dsp:txXfrm>
    </dsp:sp>
    <dsp:sp modelId="{3896912B-85DA-493C-9C6E-808E461314B8}">
      <dsp:nvSpPr>
        <dsp:cNvPr id="0" name=""/>
        <dsp:cNvSpPr/>
      </dsp:nvSpPr>
      <dsp:spPr>
        <a:xfrm rot="18900000">
          <a:off x="4736958" y="2016758"/>
          <a:ext cx="276506" cy="29285"/>
        </a:xfrm>
        <a:custGeom>
          <a:avLst/>
          <a:gdLst/>
          <a:ahLst/>
          <a:cxnLst/>
          <a:rect l="0" t="0" r="0" b="0"/>
          <a:pathLst>
            <a:path>
              <a:moveTo>
                <a:pt x="0" y="14642"/>
              </a:moveTo>
              <a:lnTo>
                <a:pt x="276506" y="1464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868299" y="2024488"/>
        <a:ext cx="13825" cy="13825"/>
      </dsp:txXfrm>
    </dsp:sp>
    <dsp:sp modelId="{9821DA83-C0DA-4DC7-8101-32572A971139}">
      <dsp:nvSpPr>
        <dsp:cNvPr id="0" name=""/>
        <dsp:cNvSpPr/>
      </dsp:nvSpPr>
      <dsp:spPr>
        <a:xfrm>
          <a:off x="4708988" y="480923"/>
          <a:ext cx="1741478" cy="1691924"/>
        </a:xfrm>
        <a:prstGeom prst="ellipse">
          <a:avLst/>
        </a:prstGeom>
        <a:solidFill>
          <a:schemeClr val="accent2">
            <a:hueOff val="-1289719"/>
            <a:satOff val="-7723"/>
            <a:lumOff val="72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en-US" sz="2000" kern="1200" dirty="0"/>
            <a:t>Recreation / Parks</a:t>
          </a:r>
        </a:p>
      </dsp:txBody>
      <dsp:txXfrm>
        <a:off x="4964022" y="728700"/>
        <a:ext cx="1231410" cy="1196370"/>
      </dsp:txXfrm>
    </dsp:sp>
    <dsp:sp modelId="{6BA82108-E064-43EE-9DCD-5D6549097AF6}">
      <dsp:nvSpPr>
        <dsp:cNvPr id="0" name=""/>
        <dsp:cNvSpPr/>
      </dsp:nvSpPr>
      <dsp:spPr>
        <a:xfrm>
          <a:off x="5220936" y="2880142"/>
          <a:ext cx="137497" cy="29285"/>
        </a:xfrm>
        <a:custGeom>
          <a:avLst/>
          <a:gdLst/>
          <a:ahLst/>
          <a:cxnLst/>
          <a:rect l="0" t="0" r="0" b="0"/>
          <a:pathLst>
            <a:path>
              <a:moveTo>
                <a:pt x="0" y="14642"/>
              </a:moveTo>
              <a:lnTo>
                <a:pt x="137497" y="1464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286247" y="2891348"/>
        <a:ext cx="6874" cy="6874"/>
      </dsp:txXfrm>
    </dsp:sp>
    <dsp:sp modelId="{271917D2-8E9F-4765-B983-06E79B068F0A}">
      <dsp:nvSpPr>
        <dsp:cNvPr id="0" name=""/>
        <dsp:cNvSpPr/>
      </dsp:nvSpPr>
      <dsp:spPr>
        <a:xfrm>
          <a:off x="5358433" y="2048823"/>
          <a:ext cx="1741478" cy="1691924"/>
        </a:xfrm>
        <a:prstGeom prst="ellipse">
          <a:avLst/>
        </a:prstGeom>
        <a:solidFill>
          <a:schemeClr val="accent2">
            <a:hueOff val="-2579437"/>
            <a:satOff val="-15446"/>
            <a:lumOff val="144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Health Boards</a:t>
          </a:r>
        </a:p>
      </dsp:txBody>
      <dsp:txXfrm>
        <a:off x="5613467" y="2296600"/>
        <a:ext cx="1231410" cy="1196370"/>
      </dsp:txXfrm>
    </dsp:sp>
    <dsp:sp modelId="{9B9A54CD-2BBB-48CA-A8CF-446E33DBB63C}">
      <dsp:nvSpPr>
        <dsp:cNvPr id="0" name=""/>
        <dsp:cNvSpPr/>
      </dsp:nvSpPr>
      <dsp:spPr>
        <a:xfrm rot="2700000">
          <a:off x="4736958" y="3743526"/>
          <a:ext cx="276506" cy="29285"/>
        </a:xfrm>
        <a:custGeom>
          <a:avLst/>
          <a:gdLst/>
          <a:ahLst/>
          <a:cxnLst/>
          <a:rect l="0" t="0" r="0" b="0"/>
          <a:pathLst>
            <a:path>
              <a:moveTo>
                <a:pt x="0" y="14642"/>
              </a:moveTo>
              <a:lnTo>
                <a:pt x="276506" y="1464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868299" y="3751256"/>
        <a:ext cx="13825" cy="13825"/>
      </dsp:txXfrm>
    </dsp:sp>
    <dsp:sp modelId="{B303543E-E536-428C-93E7-8925F5CDE113}">
      <dsp:nvSpPr>
        <dsp:cNvPr id="0" name=""/>
        <dsp:cNvSpPr/>
      </dsp:nvSpPr>
      <dsp:spPr>
        <a:xfrm>
          <a:off x="4708988" y="3616723"/>
          <a:ext cx="1741478" cy="1691924"/>
        </a:xfrm>
        <a:prstGeom prst="ellipse">
          <a:avLst/>
        </a:prstGeom>
        <a:solidFill>
          <a:schemeClr val="accent2">
            <a:hueOff val="-3869156"/>
            <a:satOff val="-23169"/>
            <a:lumOff val="216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Emergency Prep</a:t>
          </a:r>
        </a:p>
      </dsp:txBody>
      <dsp:txXfrm>
        <a:off x="4964022" y="3864500"/>
        <a:ext cx="1231410" cy="1196370"/>
      </dsp:txXfrm>
    </dsp:sp>
    <dsp:sp modelId="{0A2068BA-791E-4584-9129-B68A7134C6A1}">
      <dsp:nvSpPr>
        <dsp:cNvPr id="0" name=""/>
        <dsp:cNvSpPr/>
      </dsp:nvSpPr>
      <dsp:spPr>
        <a:xfrm rot="5400000">
          <a:off x="3820740" y="4060438"/>
          <a:ext cx="382175" cy="29285"/>
        </a:xfrm>
        <a:custGeom>
          <a:avLst/>
          <a:gdLst/>
          <a:ahLst/>
          <a:cxnLst/>
          <a:rect l="0" t="0" r="0" b="0"/>
          <a:pathLst>
            <a:path>
              <a:moveTo>
                <a:pt x="0" y="14642"/>
              </a:moveTo>
              <a:lnTo>
                <a:pt x="382175" y="1464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002273" y="4065526"/>
        <a:ext cx="19108" cy="19108"/>
      </dsp:txXfrm>
    </dsp:sp>
    <dsp:sp modelId="{E3AF3154-6204-4F4F-A244-246A853AE99B}">
      <dsp:nvSpPr>
        <dsp:cNvPr id="0" name=""/>
        <dsp:cNvSpPr/>
      </dsp:nvSpPr>
      <dsp:spPr>
        <a:xfrm>
          <a:off x="3141088" y="4266168"/>
          <a:ext cx="1741478" cy="1691924"/>
        </a:xfrm>
        <a:prstGeom prst="ellipse">
          <a:avLst/>
        </a:prstGeom>
        <a:solidFill>
          <a:schemeClr val="accent2">
            <a:hueOff val="-5158875"/>
            <a:satOff val="-30891"/>
            <a:lumOff val="28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Floodplain Manage-</a:t>
          </a:r>
          <a:r>
            <a:rPr lang="en-US" sz="2000" kern="1200" dirty="0" err="1"/>
            <a:t>ment</a:t>
          </a:r>
          <a:endParaRPr lang="en-US" sz="2000" kern="1200" dirty="0"/>
        </a:p>
      </dsp:txBody>
      <dsp:txXfrm>
        <a:off x="3396122" y="4513945"/>
        <a:ext cx="1231410" cy="1196370"/>
      </dsp:txXfrm>
    </dsp:sp>
    <dsp:sp modelId="{6B6C1817-5122-4554-9E40-4C357465E662}">
      <dsp:nvSpPr>
        <dsp:cNvPr id="0" name=""/>
        <dsp:cNvSpPr/>
      </dsp:nvSpPr>
      <dsp:spPr>
        <a:xfrm rot="8100000">
          <a:off x="3010190" y="3743526"/>
          <a:ext cx="276506" cy="29285"/>
        </a:xfrm>
        <a:custGeom>
          <a:avLst/>
          <a:gdLst/>
          <a:ahLst/>
          <a:cxnLst/>
          <a:rect l="0" t="0" r="0" b="0"/>
          <a:pathLst>
            <a:path>
              <a:moveTo>
                <a:pt x="0" y="14642"/>
              </a:moveTo>
              <a:lnTo>
                <a:pt x="276506" y="1464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3141531" y="3751256"/>
        <a:ext cx="13825" cy="13825"/>
      </dsp:txXfrm>
    </dsp:sp>
    <dsp:sp modelId="{32AF3231-05C7-4BC6-BB81-3977ECB47DFC}">
      <dsp:nvSpPr>
        <dsp:cNvPr id="0" name=""/>
        <dsp:cNvSpPr/>
      </dsp:nvSpPr>
      <dsp:spPr>
        <a:xfrm>
          <a:off x="1573188" y="3616723"/>
          <a:ext cx="1741478" cy="1691924"/>
        </a:xfrm>
        <a:prstGeom prst="ellipse">
          <a:avLst/>
        </a:prstGeom>
        <a:solidFill>
          <a:schemeClr val="accent2">
            <a:hueOff val="-6448593"/>
            <a:satOff val="-38614"/>
            <a:lumOff val="361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County Roads</a:t>
          </a:r>
          <a:endParaRPr lang="en-US" sz="2000" kern="1200" dirty="0"/>
        </a:p>
      </dsp:txBody>
      <dsp:txXfrm>
        <a:off x="1828222" y="3864500"/>
        <a:ext cx="1231410" cy="1196370"/>
      </dsp:txXfrm>
    </dsp:sp>
    <dsp:sp modelId="{3BF2720D-0DAE-4FF0-A2BF-1C5635F489DC}">
      <dsp:nvSpPr>
        <dsp:cNvPr id="0" name=""/>
        <dsp:cNvSpPr/>
      </dsp:nvSpPr>
      <dsp:spPr>
        <a:xfrm rot="10800000">
          <a:off x="2665222" y="2880142"/>
          <a:ext cx="137497" cy="29285"/>
        </a:xfrm>
        <a:custGeom>
          <a:avLst/>
          <a:gdLst/>
          <a:ahLst/>
          <a:cxnLst/>
          <a:rect l="0" t="0" r="0" b="0"/>
          <a:pathLst>
            <a:path>
              <a:moveTo>
                <a:pt x="0" y="14642"/>
              </a:moveTo>
              <a:lnTo>
                <a:pt x="137497" y="1464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2730533" y="2891348"/>
        <a:ext cx="6874" cy="6874"/>
      </dsp:txXfrm>
    </dsp:sp>
    <dsp:sp modelId="{EC896E4A-62A3-4CF2-99D2-DC413B4A6F2F}">
      <dsp:nvSpPr>
        <dsp:cNvPr id="0" name=""/>
        <dsp:cNvSpPr/>
      </dsp:nvSpPr>
      <dsp:spPr>
        <a:xfrm>
          <a:off x="923743" y="2048823"/>
          <a:ext cx="1741478" cy="1691924"/>
        </a:xfrm>
        <a:prstGeom prst="ellipse">
          <a:avLst/>
        </a:prstGeom>
        <a:solidFill>
          <a:schemeClr val="accent2">
            <a:hueOff val="-7738312"/>
            <a:satOff val="-46337"/>
            <a:lumOff val="433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Water Supply Plans</a:t>
          </a:r>
          <a:endParaRPr lang="en-US" sz="2000" kern="1200" dirty="0"/>
        </a:p>
      </dsp:txBody>
      <dsp:txXfrm>
        <a:off x="1178777" y="2296600"/>
        <a:ext cx="1231410" cy="1196370"/>
      </dsp:txXfrm>
    </dsp:sp>
    <dsp:sp modelId="{35E7D801-F37F-4A71-8EBB-656C0A45B181}">
      <dsp:nvSpPr>
        <dsp:cNvPr id="0" name=""/>
        <dsp:cNvSpPr/>
      </dsp:nvSpPr>
      <dsp:spPr>
        <a:xfrm rot="13500000">
          <a:off x="3010190" y="2016758"/>
          <a:ext cx="276506" cy="29285"/>
        </a:xfrm>
        <a:custGeom>
          <a:avLst/>
          <a:gdLst/>
          <a:ahLst/>
          <a:cxnLst/>
          <a:rect l="0" t="0" r="0" b="0"/>
          <a:pathLst>
            <a:path>
              <a:moveTo>
                <a:pt x="0" y="14642"/>
              </a:moveTo>
              <a:lnTo>
                <a:pt x="276506" y="1464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3141531" y="2024488"/>
        <a:ext cx="13825" cy="13825"/>
      </dsp:txXfrm>
    </dsp:sp>
    <dsp:sp modelId="{3F54FA27-2331-4165-8EE1-200AD2C3DE89}">
      <dsp:nvSpPr>
        <dsp:cNvPr id="0" name=""/>
        <dsp:cNvSpPr/>
      </dsp:nvSpPr>
      <dsp:spPr>
        <a:xfrm>
          <a:off x="1573188" y="480923"/>
          <a:ext cx="1741478" cy="1691924"/>
        </a:xfrm>
        <a:prstGeom prst="ellipse">
          <a:avLst/>
        </a:prstGeom>
        <a:solidFill>
          <a:schemeClr val="accent2">
            <a:hueOff val="-9028031"/>
            <a:satOff val="-54060"/>
            <a:lumOff val="505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Waste Disposal</a:t>
          </a:r>
          <a:endParaRPr lang="en-US" sz="2000" kern="1200" dirty="0"/>
        </a:p>
      </dsp:txBody>
      <dsp:txXfrm>
        <a:off x="1828222" y="728700"/>
        <a:ext cx="1231410" cy="119637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19:46:17.788"/>
    </inkml:context>
    <inkml:brush xml:id="br0">
      <inkml:brushProperty name="width" value="0.05" units="cm"/>
      <inkml:brushProperty name="height" value="0.05" units="cm"/>
      <inkml:brushProperty name="color" value="#55FF00"/>
    </inkml:brush>
  </inkml:definitions>
  <inkml:trace contextRef="#ctx0" brushRef="#br0">1019 1 224,'0'0'-487,"0"-1"649,-3 3 8056,0 1-7119,3-3-587,-20 15 4496,16-10-4900,3-4-2,0 0 0,0 0 0,-1 0 0,1 0 0,0 0 0,0 0 0,-1 0 0,1 0 0,-1 0 0,0 0-106,-34 17 1436,27-13-1323,0 0 0,0-1 0,-5 2-113,12-4 72,0 0 0,1 0 0,-1 0 0,1 1 0,0-1 0,-1 0 0,1 1-1,0-1 1,1 1 0,-1-1 0,0 1 0,1 0-72,-4 8 135,0 0 7,0 0 1,0 1 0,1 0-1,1 0 1,0 0 0,1 0-1,0 0 1,0 5-143,4 11 171,-2-26-153,-1-1 1,0 1 0,0-1-1,0 1 1,1 0 0,-2-1-1,1 1 1,0 0 0,0-1-1,0 1 1,-1 0 0,1-1-1,-1 1 1,1-1 0,-1 1-1,0-1 1,0 1 0,0-1-1,1 0 1,-2 2-19,1-3 48,1 18 21,1-15-69,0 0 0,-1-1 15,0-1 1,1 0-1,-1 0 0,0 0 0,0 0 0,1 1 0,-1-1 0,0 0 0,-1 0 0,1 0 0,0 1 0,0-1 0,0 0 0,-1 0 0,1 0 0,0 0 0,-1 0 1,1 1-1,-1-1 0,1 0 0,-1 0 0,0 0 0,0 0 0,1-1 0,-1 1 0,0 0 0,0 0 0,0 0 0,0-1 0,-1 2-15,-3 3 34,-4 8-51,6-10 22,1 1 0,-1 0 1,1-1-1,-1 1 1,1 0-1,0 0 1,1 1-1,-2 2-5,-9 45 0,9-41 59,3-9-59,0 1 0,-1-1 0,0 0 0,1 0 0,-1 0 0,0 0 0,0 0 0,0 0 0,0 0 0,0 0 0,0 0 0,-1 0 0,1-1 0,0 0-5,0 0 1,1 0-1,-1 0 0,1 0 0,-1-1 1,1 1-1,-1 0 0,1 0 1,-1 0-1,1 0 0,0 0 0,0 0 1,-1 0-1,1 0 5,0 0 11,0 0 0,0 0 0,0-1 1,0 1-1,-1 0 0,1 0 0,0-1 0,-1 1 0,1 0 1,0 0-1,-1-1 0,1 1 0,-1-1 0,1 1 0,-1 0-11,-2 3-16,0 0 0,0 1 0,0-1 0,0 1 0,0 1 16,2-4 9,0 1 0,0-1 0,-1 0 0,1 0 0,-1 1 1,1-1-1,-1 0 0,0-1 0,0 1 0,0 0 0,0 0 0,0-1 0,0 1 0,-2 0-9,-7 6 49,-24 11-139,21-11 136,0 0 0,-13 4-46,0 1-124,19-9 174,0 0 0,0 1 0,0 0 0,1 0 0,-5 5-50,0-2-37,11-8 38,1 0 0,0 1 0,-1-1 1,1 0-1,-1 0 0,1 0 0,0 0 0,-1 1 0,1-1 0,-1 0 0,1 0 0,-1 0 0,1 0 1,-1 0-1,1 0 0,-1 0 0,1 0 0,0 0 0,-1-1 0,1 1 0,-1 0 0,1 0 0,-1 0 0,1 0 1,0-1-1,-1 1 0,1 0 0,-1 0 0,1-1 0,0 1 0,-1 0 0,1 0 0,0-1 0,-1 1-1,-3-8-15,2 6 27,1 0 0,-1 0 0,1 0 0,0 0 0,0 0 0,0 0 0,0 0 0,0-1 0,1 1 0,-1 0-1,1-1 1,-1-1-12,-7-11 438,7 11-431,0-1 0,0 1 0,-1-1 1,1 1-1,-3-4-7,3 7 0,1 0 1,-1 0-1,1 0 1,-1 0-1,1 1 0,-1-1 1,0 0-1,1 0 0,-1 1 1,0-1-1,0 1 1,1-1-1,-1 0 0,0 1 1,0 0-1,0-1 1,0 1-1,0-1 0,0 1 1,0 0-1,1 0 1,-1-1-1,0 1 0,0 0 1,0 0-1,0 0 0,0 0 1,0 0-1,0 0 1,-1 1-1,-38 5 10,22-2-38,0-1 0,-1-1 0,1 0 0,-12-2 28,28 1 12,1-1-1,-1 0 0,0 1 0,0-1 0,0 1 0,1 0 1,-1-1-1,0 1 0,1 0 0,-1 0 0,1 0 0,-1 0 1,1 0-1,-1 0 0,1 1 0,0-1 0,-1 1-11,-1 2-9,-1 0 0,1 0 0,0 0 0,1 0-1,-2 4 10,1 0-17,1 0-1,0 1 1,0-1-1,1 1 1,1-1-1,-1 1 1,1 0-1,1 0 18,-1-5 7,3 48 148,-13-32 191,8-19-346,2 0 0,-1-1 0,0 1 0,0-1 0,1 1 0,-1 0 0,0-1 0,1 1 0,-1 0 0,0 0 0,1-1 0,-1 1 0,1 0 0,-1 0 0,1 0 0,0 0 0,-1-1 0,1 1 0,0 0 0,0 1 0,-3 5 0,-10 12 50,11-16-44,1 0-1,-1 0 1,0 0 0,0 0 0,0-1-1,-1 1 1,1-1 0,-1 0-1,1 1 1,-3 0-6,-30 24-96,-36 30 272,67-53-200,1 0 0,0 0 0,0 1 0,-3 3 24,-6 12 32,-3 5-27,14-24 36,1 1 0,-1-1 0,0 1 0,1-1 0,-1 1 0,1 0 0,-1-1 0,1 1 0,0 0 0,-1-1 0,1 1 0,0 0 0,0-1 0,1 1 0,-1 0 0,0 0-41,0-1 43,0-1-22,13 20-201,-12-17 152,4 3 42,0 1-1,-1-1 0,0 1 1,0-1-1,0 1 0,-1 0 1,0 0-1,-1 1 0,0-1 1,0 2-14,0 5 2,0-1 1,-2 1 0,0 0 0,-1 8-3,1 8-17,0-28 17,-1-1 0,1 0 0,0 1 0,0-1 0,-1 0 0,1 0 0,-1 0 0,1 1 0,-1-1 0,1 0 0,-1 0 0,-5 11 0,6-9 0,0 0 0,-2 5 1,0 0-1,-1 0 1,0 0 0,0-1-1,-1 1 1,1-1-1,-2 0 1,1 0-1,-12 21 11,11-17 23,1 0 0,1 0-1,-3 11-33,4-13 11,-7 44-101,6-37 36,3-16-15,-1 14 192,2-4-246,-1-9 96,0-1 70,0 0 5,0 0 27,0 0-49,0 0-68,0 0-6,0 0-27,0 0 48,0 0 70,0 2-6,0 7-21,0-8-85,-2 1 32,2 1 42,0-3-4,0 0 0,0 0-1,0 1 1,0-1 0,0 0 0,0 0 0,0 1-1,0-1 1,0 0 0,0 1 0,0-1 0,1 0-1,-1 0 1,0 1 0,0-1 0,0 0 0,0 0-1,0 0 1,1 1 0,-1-1 0,0 0 0,0 0-1,0 0 1,1 1 0,-1-1 0,0 0 0,0 0-1,1 0 1,-1 0 0,0 0 0,0 1 0,1-1-1,-1 0 1,0 0 0,0 0 0,1 0 0,-1 0-1,0 0 1,0 0 0,1 0 0,-1 0 0,0 0-1,1 0 1,-1 0 0,0 0 0,0-1 0,1 1-1,1 0 10,-1 0 11,-1 0-63,10 0 4,-7 0 38,33-3 38,-2-2-58,-22 2 17,1 1 0,-1 1 0,0 0 0,0 0 0,0 1 0,12 2 3,-23-2 7,0 0 0,0 0 0,0 0 0,0 0 0,-1 0 0,1 0 0,0 0 0,0-1 0,0 1 0,0 0 0,-1 0 0,1-1 0,0 1 0,0-1 0,0 1-7,8-4 55,-8 4-71,16-9 43,-16 8-16,-1 1-12,0 0-1,0-1 1,0 1 0,1 0 0,-1 0 0,0 0 0,0 0 0,1-1 0,-1 1 0,0 0 0,0 0 0,1 0 0,-1 0 0,0 0 0,0 0 0,1 0-1,-1 0 1,0 0 0,1 0 0,-1 0 0,0 0 0,0 0 0,1 0 0,-1 0 0,0 0 0,1 0 0,-1 0 0,0 0 0,0 0 0,1 0 0,-1 0 0,0 0-1,0 0 1,1 1 0,-1-1 0,0 0 0,0 0 0,0 0 0,1 1 0,-1-1 1,1 0 48,-1 0-27,0 0-63,0 0 20,0 0 65,0 0-6,0 0-26,0 0-75,11 5 333,1-1-309,-10-2 31,1-1-1,-1 0 1,1 0 0,0 0-1,-1 0 1,1 0 0,0 0-1,0-1 1,-1 0-1,3 1 10,7 1 158,-8-1-225,2 0 62,1 1 1,-1 0-1,0 1 0,0-1 0,0 1 0,4 2 5,40 20 198,-8-5-278,-39-17 82,-1-1 0,0 1 1,0 0-1,0 0 1,-1 0-1,1 0 0,-1 0 1,1 0-1,-1 0 0,0 0 1,0 1-3,0-1 0,6 33 0,-2-11 0,11 32 0,-15-46 2,0 0 0,-1-1-1,0 1 1,0 0 0,-2 5-2,-1 23-3,1 35-3,3-54 22,0-12-10,-1 0-1,0 0 0,-1 0 1,0 4-6,-5 8-38,5-18 38,-2 32-85,0-17 37,3-10 47,-1-1 0,0 0 0,0 0 0,-1 0 0,0 0 1,-4 19-11,0 5-134,3-18 133,1-1 1,0 0-1,1 0 0,0 11 12,1-22-27,0 0 70,0 0-32,0 0-102,1 4-10,-1-4 96,0 0 1,0 0 0,0 0-1,0 1 1,0-1 0,0 0 0,0 0-1,0 0 1,1 1 0,-1-1-1,0 0 1,0 0 0,0 0-1,0 1 1,0-1 0,0 0 0,0 0-1,1 0 1,-1 0 0,0 0-1,0 0 1,0 1 0,0-1-1,1 0 1,-1 0 0,0 0 0,0 0-1,0 0 1,1 0 0,-1 0-1,0 0 1,0 0 0,0 0-1,1 0 1,-1 0 0,0 0 0,0 0-1,0 0 1,1 0 0,-1 0-1,0 0 1,0 0 0,0 0-1,0 0 1,1 0 0,-1 0 0,0 0-1,0 0 1,0 0 0,1-1-1,-1 1 1,0 0 0,0 0-1,0 0 1,0 0 0,0 0-1,1-1 5,2-8-119,-3 9 105,3-6-1,-1 0 0,0 0 0,0-1 0,-1 1 0,1 0 0,-1-1 0,0-3 15,5-25-34,0 6-28,-6 24 54,1 0 0,-1 1-1,1-1 1,1 0 0,-1 1 0,1-1 0,-1 1-1,2-1 9,-3 5-25,0-1 26,-1 1-1,1 0 1,0-1-1,0 1 1,0 0-1,0-1 1,0 1-1,0 0 1,0-1-1,0 1 1,0 0-1,0-1 0,0 1 1,0 0-1,1-1 1,-1 1-1,0 0 1,0-1-1,0 1 1,0 0-1,1-1 1,-1 1-1,0 0 1,0 0-1,0-1 1,1 1-1,-1 0 1,0 0-1,0-1 1,1 1-1,-1 0 1,0 0-1,1 0 1,-1 0-1,0-1 1,1 1-1,-1 0 1,0 0-1,1 0 1,-1 0-1,0 0 0,1 0 1,-1 0-1,0 0 1,1 0-1,-1 0 1,0 0-1,1 0 1,-1 0-1,0 0 1,1 0-1,-1 0 0,3 1 0,0-1-7,-1 0 0,0 1 0,1 0 0,-1-1 0,0 1 0,1 0 0,-1 0-1,0 0 8,-1 0 3,-1-1-1,1 1 1,-1-1-1,1 1 1,-1-1-1,0 1 1,1-1-1,-1 1 1,1-1-1,-1 1 1,0-1-1,0 1 1,1 0-1,-1-1 1,0 1-1,0 0 0,0-1 1,0 1-1,0 0 1,1-1-1,-1 1 1,0 0-1,-1 0-2,1 0 0,0-1 0,0 1 0,0-1 0,0 0 0,0 1 0,-1-1 0,1 0 0,0 1 0,0-1 0,0 0 0,0 1 0,0-1 0,0 0 0,0 0 0,-1 1 0,1-1 0,0 0 0,0 0 0,0 1 0,-1-1 0,1 0 0,0 0 0,0 0 0,-1 1 0,1-1 0,0 0 0,-8-10 0,2 7 0,5 3-1,1 0-1,-1 1 1,1-1 0,-1 1-1,1-1 1,-1 1-1,1-1 1,-1 1-1,1-1 1,0 1-1,-1 0 1,1-1 0,0 1-1,0-1 1,-1 1-1,1 0 1,0-1-1,0 1 1,0 0 1,-3 16 17,3-12-7,1-5-12,-1 0-1,0 0 0,0 0 1,0 0-1,1 0 0,-1 0 1,0 1-1,0-1 1,1 0-1,-1 0 0,0 0 1,0 0-1,1 0 0,-1 0 1,0 0-1,0 0 0,1 0 1,-1 0-1,0 0 1,0 0-1,1 0 0,-1 0 1,0-1-1,0 1 0,1 0 1,-1 0-1,0 0 0,0 0 1,1 0-1,-1 0 1,0-1-1,0 1 0,0 0 1,0 0-1,1 0 0,-1-1 1,0 1-1,0 0 3,6-6 63,-3 2-34,-2 2-28,0 1 0,0 0-1,-1 0 1,1-1-1,1 1 1,-1 0-1,0 0 1,0 0 0,0 0-1,0 1 1,1-1-1,-1 0 1,0 0-1,1 1 0,13-8 0,-13 6 0,1 0 0,-1 0 0,1 1 0,0-1 0,-1 1 0,1 0 0,0 0 0,0 0 0,0 0 0,0 0 0,0 1 0,0 0 0,0-1 0,12-2-74,-12 2 81,0 0 1,0 0-1,0 0 1,0 0-1,0 0 0,1 1 1,-1 0-1,0 0 1,1 0-1,1 0-7,-2 0 0,-3 3 0,0 0 0,0-3 1,0 1-1,0-1 1,0 0-1,0 1 0,0-1 1,0 0-1,0 0 1,0 1-1,-1-1 0,1 0 1,0 0-1,0 1 1,0-1-1,0 0 0,-1 0 1,1 1-1,0-1 0,0 0 1,0 0-1,-1 0 1,1 0-1,0 1 0,0-1 1,-1 0-1,1 0 1,0 0-1,-1 0 0,1 0 1,0 0-1,0 0 1,-1 0-1,1 0 0,0 0 1,0 0-1,-1 0 1,1 0-1,0 0 0,-1 0 1,1 0-1,0 0 1,0 0-1,-1 0 0,1 0 0,-2 0 42,-4-6-101,-7 5 93,11 1-37,-1 0-1,0-1 0,1 1 0,-1 0 0,1 1 1,-1-1-1,0 0 0,1 1 0,-3 0 4,-1 1 0,4-1 0,1-1 0,-1 1 0,1-1 0,0 1 0,-1-1 0,1 1 0,0 0 0,0 0 0,-1 0 0,1 0 0,8-3 37,-4 2-95,-6 4 10,-5 4 139,5-6-94,0 1-1,0 0 0,0-1 1,0 0-1,0 0 0,-3 1 4,28-21 11,-17 15-21,0 0 0,1 0-1,-1 1 1,1-1 0,0 2 0,0-1-1,0 0 1,0 1 0,0 0 0,0 1 0,0-1-1,4 1 11,-9 2 8,1 0-1,-1 0 0,0 0 1,1 0-1,-1 0 1,0 0-1,0 0 0,0 2-7,2 1 53,4 12-107,-6-12 52,0-1 0,1 0 1,0 0-1,0 0 0,0 0 0,0-1 0,1 1 0,1 2 2,-3-4 0,1 1 0,-1 0 0,0 0 0,-1 1 0,1-1 0,0 0 0,-1 0 0,0 2 0,0-4 37,1-1-37,-1 0-1,0 1 0,0-1 1,0 1-1,0-1 0,0 0 1,0 1-1,0-1 0,0 1 1,0-1-1,0 1 0,0-1 1,0 0-1,0 1 0,0-1 1,0 1-1,0-1 0,0 0 1,0 1-1,0-1 0,-1 1 1,0 7 1,2-8 0,-1 0 0,0 0 0,0 0 0,0 0 0,1 0 0,-1 0 0,0 0 1,0 0-1,0 0 0,0 0 0,1 0 0,-1 0 0,0 0 0,0 0 0,0 0 0,0 0 0,1 0 0,-1 0 0,0 0 0,0 0 0,0 0 0,0-1 0,1 1 0,-1 0 0,0 0 0,0 0 0,0 0 1,0 0-1,0 0 0,0-1 0,1 1 0,-1 0 0,0 0 0,0 0 0,0 0 0,0-1 0,0 1 0,0 0 0,0 0 0,0 0 0,0 0 0,0-1 0,0 1-1,2-3-4,0 0-1,0 0 1,-1-1-1,1 1 1,-1 0-1,0-1 1,0 1-1,0-1 5,8-21 36,3 1-36,-9 50 0,-3 24 0,0-47 0,2 0 0,0 2 0,-4-2 0,7 13 0,-3-14 0,4 7 2,-6-9-93,4-6 52,-1-2 51,1 1 0,-1-1 0,0 0 0,0-5-12,8-18-48,-7 24 103,-3 7-51,0-1 1,-1 0-1,1 1 0,0-1 1,-1 0-1,1 0 1,-1 1-1,1-1 1,-1 0-1,0 0 0,1 0 1,-1 0-1,0 0-4,0 1-69,0 0 42,0 0 70,2 0-41,0-1 0,-1 1 1,1 0-1,-1-1 0,1 1 0,0-1 1,-1 1-1,1-1 0,-1 0 0,1 0 1,-1 0-1,0 0 0,1 0 0,-1 0 0,1-1-2,14-8-1,-11 7-40,13-2 2,-18 5 87,0 0-11,0 0-26,-6 12-59,-1-6 30,1 0 0,1 1 0,-1 0-1,1 0 1,-1 3 18,6-9 27,0 1-38,0-2-58,0 0 42,0 0 70,5 26-86,-5-26 43,0 0 0,0 0 0,0 0 0,0-1 0,0 1 0,0 0-1,0 0 1,0 0 0,0 0 0,0 0 0,0 0 0,0 0 0,0 0-1,0 0 1,0 0 0,0 0 0,0 0 0,0 0 0,0 0 0,0 0-1,0-1 1,1 1 0,-1 0 0,0 0 0,0 0 0,0 0 0,0 0 0,0 0-1,0 0 1,0 0 0,0 0 0,0 0 0,0 0 0,0 0 0,1 0-1,-1 0 1,0 0 0,0 0 0,0 0 0,0 0 0,0 0 0,0 0 0,0 0-1,0 0 1,0 1 0,0-1 0,0 0 0,0 0 0,1 0 0,-1 0-1,0 0 1,0 0 0,0 0 0,0 0 0,0 0 0,0 0 0,0 0 0,0 0-1,0 0 1,0 0 0,0 0 0,0 1 0,0-1 0,0 0 0,8-10 11,2-3 29,-4 8-44,1 0-1,-1 1 1,1-1 0,-1 1 0,6-1 4,-9 3 29,18-8-96,-19 10 63,-1-1 0,1 1 0,0-1 0,0 0-1,-1 1 1,1-1 0,0 0 0,-1 0 0,1-1-1,-1 1 1,1-1 4,15-10 126,-16 12-145,0-1 19,0 1 0,0-1 0,0 0 0,0 0-1,0 0 1,0 0 0,0 1 0,0-1-1,0-1 1,0 1 0,0 0 0,-1-1 3,1 1 0,-1 0-1,0 0 1,0-1 0,1 1 0,-1 0-1,0 0 1,0-1 0,0 1 0,0 0-1,-1-1 1,1 1 0,0 0 0,0 0-3,-1-6-39,1 7 60,-1-16 27,-2 15-48,1 0-1,0 1 1,0-1-1,0 0 1,0 0-1,0 0 1,1 0-1,-1 0 1,0-1-1,0 1 1,-12-7-80,12 7 84,0 1 0,0-1 1,0 0-1,1 0 0,-1 0 0,0 0 1,0 0-1,0 0 0,1 0 0,-1 0 1,1-1-1,-1 1 0,1 0-4,0-1 3,0 0-1,0 0 0,0 0 0,1 0 1,-1 0-1,1 0 0,-1 0 1,1 0-1,0 0 0,0 0 1,-1 0-1,2 0 0,-1-1-2,0-1 0,1 1 0,-1-1 0,1 1 0,0-1 0,0 1 0,0 0 0,0-1 0,1 1 0,-1-1 0,0 1 0,0-1 0,0 1 0,0-1 0,-1 0 0,0 0 0,0 3-10,1-2 16,-1 0-1,0-1 0,-1 1 1,1 0-1,0 0 0,-1-1 0,0 1 1,0-1-6,0 3 8,0 0 1,1 0 0,-1 0 0,0 0 0,1 0-1,-1 0 1,0 1 0,0-1 0,0 0 0,0 1 0,0-1-1,0 0 1,0 1 0,0-1 0,0 1 0,0 0-1,0-1 1,0 1 0,0 0 0,0 0 0,0-1-1,0 1 1,-1 0 0,1 0 0,0 0 0,-1 1-9,-4-2 33,0-1 1,1 1 0,-1-1 0,0 0 0,1 0-1,0-1 1,-1 1 0,1-1 0,0 0-1,0-1 1,1 1 0,-4-4-34,6 5 5,-1 0 0,1 0 0,0-1-1,0 1 1,0 0 0,1-1 0,-1 0 0,0 1 0,1-1 0,0 0 0,-1-2-5,1 3-4,1 0 0,-1 1 1,1-1-1,0 0 1,0 0-1,0 0 1,0 0-1,0 0 0,0 0 1,1 0-1,-1 0 1,0 0-1,1 0 1,0 1-1,-1-1 0,1 0 1,0 0-1,1-1 4,-2-3 116,0 6-111,-1-1 0,1 1 1,0-1-1,0 0 0,0 1 0,0-1 1,0 1-1,0-1 0,0 0 0,0 1 0,0-1 1,0 1-1,0-1 0,1 1 0,-1-1 0,0 0 1,0 1-1,1-1 0,-1 1 0,0-1 1,1 1-1,-1-1 0,0 1 0,1 0 0,-1-1 1,0 1-1,1-1 0,-1 1 0,1 0 0,-1-1 1,1 1-6,0-1-36,0 1 35,0-1 0,-1 1 0,1-1 0,0 1 0,-1-1-1,1 1 1,0-1 0,-1 0 0,1 1 0,-1-1 0,1 0 0,-1 0 0,1 1 0,-1-1-1,1 0 1,-1 0 1,3-1-12,-1 1-1,1 0 1,0 0 0,0 0-1,0 0 1,0 0-1,0 1 1,0-1-1,1 1 13,-1 0 0,-1-1 0,1 1 0,0-1 0,0 0 0,-1 1 0,1-1 0,1-1 0,12-3 0,-3 1 30,5 0-17,-17 3 17,-1 1-28,1 0 0,0 0-1,-1-1 1,1 1 0,-1 0 0,1 0-1,0 0 1,-1 0 0,1 0 0,0 0 0,-1 0-1,1 0 1,-1 0 0,1 0 0,0 0 0,-1 1-1,1-1 1,-1 0 0,1 0 0,0 0-1,-1 1 1,1-1 0,-1 0 0,1 1 0,-1-1-1,1 1 1,-1-1 0,1 1 0,-1-1 0,0 0-1,1 1 1,-1 0 0,1-1 0,-1 1-1,0-1 1,0 1 0,1 0-2,1 4-9,-2-4 4,1 0 1,-1-1 0,0 1-1,0 0 1,1-1 0,-1 1 0,0 0-1,1 0 1,-1-1 0,1 1-1,-1-1 1,1 1 0,-1 0-1,1-1 1,0 1 0,-1-1-1,1 0 1,-1 1 0,1-1-1,0 1 1,0-1 0,-1 0 0,1 1-1,0-1 1,-1 0 0,1 0-1,0 0 1,0 0 0,0 1-1,0-1 5,0 0 1,-1 0 0,1 0-1,0 0 1,-1 0-1,1 1 1,0-1 0,-1 0-1,1 0 1,0 1-1,-1-1 1,1 0 0,-1 1-1,1-1 1,-1 1-1,1-1 1,-1 1 0,1-1-1,-1 1 1,1-1-1,-1 1 1,0 0 0,1-1-1,-1 1 0,0 0 2,1-1 41,-1 0-6,0 0-10,2 2-38,-1-2-58,2 1 32,1 0 31,-3-1 6,0 0 0,0 0 0,0-1 0,0 1 0,0 0 0,-1-1 0,1 1 0,0-1 0,0 1 0,0-1 0,0 1 0,0-1 0,-1 0 0,1 1 0,0-1 0,0 0 0,-1 0 0,1 0 0,-1 1 0,1-1 0,-1 0 0,1 0 0,-1 0 0,1 0 0,-1 0 0,0 0 0,1 0 11,-1 0 37,0 1-27,0 0-63,0-1 11,15-7 24,-15 8 5,1 0 0,-1-1 0,1 1 0,-1 0 0,1 0 0,-1-1 0,1 1 0,-1-1-1,0 1 1,1 0 0,-1-1 0,1 1 0,-1-1 0,0 1 0,1-1 0,-1 1 0,0-1 0,0 1-1,0-1 1,1 1 0,-1-1 0,0 1 0,0-1 0,0 0 2,4-5-14,-4 5 30,0 1-58,0 0 20,0 0 65,7-6 26,-4 6-69,-3 0 0,1 0 0,0 0 0,0 0 0,-1 0-1,1 0 1,0 0 0,-1-1 0,1 1 0,0 0-1,-1 0 1,1-1 0,0 1 0,-1 0 0,1-1-1,-1 1 1,1-1 0,0 1 0,-1-1 0,1 1-1,-1-1 1,0 1 0,1-1 0,-1 1 0,1-1-1,-1 0 1,0 1 0,1-1 0,-1 0 0,0 1-1,0-1 1,0 0 0,1 1 0,-1-1 0,0 0-1,0 0 1,0 1 0,0-1 0,0 0 0,0 1-1,-1-1 1,1-5 1,-1 0 0,0 1-1,0-1 1,-2-5-1,1 3 11,1 0 50,1 7-60,0 0 0,0-1 0,0 1 0,0 0 0,-1-1-1,1 1 1,-1 0 0,1-1 0,-1 1 0,1 0 0,-1 0 0,1-1 0,-1 1-1,0 0 1,0 0-1,1 1-7,0 0 8,0 0 0,0 0 0,0 0 0,0 0 0,0 0 0,0 1 0,0-1 0,0 0 0,0 0 0,0 0 0,0 0 0,0 0 0,0 0 0,0 0 0,0 1 0,0-1 0,0 0-1,0 0 1,-1 0 0,1 0 0,0 0 0,0 0 0,0 0 0,0 0 0,0 1 0,0-1 0,0 0 0,0 0 0,0 0 0,-1 0 0,1 0 0,0 0 0,0 0 0,0 0 0,0 0 0,0 0-1,0 0 1,0 0 0,-1 0 0,1 0 0,0 0 0,0 0 0,0 0 0,0 0 0,0 0 0,0 0 0,-1 0 0,1 0 0,0 0 0,0 0 0,0 0 0,0 0 0,0 0 0,0 0 0,0 0 0,0 0-1,-1-1 1,1 1 0,0 0 0,0 0 0,0 0 0,0 0 0,0 0 0,0 0-1,-2 7 85,2-7-83,0 1-1,0 0 1,0-1-1,-1 1 1,1 0-1,0-1 1,0 1-1,0 0 1,0 0-1,0-1 1,0 1-1,0 0 1,0-1-1,0 1 1,1 0-1,-1 0 0,0-1 1,0 1-1,1 0 1,-1-1-1,0 1 1,1-1-1,-1 1 1,1 0-1,-1-1-1,4 3 0,-1-1 0,2 0 0,-1-1 0,-3-1-2,0 0 0,0 1 1,0-1-1,-1 0 0,1 0 0,0 0 0,0 0 0,0 0 0,0-1 0,0 1 0,0 0 0,0 0 0,0-1 0,0 1 1,0 0-1,0-1 0,0 1 0,0-1 0,0 1 0,-1-1 0,1 0 0,0 1 2,0-1 2,-1 1-1,1 0 1,0-1 0,-1 1-1,1-1 1,-1 1 0,1-1-1,-1 1 1,0-1-1,1 1 1,-1-1 0,1 1-1,-1-1 1,0 0-1,1 1 1,-1-1 0,0 1-1,0-1 1,0 0 0,1 1-1,-1-1 1,0 0-1,0 1 1,0-1 0,0 0-1,0 0-1,0 1-2,0 0 0,0 0-1,-1 0 1,1 0 0,0 0-1,0 0 1,0 0 0,0 0-1,0-1 1,-1 1 0,1 0-1,0 0 1,0 0 0,0 0-1,0 0 1,0 0 0,-1 0 0,1 0-1,0 0 1,0 0 0,0 0-1,0 0 1,-1 0 0,1 0-1,0 1 1,0-1 0,0 0-1,0 0 1,0 0 0,0 0-1,-1 0 1,1 0 0,0 0-1,0 0 1,0 0 0,0 0-1,0 1 1,0-1 0,0 0-1,-1 0 1,1 0 0,0 0 0,0 0-1,0 0 1,0 1 0,0-1-1,0 0 1,0 0 0,0 0-1,0 0 1,0 1 0,0-1-1,0 0 1,0 0 0,0 0-1,0 0 1,0 0 0,0 1 2,-3 7 6,-9 48 122,11-54-144,1-1-53,0-1 71,0 0 0,1 0 0,-1 1 0,0-1 0,0 0 0,1 0 0,-1 0 0,0 0 0,1 1 0,-1-1 0,0 0 0,1 0 0,-1 0 0,0 0 0,1 0 0,-1 0 0,1 0 0,-1 0 0,0 0 0,1 0 0,-1 0 0,0 0 0,1 0 0,-1 0 0,0 0 0,1 0 0,-1 0 0,0-1 0,1 1 0,-1 0 0,0 0 0,1 0 0,-1-1-1,0 1 1,1 0-2,12-7 16,-8 3-26,-5 3 13,1 0 0,0 1 0,0-1 0,0 0 1,-1 0-1,1 1 0,0-1 0,0 1 0,0-1 1,0 1-1,0-1 0,0 1 0,0 0 0,0-1 1,0 1-1,1 0 0,-1 0 0,0 0 0,0 0 1,1 0-4,-2 1-3,0-1 0,0 1 0,-1 0 0,1 0 1,0-1-1,0 1 0,0 0 0,-1 0 0,1-1 1,0 1-1,-1 0 0,1-1 0,-1 1 0,1-1 1,-1 1-1,1 0 0,-1-1 0,1 1 0,-1-1 3,-2 1 15,1 0-21,1 0 0,-1 0 0,0-1 0,0 1 0,0-1 1,0 0-1,0 1 0,1-1 0,-2 0 6,-3-5-61,6-7 32,1 6 41,1 1 0,0 0-1,1-1 1,-1 1-1,1 0 1,0 1 0,0-1-1,1 0 1,-1 1 0,1 0-1,4-4-11,-7 7-16,0 1-53,-2 2 64,0-1 0,0 1 0,0-1 0,0 1 0,0 0 0,0-1 0,-1 0 0,1 1 0,-1-1 1,1 0-1,-1 0 0,0 1 5,-2 1 27,-8 6 71,9-7-122,1-1-1,-1 1 1,1 0-1,0 0 1,-1 0 0,1 0-1,-1 2 25,2-3 3,0 1 1,0-1-1,1 0 0,-1 1 0,1-1 1,-1 1-1,1-1 0,0 1 1,-1-1-1,1 1 0,0-1 0,0 1 1,0-1-1,0 1 0,0-1 0,0 1 1,1 0-1,-1-1 0,1 2-3,-1-3 1,0 0-1,1 1 0,-1-1 1,0 0-1,1 0 1,-1 1-1,0-1 0,1 0 1,-1 0-1,0 1 0,1-1 1,-1 0-1,1 0 1,-1 0-1,0 0 0,1 0 1,-1 0-1,1 0 1,-1 1-1,1-1 0,-1 0 1,1 0-1,-1-1 0,0 1 1,1 0-1,-1 0 1,1 0-1,-1 0 0,3 0 4,-1-1-1,1 1 1,-1 0 0,0-1 0,1 0-1,-1 0 1,0 0 0,1 0 0,-1 0-1,0 0 1,0 0 0,1-2-4,15-6-56,2 9 56,-11 2 53,-1 2-122,-8-4 0,4-3 129,1-3 56,-3-2-121,1 1 0,0-1 1,1 1-1,0 0 0,0 0 0,0 0 0,1 0 1,0 1-1,0 0 0,4-3 5,-16 21-118,6-10 129,0 0 0,-1 1 0,1-1-1,0 0 1,-1 0 0,0 1-1,-1 0-10,-5 5 1,0 0 0,1 0 0,0 1 0,-3 6-1,8-12 2,2-4-3,0 1 0,0 0 1,0 0-1,0 0 0,0-1 1,0 1-1,0 0 0,0 0 1,-1 0-1,1-1 0,0 1 1,0 0-1,0 0 0,0 0 1,0-1-1,0 1 1,0 0-1,-1 0 0,1 0 1,0 0-1,0-1 0,0 1 1,0 0-1,0 0 0,-1 0 1,1 0-1,0 0 0,0 0 1,0 0-1,-1 0 0,1-1 1,0 1-1,0 0 0,0 0 1,-1 0-1,1 0 0,0 0 1,0 0-1,0 0 0,-1 0 1,1 0-1,0 0 0,0 0 1,-1 1-1,1-1 1,0 0-1,0 0 0,0 0 1,-1 0-1,1 0 0,0 0 1,0 0-1,0 0 0,0 1 1,-1-1-1,1 0 0,0 0 1,0 0-1,0 0 0,0 1 1,0-1-1,0 0 0,0 0 1,-1 0-1,1 0 0,0 1 1,0-1-1,0 0 0,0 0 1,0-16-82,1 13 97,0 0 0,-1 1 0,1-1 0,0 0 0,-1 0 0,0 0 0,0-2-15,0 5 2,0 0-1,0 0 1,0 0-1,0 0 1,0-1-1,0 1 0,0 0 1,0 0-1,0 0 1,0 0-1,0-1 0,0 1 1,0 0-1,0 0 1,0 0-1,0 0 0,-1 0 1,1 0-1,0-1 1,0 1-1,0 0 1,0 0-1,0 0 0,0 0 1,-1 0-1,1 0 1,0 0-1,0 0 0,0 0 1,0 0-1,0 0 1,-1 0-1,1 0 0,0 0 1,0-1-1,0 1 1,0 0-1,-1 1 0,1-1 1,0 0-2,-12 7-40,3 0 40,1-1 0,-1 1 0,-1-2 0,1 0 0,-1 0 0,0 0 0,-7 1 0,15-5-27,-17 4 17,18-5 11,0 0 1,1 0 0,-1 0-1,0 0 1,0 0 0,1 0 0,-1 0-1,0-1 1,1 1 0,-1 0-1,0 0 1,1-1 0,-1 1 0,0 0-1,1-1 1,-1 1 0,1-1 0,-1 1-1,1-1 1,-1 1 0,1-1-1,-1 1 1,1-1 0,-1 1 0,1-1-2,-1-3-1,0 0 0,1 1 1,-1-1-1,1 0 0,0 1 0,0-1 1,0 0 0,1-1-1,-9 24 21,0 1-1,-1-1 1,-8 11-20,17-30 1,0 0 0,0 0 0,0 0 0,0 0 0,0 0 0,0 0 0,0 0-1,0 1 1,0-1 0,0 0 0,0 0 0,0 0 0,-1 0 0,1 0 0,0 0 0,0 0 0,0 0 0,0 0 0,0 0 0,0 0 0,0 0 0,0 0 0,0 0 0,0 0-1,0 0 1,0 0 0,0 0 0,0 0 0,0 0 0,0 0 0,-1 0 0,1 0 0,0 0 0,0 0 0,0 0 0,0 0 0,0 0 0,0 0 0,0 0 0,0 0 0,0 0-1,0 0 1,0 0 0,0 0 0,0 0 0,0 0 0,-1 0 0,1 0 0,0 0 0,0 0 0,0 0 0,0 0 0,0 0 0,0 0 0,0 0 0,0 0 0,0-1 0,0 1 0,0 0-1,0 0 1,0 0 0,0 0 0,0 0-1,-1-8 17,1-13-30,0 16 19,0 3-5,-1-21-3,1 22 3,0 0-1,-1 0 1,1 0-1,0 0 1,0 0 0,-1 0-1,1 0 1,0 0-1,-1 0 1,1 1-1,-1-1 1,1 0 0,-1 0-1,1 0 1,-1 1-1,0-1 1,1 0-1,-1 1 1,0-1-1,1 0 1,-2 1-1,1 0 0,1-1 0,-1 1 0,0 0 0,0 0 0,0 0 0,0 0 0,0 1-1,0-1 1,0 0 0,0 0 0,0 0 0,1 1 0,-1-1 0,0 1 0,0-1 0,0 0 0,0 1 0,1 0 0,-1-1 0,0 1 0,1-1 0,-1 1 0,0 0-1,1-1 1,-1 1 0,1 0 0,-1 0 0,1 0 0,-1-1 0,1 1 0,-1 0-1,1 0 1,-1-1 0,0 1-1,1 0 1,-1-1 0,0 1-1,1 0 1,-1-1 0,0 1-1,0-1 1,1 1 0,-1-1-1,0 0 1,0 1 0,0-1-1,0 0 1,0 1 0,0-1 0,1 0-1,-1 0 1,0 0 0,0 0-1,0 0 1,0 0 0,0 0-1,0 0 1,0-1 0,-1 0 0,1 1 0,0-1 0,0 0-1,-1 0 1,1 0 0,0 0 0,0 0 0,0 0-1,0 0 1,0 0 0,1-1 0,-1 1 0,0 0-1,0-1 1,1 1 0,-1 0 0,1-1 0,-1 1 0,1 0-1,0-1 1,-6-12 106,6 14-102,-1 0 1,1 0-1,0 0 0,0-1 1,0 1-1,0 0 1,-1 0-1,1 0 1,0 0-1,0 0 1,0 0-1,-1 0 1,1 0-1,0 0 1,0 0-1,0 0 0,-1-1 1,1 1-1,0 0 1,0 0-1,-1 0 1,1 1-1,0-1 1,0 0-1,0 0 1,-1 0-1,1 0 1,0 0-1,0 0 0,0 0 1,-1 0-1,1 0 1,0 0-1,0 1 1,0-1-1,0 0 1,-1 0-1,1 0 1,0 0-1,0 0 1,0 1-1,0-1 0,0 0 1,0 0-1,-1 0 1,1 1-1,0-1-4,-4 4 57,6-13-161,-2 7 151,-3 9-11,-5 13-63,-1 1 0,-8 11 27,-1 1 54,17-32-56,0 1 0,1-1 1,-1 0-1,-1 0 0,1 1 0,0-1 1,0 0-1,0 0 0,0 0 0,-1 0 0,1 0 1,-1-1-1,1 1 0,0 0 0,-1-1 1,1 1-1,-1-1 0,-1 1 2,3-1 37,0 0-10,0-1-27,0 1 1,0 0-1,0 0 0,1 0 1,-1 0-1,0-1 0,0 1 1,0 0-1,0 0 0,0 0 1,0 0-1,0-1 0,0 1 1,0 0-1,0 0 1,0 0-1,0 0 0,-1-1 1,1 1-1,0 0 0,0 0 1,0 0-1,0 0 0,0 0 1,0-1-1,0 1 0,0 0 1,0 0-1,-1 0 0,1 0 1,0 0-1,0 0 0,0-1 1,0 1-1,0 0 0,-1 0 1,1 0-1,0 0 1,0 0-1,0 0 0,0 0 1,0 0-1,-1 0 0,1 0 1,0 0-1,0 0 0,-1 0 48,17-15 37,29-20-229,-70 46 320,-12-2 288,36-9-457,0 0 1,0 0-1,0 0 0,0 0 0,1 0 1,-1 0-1,0 0 0,0 0 0,0 0 0,0 0 1,0 0-1,0-1 0,0 1 0,0 0 1,1-1-1,-1 1 0,0 0 0,0-1 0,0 1 1,1-1-1,-1 1 0,0-1 0,0 0 0,1 1 1,-1-1-1,1 0 0,-1 0 0,0 1 1,1-1-1,-1 0 0,1 0-7,-15-29 200,13 27-218,1-1 48,0 1 0,0-1 0,0 0 0,1 0 0,-1 1 0,1-1 0,0-2-30,-2-19-477,-1 10 342,-2-9 195,3 21-55,1 0 0,0-1 0,-1 1-1,0 0 1,0 1 0,0-1 0,0 0 0,0 0-1,-1 1 1,0-2-5,-7-6 107,10 8-75,0 1-27,0-1-5,1 1-33,0 1-1,0-1 1,0 0 0,1 0-1,-1 1 1,0-1-1,0 1 1,1-1-1,-1 1 1,1 0 0,-1-1-1,0 1 1,1 0-1,-1 0 1,2 0 33,-3 0 11,13 3 24,-10-2-33,-3-1 19,0 0-63,1 0 10,2 2 26,-2 0 17,-1-1 37,0-1-11,0 0 22,0-3-50,0 0 1,0 1-1,0-1 1,0 0-1,1 0 1,-1 1-1,1-1 1,-1 1-1,1-1 1,0 0-1,0 1 1,0-1-1,1 1 1,-1 0-1,0-1 1,1 1-1,0 0 1,-1 0-10,0 2-14,0-1 1,0 1 0,1-1-1,-1 1 1,0 0-1,0 0 1,0-1 0,0 1-1,0 0 1,0 0 0,0 0-1,0 0 1,1 0 0,-1 1-1,0-1 1,0 0 0,1 1 13,6 0-19,-6-2 14,0 0 0,0 0 0,0 0-1,0 0 1,0 0 0,0 0 0,0-1-1,0 1 1,0 0 0,-1-1 0,1 0 0,-1 1-1,1-1 6,9-8 175,19-4-214,-25 12 49,1 0 0,-1-1 1,0 0-1,0 0 0,0 0 0,0 0 0,0-1 1,0 0-11,-1-1-21,0-1 0,0 0 1,-1 0-1,3-5 21,10-18 93,-8 18-190,-7 9 96,1-1 0,0 1-1,-1-1 1,1 1 0,0 0 0,0-1-1,0 1 1,1 0 0,-1 1 0,1-1 0,-1 0-1,1 0 2,0 1 13,-1 0 0,0-1 0,1 1 0,-1-1 0,0 0-1,0 0 1,0 0 0,0-1-13,0 2 9,-2 0-78,0 1 42,0 0 70,4 0 21,-1 1-59,-2-1-4,-1 0-1,1 1 0,-1-1 0,1 0 1,-1 1-1,1-1 0,-1 1 1,0-1-1,1 1 0,-1-1 0,0 1 1,1-1-1,-1 1 0,0-1 1,1 1-1,-1-1 0,0 1 0,0 0 1,0-1-1,0 1 0,0-1 1,1 1-1,-1 0 0,0 14-24,0-14 15,34-25 30,12-3 230,-43 25-263,0 1 1,0 0 0,0 0-1,1 0 1,-1 0 0,0 0-1,1 1 1,-1-1 11,-2 1 91,24 0-209,15 1 145,-40-1-22,0 0 0,0 0-1,0-1 1,0 1 0,0 0 0,-1 0 0,1-1-1,0 1 1,0 0 0,0 0 0,0-1 0,0 1-1,0 0 1,0 0 0,0-1 0,0 1 0,0 0-1,0-1 1,0 1 0,1 0 0,-1 0 0,0-1 0,0 1-1,0 0 1,0 0 0,0 0 0,0-1 0,1 1-1,-1 0 1,0 0 0,0 0-5,5-9-5,5 0-31,0 1 0,1 0 1,1 1 35,-7 3 43,-5 4-102,0 0 75,1 0 16,3 0-56,0 1-46,-3-1 68,3 2 2,-3 1 0,6 6 107,-7-9-171,0 1 27,2 1 31,-2 1 6,2-2 11,-2 0 37,0-1-27,1 1-25,0-1-1,0 1 0,0 0 1,0 0-1,0 0 0,0-1 1,1 1-1,-1 0 0,0-1 1,0 1-1,1-1 0,-1 0 1,0 1-1,1-1 0,-1 0 1,0 0-1,1 0 0,-1 0 1,0 0-1,1 0 0,-1 0 1,0 0-1,1 0 0,0-1 5,9-3 3,-1-1 0,1 0-1,0 0 1,8-7-3,-17 10 5,0 1 1,-1-1-1,1 0 1,0 0-1,-1 0 1,1 0-1,-1 0 1,0 0-1,1-1 1,-1 1-1,0 0 1,0-1-1,-1 1 1,1-1-1,0 1 0,-1-1 1,0 1-1,1-1 1,-1 1-1,0-1-5,3-16 147,-2 14-174,0 1 1,-1-1-1,0 0 1,0 0 0,0 0 26,0 1-6,0 0 1,0 0-1,0 0 1,1 0-1,-1 0 1,1 1-1,0-1 1,1-3 5,1-1 0,1 1 0,0 0 0,0 0 0,0 0 0,1 1 0,0 0 0,0-1 0,1 2 0,4-5 0,-8 8 5,0-1 1,0 1-1,0 0 1,-1-1-1,1 1 1,-1-1-1,1-1-5,-1 3-4,0-1 1,-1 1-1,1 0 0,-1-1 0,1 1 1,-1-1-1,0 1 0,0 0 1,0-1-1,1 1 0,-1-1 0,-1 1 1,1 0-1,0-1 0,0 1 1,0-1 3,-1 0-4,0 0 0,1-1 1,-1 1-1,1 0 1,0 0-1,0-1 1,-1 1-1,2 0 0,-1 0 1,0-1 3,0-7-2,0 5 11,0 6 13,-1 9 28,0-7-40,1 2-20,-1-1 0,0 0 0,0 0 0,0 0-1,0 0 1,-1 0 0,1 0 0,-1 0 0,0 0 0,-1 0 10,-3 4 21,0 0 0,0-1 0,-5 4-21,0 0 54,8-7-60,0 0 0,0 0 0,0 0 1,0 0-1,1 0 0,-1 1 0,1-1 0,0 1 0,1 0 1,-1-1-1,1 1 0,0 0 0,0 0 0,0 0 0,1 0 0,0 0 1,0 0-1,0 0 0,0 0 0,1 0 0,1 4 6,-2-8-1,0 0 0,0 0 0,0 0 0,1-1 0,-1 1 1,0 0-1,0 0 0,1-1 0,-1 1 0,1 0 0,-1-1 0,0 1 0,1 0 0,-1-1 0,1 1 0,0 0 0,-1-1 0,1 1 0,-1-1 0,1 1 0,0-1 1,0 0 3,0 0-1,0 0 0,0 0 0,0-1 0,0 1 1,-1 0-1,1-1 0,0 1 0,0-1 1,0 1-1,-1-1 0,1 1 0,0-1 1,0 0-1,-1 1 0,1-1-2,4-4-52,-1 1-77,-3 11 38,-1-7 22,4 23-11,-4-23 80,0 0 0,0 0 0,0 0-1,0 1 1,0-1 0,0 0 0,0 0 0,0 0 0,-1 0 0,1 0 0,0 0 0,0 1-1,0-1 1,0 0 0,0 0 0,0 0 0,0 0 0,0 0 0,0 0 0,0 0 0,0 0-1,0 1 1,-1-1 0,1 0 0,0 0 0,0 0 0,0 0 0,0 0 0,0 0 0,0 0-1,0 0 1,-1 0 0,1 0 0,0 0 0,0 0 0,0 0 0,0 0 0,0 0 0,0 0-1,-1 0 1,1 0 0,0 0 0,0 0 0,0 0 0,0 0 0,0 0 0,0 0-1,-1 0 1,1 0 0,0 0 0,-1-8 4,2-10 94,2 7-133,1 1 1,0-1-1,1 0 0,0 1 1,0 0-1,2-2 35,-2 5 3,0 0 1,0 0 0,0 1-1,1-1 1,0 1-1,2-1-3,-7 6 0,-1 1 0,0 0 0,0-1 0,0 1 0,1 0 0,-1 0 0,0-1 0,0 1 0,0 0 0,0-1 0,0 1 0,0 0 0,1-1 0,-1 1 0,0 0 0,0-1 0,0 1 0,0-1 0,0 1 0,0 0 0,0-1 0,-1 1 0,1 0 0,0-1 0,0 1 0,0 0 0,0-1 0,0 1 0,0 0 0,-1-1 0,1 1 0,0 0 0,0 0 0,-1-1 0,1 1 0,0 0 0,0 0 0,-1-1 0,1 1 0,0 0 0,0 0 0,-1 0 0,1 0 0,-1-1 0,-11-17-37,11 16 44,-1 0 0,1 0 0,-1-1-1,1 1 1,0 0 0,0-1 0,0 1 0,-1-3-7,1 2-12,0 0 1,0 0 0,0 0-1,0 0 1,-1 1-1,0-1 1,1 1-1,-1-1 1,0 0 11,-6-5 89,6 6-83,1 0 1,-1 0-1,0 0 1,1 1 0,-1-1-1,0 0 1,0 1-1,0 0 1,0-1-1,0 1 1,0 0-1,-1 0 1,1 0 0,0 0-1,-1 0 1,1 1-1,0-1 1,-1 1-1,-1-1-6,3 1-1,0 0 1,-1-1-1,1 1 0,0-1 0,0 1 1,0-1-1,0 0 0,0 1 0,0-1 0,-1 0 1,2 0-1,-1 0 0,0 0 0,0 0 0,0 0 1,0 0-1,1 0 0,-1 0 0,0 0 1,1 0-1,-1 0 0,1-1 0,-1 1 0,1 0 1,0 0-1,-1-1 1,0-1 5,0 0-1,1 0 1,-1 0 0,1 0 0,-1 0-1,1 0 1,0 0 0,0 1 0,1-1 0,-1 0-1,1-2-4,0 1-7,1 0 1,-1 1-1,1-1 0,0 1 0,0-1 0,0 1 0,1 0 1,-1 0-1,1 0 0,0 0 0,-1 1 7,5-3-38,-1 0-1,1 1 0,-1 0 1,8-3 38,-10 5 0,-1 0 1,0 1 0,1-1-1,-1 1 1,1 0-1,0 0 1,-1 0-1,1 1 1,0-1-1,3 1 0,1 2 58,-8 3-100,-9 6 10,8-10 43,1-1-13,0-1 1,0 1-1,0 0 0,0-1 1,0 1-1,0 0 0,0-1 1,0 1-1,0 0 0,0-1 1,0 1-1,0 0 0,0-1 0,0 1 1,0 0-1,0-1 0,0 1 1,1 0-1,-1-1 0,0 1 1,0 0-1,0-1 0,1 1 1,-1 0-1,0 0 0,0-1 1,1 1-1,-1 0 0,0 0 1,0 0-1,1-1 0,-1 1 1,0 0-1,1 0 0,-1 0 2,1-1-5,0 0-1,0 0 1,0 0 0,-1 0-1,1-1 1,0 1-1,-1 0 1,1 0 0,-1 0-1,1-1 1,-1 1-1,0 0 1,1-1 5,-1 1 5,0-1-1,0 1 1,1 0-1,-1 0 1,1 0-1,-1-1 1,1 1 0,0 0-1,-1 0 1,1 0-1,0 0 1,0 0 0,0 0-5,0 0 3,0 0 0,0 1 1,-1-1-1,1 0 0,0 0 1,0 0-1,-1 0 0,1 0 1,0 1-1,-1-1 0,1 0 1,-1-1-1,1 1 0,-1 0 1,1 0-1,-1 0 0,0 0 1,0 0-1,0 0 0,0 0 1,1-1-1,-1 1 1,-1 0-1,1 0 0,0 0 1,0 0-1,0 0 0,-1 0 1,1-1-1,0 1 0,-1 0 1,1 0-1,-1 0 0,1 0 1,-1 0-1,0 0 0,1 0 1,-1 1-1,0-1 0,0 0 1,1 0-1,-1 0 0,0 1 1,0-1-1,0 0 0,0 1 1,0-1-1,0 1 0,0-1 1,0 1-1,0 0 0,-1-1 1,1 1-1,0 0 1,0 0-1,0 0 0,0 0 1,0 0-1,-1 0-3,-94-9 437,94 9-437,-1-1 0,0 1-1,1-1 1,-1 0 0,0 0 0,1 0-1,0 0 1,-1 0 0,1 0-1,-1-1 1,1 1 0,0-1 0,0 0-1,-2-1 1,-3-4 7,1 0 0,-1 0-1,-2-5-6,7 9 13,0-1 0,0 1 0,0-1-1,0 0 1,1 0 0,0 1 0,-1-1 0,1 0-1,1 0 1,-1-1-13,-2-41 128,4 45-133,-1 0 0,0-1 0,1 1 0,-1 0-1,1 0 1,-1 0 0,1 0 0,0 0 0,-1 0 0,1 0 0,0 0-1,0 0 1,0 0 0,-1 0 0,1 1 0,0-1 0,0 0-1,0 0 1,0 1 0,1-1 0,-1 1 0,0-1 0,0 1 0,0-1-1,0 1 1,0 0 0,1 0 0,-1-1 0,0 1 0,1 0 5,9-6-86,-10 6 86,-1-1 0,1 1 0,-1 0 0,1 0 0,-1-1 0,1 1 0,-1 0 0,1-1 0,-1 1 0,1 0 0,-1-1 0,1 1 0,-1-1 0,0 1 0,1-1 0,-1 1 0,0-1 0,1 1 0,-1-1 0,0 1 0,0-1 0,0 0-1,1 1 1,-1-1 0,0 1 0,0-1 0,0 0 0,0 1 0,0-1 0,0 1 0,0-1 0,-2-22-12,1 17 9,0-7 28,0 1-1,-1 0 1,0-2-25,0 6 15,0 0 0,1 0 0,0 0 0,1 0-1,0 0 1,0 0 0,0 0 0,1 0 0,1-1-15,0 2-167,-2 5 170,0 0 1,0 0-1,1 0 1,-1 0-1,1 0 0,0 1 1,0-1-1,-1 0 0,1 0 1,0 1-1,1-1 0,-1 0 1,0 1-1,0-1 1,1 1-1,-1-1 0,1 1 1,0-1-4,-1 1-64,0 0 42,-1 1 65,0 0-32,0 0-102,0 0 32,0 0 75,0 0 27,0 0 32,0 0-76,1 0 0,-1 0 1,1 0-1,-1 1 0,1-1 1,-1 0-1,0 1 0,1-1 1,-1 0-1,0 0 1,1 1-1,-1-1 0,0 1 1,1-1-1,-1 0 0,0 1 1,0-1-1,0 1 0,1-1 1,-1 0-1,0 1 0,0-1 1,0 1-1,0-1 1,0 1-1,0-1 0,0 1 1,1-1-1,-2 1 0,1-1 1,0 1-1,0-1 0,0 0 1,0 1-1,0-1 0,0 1 1,-1 0 0,-3 20 27,4-20-4,-1 4-33,0 1 0,0-1 0,1 1 0,0 0 0,0-1-1,0 1 1,1-1 0,-1 1 0,2-1 0,-1 3 10,0-2-10,-1 0 1,0 1-1,-1-1 0,1 1 0,-1-1 1,-1 0-1,1 0 0,-1 0 1,0 0-1,0 0 0,-1 1 10,3-7 0,-1 0 0,1 1-1,0-1 1,0 1-1,0-1 0,-1 1 1,1-1-1,0 0 0,0 1 1,-1-1-1,1 0 1,0 1-1,-1-1 0,1 0 1,0 1-1,-1-1 0,1 0 1,0 0-1,-1 1 1,1-1-1,-1 0 0,1 0 1,-1 0-1,1 0 1,0 0-1,-1 1 0,0-1 1,1 0-69,2-3 68,1 0 0,-1 1 0,1 0 0,-1 0 0,1 0 1,1-1 0,-2 1-1,0 0 1,-1 1 0,1-1 0,-1 0 0,1 0-1,-1-1 1,0 1 0,0 0 0,1 0-1,-2-1 1,1 1 0,0 0 0,0-1 0,-1 1-1,1-1 1,-1 1 0,0-1 0,0 0 0,4-15 73,-2 8-55,1 3-66,-1-1 0,-1 0 1,1-7 47,-2 12 5,0 1 1,0 0-1,0-1 1,0 1-1,0 0 1,-1 0-1,1-1 1,-1 1-1,0 0 1,0 0-1,0 0 1,0 0-1,0 0 1,0 0-1,-1-1-5,0 1-5,0 0-1,0 0 1,0 0-1,0 1 1,-1-1 0,1 1-1,-1-1 1,1 1-1,-3-1 6,2 1-2,1-1 0,-1 1 1,0-1-1,1 1 0,-1-1 0,1 0 0,-1 0 0,0-1 2,1 1-3,0 0 0,-1 0-1,1 1 1,0-1 0,-1 0 0,0 1-1,-1-1 4,-12-8 23,16 9-23,-1 0 0,0 0 0,1 0-1,-1 0 1,1 0 0,0 0 0,-1 0 0,1 0-1,0 0 1,-1 0 0,1 0 0,0 0 0,0 0-1,0 0 1,0 0 0,0-1 0,3-21 63,-1 6-123,-1 4 67,0-9-32,-1 21 26,0 0 0,0 0 0,0 0 0,0 0 0,0 1 0,-1-1 0,1 0 0,0 0 0,0 0 0,-1 0 0,1 1 0,0-1 0,-1 0 0,1 0 0,-1 1-1,1-1 1,-1 0 0,0 1 0,0-1-1,-4-17 128,4 15-128,0 1 0,0 0 0,1-1 0,-1 1 0,1-1 0,0 1 0,0-1 0,-1 1 0,2-1 0,-4-16 0,3 14 2,0 5-2,0-1-1,0 0 0,0 1 1,0-1-1,0 0 1,0 1-1,0-1 0,0 0 1,0 1-1,0-1 1,0 0-1,0 1 0,0-1 1,-1 0-1,1 1 1,0-1-1,-1 1 0,1-1 1,0 1-1,-1-1 1,1 1-1,-1-1 0,1 1 1,0-1-1,-1 1 1,1-1-1,-1 1 0,0 0 1,1-1-1,-1 1 1,0 0-17,1 0-1,-1 0 0,0 0 1,0 1-1,0-1 1,0 0-1,1 1 0,-1-1 1,0 1-1,0-1 1,1 0-1,-1 1 0,0 0 18,0 0 1,1-1 0,-1 1 0,0-1 0,0 1-1,0-1 1,0 1 0,1-1 0,-1 0-1,0 1 1,0-1 0,0 0 0,0 0 0,-1 0-1,-31 8 160,24-9-318,8 1 172,-1 0 0,1-1-1,0 1 1,0 0 0,0 0 0,0 0 0,-1 0 0,1 0 0,0 0 0,0 0 0,0 1 0,0-1 0,0 0 0,-1 1 0,1-1-1,0 1 1,0-1 0,0 1 0,0 0-14,-19 9 64,18-8-35,1-1-21,0 0-1,0 0 1,0-1 0,0 1 0,0 0-1,-1 0 1,1-1 0,0 1-1,0-1 1,0 1 0,-1-1 0,1 0-1,0 1 1,0-1 0,-1 0 0,1 0-1,-1 0-7,-3-1-73,5 3-37,3 1 69,3 4 199,1 2-133,0 0 0,0 1-1,-1 1-24,-4-8 1,0 1 0,0 0 0,-1 0 0,0-1-1,0 1 1,0 0 0,0 0 0,0 0-1,-1 0 1,0 3-1,0-6-1,0-1 0,0 1 0,-1-1 0,1 1 0,0-1 0,0 1 0,-1-1 0,1 0 0,-1 1 0,1-1 0,0 0 0,-1 1 0,1-1 0,-1 0 0,1 1 0,-1-1 0,1 0 0,-1 0 0,1 0 0,-1 1 0,1-1 0,-1 0 1,-14 4-70,12-3 120,-3 0-52,-1 1 1,0-1 0,0-1-1,0 1 1,0-1 0,0 0-1,0-1 1,-5 0 1,11 0-3,0 1 1,0 0-1,0 0 0,0-1 1,0 1-1,0-1 0,0 1 1,0 0-1,0-1 0,0 0 1,0 1-1,1-1 0,-1 0 1,0 1-1,0-1 0,1 0 1,-1 0-1,0 0 0,1 0 1,-1 1-1,1-1 0,-1 0 1,1 0-1,-1 0 0,1 0 1,0 0-1,-1 0 0,1-1 1,0 1-1,0 0 3,-1-5 19,-1 1 1,0-1 0,1 1-1,-2 0 1,1 0-1,-3-5-19,-4-1-116,7 9 112,1 0 0,-1 0 0,0 0 0,1 0 0,-1 0 0,1-1 0,-1-1 4,0-2 8,0 0 0,1 0-1,0-1 1,0 1 0,0 0-1,1-1 1,-1 1 0,2-1 0,0-5-8,0 6-96,0-16 240,-1 22-227,-3-4 57,3 4 34,-1 0 1,1 0-1,-1 0 1,1 0-1,-1 0 0,1 1 1,-1-1-1,1 0 1,-1 0-1,1 0 1,-1 0-1,1 1 0,-1-1 1,1 0-1,0 0 1,-1 1-1,1-1 1,-1 0-1,1 1 1,0-1-1,-1 1 0,1-1 1,0 1-9,-10 7-53,8-6 44,0 0-1,0 0 0,-1 0 0,1 1 1,0-1-1,1 0 0,-1 1 0,0-1 0,1 1 1,-1 0-1,1 0 10,-10 25-18,0 0 0,-2-1 0,-2-1-1,0 0 1,-6 5 18,17-25-9,5-4 10,9-9 23,13-17 24,-16 13-39,0 0-1,-1-1 1,-1 0-1,0 0 1,2-8-9,-2 7 16,-1 1 0,2-1 0,-1 2 0,2-1 0,1-2-16,-10 35 11,-1-14-22,-1 5 1,0-1 0,-1 0 0,0 0 0,0-1 0,-2 1 0,1-1 0,-1 0 0,-4 4 10,12-22 132,4-7-184,14-27-343,-1-5 395,-18 46 0,1 1-1,-1-1 0,0 0 1,1 0-1,-1 0 1,0 0-1,0 1 0,0-1 1,0 0-1,0 0 1,0 0-1,0 0 0,0 0 1,0 0 0,0 1 1,0-1-1,0 1 1,-1 0 0,1 0 0,0 0 0,0 0 0,-1 0-1,1 0 1,0 0 0,0 0 0,-1 0 0,1 0-1,0 0 1,0 0 0,0 0 0,-1 0 0,1 0 0,0 1-1,0-1 1,0 0 0,-1 0 0,1 0 0,0 0-1,0 0 1,0 0 0,-1 1 0,1-1 0,0 0 0,0 0-1,0 0 1,0 0 0,-1 1-1,-18 19 68,8-3-161,0 0 0,-8 17 93,-5 10 68,27-66-41,0 13 41,6-16-99,2 1-1,3-6 32,-14 29 2,0 0-1,1 1 0,-1-1 1,0 1-1,0-1 0,1 1 1,-1-1-1,0 1 0,1-1 1,-1 1-1,0-1 0,1 1 1,-1 0-1,1-1 0,-1 1 1,1 0-1,-1-1 1,1 1-1,-1 0 0,1-1 1,-1 1-1,1 0 0,-1 0 1,1 0-1,0 0-1,-1 0 0,0 0 1,1 1-1,-1-1 0,0 1 1,0 0-1,1-1 0,-1 1 1,0-1-1,0 1 0,0-1 1,0 1-1,0-1 0,0 1 1,0 0-1,0-1 0,0 1 1,0-1-1,0 1 0,0-1 1,0 1-1,0 0 1,0-1-1,-1 1 0,1-1 1,0 1-1,-1 0 0,-7 24-24,-1 1 1,-2-1 0,0-1-1,-2 0 1,-13 19 23,16-24 10,0 1 1,2 0 0,0 0-1,1 1 1,1-1 0,1 2-1,1-1 1,0 13-11,4-34 2,-1 0 0,1 0-1,0 1 1,0-1 0,0 0 0,0 1 0,0-1 0,0 0-1,0 1 1,0-1 0,0 0 0,0 1 0,0-1 0,0 0-1,0 1 1,0-1 0,0 0 0,0 1 0,0-1 0,0 0-1,1 1 1,-1-1 0,0 0 0,0 0 0,0 1 0,0-1-1,1 0 1,-1 0 0,0 1 0,0-1-2,8-6-130,6-16-99,-4 5 245,1 0 0,0 0 0,1 1 0,1 1 0,1 0 0,0 1 0,8-7-16,10-8 60,-23 20-16,1 0 0,0 0 0,7-4-44,-17 13-6,0 0 0,0 1 1,0-1-1,0 0 0,0 0 0,0 0 0,0 0 0,0 0 1,0 0-1,0 1 0,0-1 0,0 0 0,0 0 1,0 0-1,1 0 0,-1 0 0,0 0 0,0 0 1,0 1-1,0-1 0,0 0 0,0 0 0,0 0 1,0 0-1,0 0 0,0 0 0,0 0 0,1 0 1,-1 0-1,0 0 0,0 0 0,0 0 0,0 1 1,0-1-1,0 0 0,0 0 0,1 0 0,-1 0 0,0 0 1,0 0-1,0 0 0,0 0 0,0 0 0,0 0 1,0 0-1,1 0 0,-1 0 0,0 0 0,0 0 1,0-1-1,0 1 0,0 0 6,-6 11-7,-27 20-134,12-11 120,0 1 1,-6 10 20,17-18 5,-12 14 70,1 1 0,-5 12-75,39-62 2,1 1 0,1 0 0,1 1 0,0 0 1,19-16-3,-29 31-10,4-3 1,0-1 1,-1 0-1,0 0 1,0-1-1,-1 0 1,-1-1-1,6-9 9,-15 22-5,-22 16 18,21-16-8,1 0 1,-1-1 0,1 0-1,-1 1 1,0-1 0,0 0-1,1 0 1,-1 0 0,0 0-1,-1-1-5,2-2-101,5-2 119,7-6 65,-8 8-131,0 0 47,1-1 0,-1 1-1,0-1 1,0 0 0,-1 0-1,1 1 1,0-1 0,-1 0-1,0-1 1,0 1 0,0 0-1,1-3 2,-27 32 96,-51 36-288,86-67 378,7-2-210,0-2-1,-1 1 0,5-5 25,-6 0 0,-17 12 0,-10 8 0,4-2-4,1 0 0,-1 0 0,1 1 0,0 0 0,0 0 0,0 1 0,1-1 0,0 2 0,0-1 0,1 1 0,0-1 0,-3 8 4,4-7-28,2-6 31,1 0 0,0 0 1,0 1-1,0-1 0,0 1 0,0-1 1,0 1-1,0-1 0,1 1 0,-1-1 1,1 1-1,0 0-3,0-3 0,0 0 1,0 0-1,0 0 0,0 0 1,0 0-1,0 0 0,0 0 1,0 1-1,0-1 0,0 0 1,1 0-1,-1 0 1,0 0-1,0 0 0,0 0 1,0 0-1,0 0 0,0 0 1,0 0-1,0 0 0,0 0 1,0 0-1,1 0 0,-1 0 1,0 0-1,0 0 1,0 0-1,0 0 0,0 0 1,0 0-1,0 0 0,0 0 1,0 0-1,1 0 0,-1 0 1,0 0-1,0 0 0,0 0 1,0 0-1,0 0 1,0 0-1,0 0 0,0 0 1,0 0-1,1 0 0,-1 0 1,0 0-1,7-5-37,7-9-22,-13 14 63,32-32 108,9-4-112,0 0 0,-42 36 0,0-1 0,1 1 1,-1 0-1,0-1 0,1 1 0,-1 0 0,0 0 0,0-1 0,1 1 0,-1 0 0,0 0 0,1 0 0,-1 0 0,0-1 1,1 1-1,-1 0 0,1 0 0,-1 0 0,0 0 0,1 0 0,-1 0 0,0 0 0,1 0 0,-1 0 0,3 8-47,-7 23-42,0-11 186,4-9-86,0-4-26,0 1 0,1 0 1,-1-1-1,2 7 15,-1-14-27,5-9 49,-2 2 1,3-7-30,0 0 0,7-8 7,-11 18 2,1-1-1,0 0 1,0 1-1,1 0 1,-1 0-1,1 0 0,0 1 1,3-2-2,-8 4 21,-6 15-111,5-12 84,0-1 0,1 1 0,-1 0 0,0 0 0,0 0 0,1 0 1,-1-1-1,1 1 0,0 0 0,-1 1 6,1-3 1,0 0 0,0 1-1,0-1 1,0 0 0,0 0 0,0 0-1,0 1 1,1-1 0,-1 0 0,0 0 0,0 0-1,0 0 1,0 1 0,0-1 0,0 0-1,0 0 1,0 0 0,0 0 0,1 0 0,-1 1-1,0-1 1,0 0 0,0 0 0,0 0 0,1 0-1,-1 0 1,0 0 0,0 0 0,0 0-1,0 1 1,1-1 0,-1 0 0,0 0 0,0 0-1,0 0 1,0 0 0,1 0 0,-1 0 0,0 0-1,0 0 1,0 0 0,1 0 0,-1 0-1,0 0 1,0-1 0,0 1 0,0 0 0,1 0-1,-1 0 1,0 0 0,0 0 0,0 0-1,0 0 1,1 0-1,9-6 26,-9 5-25,111-62-38,-112 63 37,0 0 0,0 0-1,1 0 1,-1 0 0,0 0 0,0-1 0,0 1-1,0 0 1,0 0 0,0 0 0,0 0 0,0 0 0,1 0-1,-1 0 1,0 0 0,0-1 0,0 1 0,0 0-1,0 0 1,0 0 0,1 0 0,-1 0 0,0 0 0,0 0-1,0 0 1,0 0 0,1 0 0,-1 0 0,0 0-1,0 0 1,0 0 0,0 0 0,0 0 0,1 0 0,-1 0-1,0 0 1,0 0 0,0 0 0,0 0 0,0 1 0,1-1-1,-1 0 1,0 0 0,0 0 0,0 0 0,0 0-1,0 0 1,0 0 0,0 1 0,1-1 0,-1 0 0,0 0-1,0 0 1,-4 10-31,3-7 24,-1-1 1,1 1 0,-1-1 0,1 0 0,-1 1 0,0-1-1,0 0 1,-1 1 6,4-6 3,1 0 1,-1 0-1,0 0 0,0 0 0,0-1 0,0 1 0,-1-1-3,7-21 37,15-38-101,-22 60 53,-1 10 13,0 0 0,0 0 0,-1 0-1,0-1 1,-3 6-2,0 3 7,4-11-7,-1 1 0,0 0 0,0-1 0,0 1 0,0-1 0,-1 1 0,0-1 0,0 0 0,-2 3 0,7-10 0,1 1 0,-1 0 0,0-1 0,0 1 0,0-1 0,-1 1 0,1-1 0,0 0 0,-1 0 0,0 0 0,0 0 0,0 0 0,0 0 0,0 0 0,-1 0 0,1 0 0,-1 0 0,0 0 0,0-1 0,0 1 0,0 0 0,0 0 0,-1 0 0,1 0 0,-1 0 0,0 0 0,0 0 0,-2-3 0,3 6 0,0-1 0,0 1-1,0 0 1,0 0 0,0-1-1,0 1 1,0 0 0,0 0-1,0-1 1,0 1 0,0 0-1,-1 0 1,1 0 0,0-1 0,0 1-1,0 0 1,-1 0 0,1 0-1,0-1 1,0 1 0,0 0-1,-1 0 1,1 0 0,0 0-1,0 0 1,-1 0 0,1-1-1,0 1 1,0 0 0,-1 0-1,1 0 1,0 0 0,0 0-1,-1 0 1,1 0 0,0 0 0,0 0-1,-1 0 1,1 0 0,0 0-1,0 1 1,-1-1 0,1 0-1,0 0 1,-11 10-20,10-9 22,1 0-1,-1 0 1,0 0-1,0 0 1,0 0 0,0 0-1,0 0 1,0-1-1,0 1 1,0 0-1,0-1 1,0 1-1,0 0 1,0-1 0,-1 1-2,2 13-22,8-31 6,-7 3-66,-2 12 86,1 10-6,0-4 0,0 0 0,-1-1 0,1 1-1,-1 0 1,0-1 0,0 1 0,0-1-1,-1 1 1,1-1 0,-1 0 0,0 1-1,0-1 1,0 0 0,0 0 0,0 0-1,-1 0 1,0-1 0,-1 3 2,-1-1 5,0 0-1,-1-1 1,1 1-1,-1-1 1,1 0-1,-1-1 1,0 1-1,0-1 1,0 0 0,-5 0-5,-13 0 78,23-2-84,0 0 1,1 0-1,-1 0 0,1 0 0,-1 0 1,0 0-1,1 0 0,-1 0 0,0-1 1,1 1-1,-1 0 0,1 0 0,-1-1 0,0 1 1,1 0-1,-1-1 0,1 1 0,-1 0 1,1-1-1,-1 1 0,1-1 0,0 1 1,-1-1-1,1 1 0,-1-1 0,1 1 1,0-1-1,-1 1 0,1-1 0,0 1 1,0-1-1,-1 0 0,1 1 0,0-1 6,0 0 7,1 1-1,-1-1 1,0 1-1,1-1 1,-1 1-1,0-1 1,1 0-1,-1 1 1,1 0-1,-1-1 1,1 1 0,-1-1-1,1 1 1,-1 0-1,1-1 1,-1 1-1,1 0 1,-1-1-1,1 1 1,0 0-7,16-8 41,-10 6-85,15-6 148,6-4-293,-51 17 386,14-3-203,4 0 2,1-1-1,0 1 0,0-1 0,-1 0 0,1 0 0,-1-1 0,1 0 0,0 1 0,-1-2 1,1 1-1,-1 0 0,1-1 0,-1 0 5,5 1-1,0 0 0,0 1 1,0-1-1,0 0 0,1 0 1,-1 0-1,0 0 0,0 0 0,0 0 1,0 0-1,0 0 0,0 0 0,0 0 1,0 0-1,0 1 0,0-1 0,0 0 1,0 0-1,0 0 0,0 0 0,0 0 1,0 0-1,0 0 0,0 0 1,0 0-1,-1 0 0,1 0 0,0 0 1,0 1-1,0-1 0,0 0 0,0 0 1,0 0-1,0 0 0,0 0 0,0 0 1,0 0-1,0 0 0,0 0 0,0 0 1,0 0-1,0 0 0,0 0 1,-1 0-1,1 0 0,0 0 0,0 0 1,0 0-1,0 0 0,0 0 0,0 0 1,0 0-1,0 0 0,0 0 1,1 5-83,0-4 108,-1 1 69,-6-1-133,5-1 44,0 1-1,-1-1 0,1-1 1,0 1-1,0 0 0,0 0 0,-1 0 1,1-1-1,0 1 0,0 0 1,0-1-1,-1 1 0,1-1 1,0 0-1,0 1 0,0-1 1,0 0-1,0 0 0,0 1 0,0-1 1,1 0-1,-1 0 0,0 0 1,0 0-1,1 0 0,-1-1-4,0 1 0,0-1 0,1 1 0,-1-1 0,0 1 0,1-1 0,-1 0 0,1 1 0,0-1 0,0 0 0,0 1 0,-1-1 0,1 0 0,1 1 0,-1-1 0,0 0 0,0 1 0,1-1 0,-1 0 0,1 1 0,-1-1 0,1 1 0,0-1 0,-1 1 0,2-2 0,-2 3 0,1 0-1,-1 0 0,0 0 0,1 0 1,-1 0-1,0 0 0,0 0 0,1 0 1,-1 0-1,0 1 0,0-1 0,1 0 1,-1 0-1,0 0 0,0 0 0,0 1 1,1-1-1,-1 0 0,0 0 0,0 0 1,0 1-1,0-1 0,1 0 1,-1 0-1,0 1 0,0-1 0,0 0 1,0 0-1,0 1 0,0-1 0,0 0 1,0 1-1,0-1 0,0 0 0,0 0 1,0 1 0,4 11-59,-2-5 61,-1 1 1,0-1-1,0 0 0,-1 0 1,0 1-1,-1-1 0,1 1-2,-10 53 63,6-43-57,-3 11-42,-1 0 0,-1 0 0,-2-1 0,-2 3 36,12-31-53,10-4 154,-7 2-111,1-1 0,-1 1 0,0-1 0,0 1 0,0-1-1,-1 0 1,1 1 0,0-1 0,-1 0 0,0 0 0,0 0 0,0 0 10,10-42 25,-7 31-73,-2 4 90,2-6-47,-1 0 0,0 0 0,-1-1 0,-1-2 5,-1 21-15,-1 0 0,1 0 0,-1-1 1,0 1-1,1 0 0,-1 0 1,0 0-1,0-1 0,-1 2 15,-2 4 26,-4 8-26,0 0 0,-1 0 0,0-1 0,-1-1 0,-1 0 0,0 0 0,-1-1 0,0 0 0,-7 3 0,-34 34 72,15-14-197,33-32 119,8-9 7,8-10-18,22-16-102,-2-1 0,-1-2 0,8-14 119,1-3 32,-68 101-187,12-29 189,0 0 0,-1-2 0,-3 2-34,6-8-13,2 1 1,-1 1-1,2 0 1,0 1-1,1 0 1,-8 15 12,0 2 48,19-32-48,0 0 1,0 0-1,0 0 1,0 0-1,0 0 1,0 0-1,0 0 1,0 0-1,0 0 1,0-1-1,0 1 1,0 0-1,0 0 1,0 0-1,0 0 1,0 0-1,0 0 1,0 0-1,0 0 1,0 0-1,-1 0 1,1 0-1,0 0 1,0 0-1,0 0 1,0 0-1,0 0 0,0 0 1,0 0-1,0 0 1,0 0-1,0 0 1,0 0-1,0 0 1,0 0-1,0 0 1,-1 0-1,1 0 1,0 0-1,0 0 1,0 0-1,0 0 1,0 0-1,0 0 1,0 0-1,0 0 1,0 0-1,0 0 1,0 0-1,0 0 1,0 0-1,0 0 1,-1 0-1,1 0 1,0 0-1,0 0 0,0 0 1,0 0-1,0 0 1,0 0-1,0 1 1,0-1-1,0 0 1,0 0-1,0 0 1,0 0-1,0 0 1,0 0-1,0 0 0,0-9 4,3-12-89,1 11 82,1 1 0,0 0 0,1 0 0,-1 0 0,2 1 0,-1 0 0,1 0 0,7-6 3,6-7 40,72-91 3,-137 163-16,22-26-34,0 0 0,1 2 0,2 1 1,0 1 6,13-15-66,-2 4 69,-1-1 0,0-1 0,-2 1 0,1-2 0,-2 0 0,-8 8-3,21-23 1,0 0 0,0 0 0,0 0 0,-1 0 0,1 0 0,0 0 0,0 0 0,0 0 0,0 0 0,0 0 0,0 0 0,0 0 0,0 0 0,0-1 1,0 1-1,0 0 0,0 0 0,0 0 0,0 0 0,0 0 0,0 0 0,0 0 0,0 0 0,0 0 0,0 0 0,-1 0 0,1 0 0,0 0 0,0 0 0,0 0 0,0 0 1,0 0-1,0 0 0,0 0 0,0 0 0,0 0 0,0 0 0,0 0 0,0 0 0,-1 0 0,1 0 0,0 0 0,0 0 0,0 0 0,0 0 0,0 0 0,0 0 0,0 0 1,0 0-1,0 0 0,0 0 0,0 0 0,0 1 0,0-1 0,0 0 0,0 0-1,4-11 18,8-13-37,8-13-111,-8 16 138,0 0 0,1 0 0,12-13-8,-36 45-5,1-1 0,-2-1 1,1 0-1,-1-1 1,-1 0-1,-5 3 5,-2 1-10,-19 15 10,27-17 128,12-10-130,0 0 1,0 1-1,1-1 0,-1 0 0,0 0 0,0 0 1,0 0-1,0 0 0,0 1 0,0-1 0,0 0 1,0 0-1,0 0 0,1 0 0,-1 0 0,0 1 1,0-1-1,0 0 0,0 0 0,0 0 0,1 0 0,-1 0 1,0 0-1,0 0 0,0 0 0,0 0 0,1 0 1,-1 0-1,0 0 0,0 0 0,0 0 0,0 0 1,1 0-1,-1 0 0,0 0 0,0 0 0,0 0 1,1 0-1,-1 0 0,0 0 0,0 0 0,0 0 0,0 0 1,0 0-1,1 0 2,7-1-79,-6 0 78,-1 1-1,0-1 0,0 1 1,0-1-1,0 1 1,0-1-1,0 0 0,0 0 1,0 1-1,0-1 0,0 0 1,0-1 1,-1 2-1,0 0 0,1 0 0,-1 0 0,0 0 0,0 0 1,0 0-1,0 0 0,0 0 0,0 0 0,0 0 0,0 0 0,0 0 0,0-1 1,0 1-1,0 0 0,0 0 0,0 0 0,0 0 0,0 0 0,0 0 0,0 0 1,0 0-1,0 0 0,0 0 0,0 0 0,0 0 0,0 0 0,0-1 0,0 1 1,0 0-1,0 0 0,0 0 0,-1 0 0,1 0 0,0 0 0,0 0 0,0 0 1,0 0-1,0 0 0,0 0 0,0 0 0,0 0 0,0 0 0,0 0 0,0 0 1,0 0-1,0 0 0,0 0 0,0 0 0,-1 0 0,1 0 0,0 0 0,0 0 1,0 0 0,-10 1 2,1 4 16,-1-1 0,1 1 0,0 0 0,0 1-1,1 0 1,0 0 0,0 1 0,-2 1-18,-2 4 38,-2-2 0,-6 4-38,19-13-5,0 0 0,-1 0 0,1 0 0,-1 0 0,1-1 0,-1 1 0,0 0 0,1-1 0,-1 1 0,0-1 0,1 0 0,-1 1 0,0-1 0,1 0 0,-1 0 0,0 0 0,-1-1 5,18-13 122,-14 13-125,1-1-9,0 0 0,-1 1 0,1-1 0,-1 0 0,1 0 0,-1 0-1,0 0 1,0 0 0,0 0 12,-1 1 43,-1 1-39,0 0 0,0 1 0,1-1-1,-1 0 1,0 0 0,0 1 0,1-1 0,-1 0 0,0 1 0,1-1-1,-1 1 1,0-1 0,1 1 0,-1-1 0,1 1 0,-1-1-1,1 1 1,-1 0 0,0 0-4,1-1-6,0 1-1,-1 0 0,1-1 1,-1 1-1,0-1 0,1 1 1,-1-1-1,1 1 0,-1-1 1,0 1-1,1-1 0,-1 0 1,0 1-1,1-1 0,-1 0 1,0 1-1,0-1 0,1 0 1,-1 0 6,-1 0 2,1 0 0,-1 0 0,1 0 0,0-1 0,-1 1 0,1 0 0,-1-1 0,1 1 0,0-1 0,0 1 0,-1-1 0,1 0 0,0 0 0,0 0 0,0 1 0,-1-1 0,1 0 0,0 0 1,1 0-1,-1 0 0,0-1 0,0 1 0,0 0 0,1 0 0,-1 0 0,0-1 0,1 1 0,-1-2-2,0 0 6,0 0 0,0-1 0,1 1 0,-1-1 0,1 1 0,0-1 0,0 1-1,0-1 1,0 1 0,1-1 0,-1 0-6,1 3 0,-1-1 0,0 1 0,0-1 0,0 1 0,0 0 0,0-1 0,0 1 0,0-1 0,0 1 0,0 0 0,-1-1 0,1 1 0,-1-1 0,1 2 0,0 0 0,0 0 0,0-1 0,0 1 0,-1 0 0,1 0 0,0 0 0,0-1 0,0 1 0,0 0 0,-1 0 0,1 0 0,0 0 0,0-1 0,-1 1 0,1 0 0,0 0 0,0 0 0,0 0 0,-1 0 0,1 0 0,0 0 0,-1 0 0,1 0 0,0 0 0,0 0 0,-10 6 0,-7 12-19,-10 15 19,12-14-14,0-1-1,-3 1 15,12-13-33,4-4 31,1 0-1,-1-1 1,1 1 0,-1 0-1,0-1 1,0 1-1,0-1 1,0 0-1,0 0 1,0 1 0,0-1-1,0 0 1,0-1-1,0 1 1,-2 0 2,4-1-1,0 0 1,0 0-1,0 0 1,0-1-1,0 1 0,0 0 1,-1 0-1,1 0 1,0 0-1,0 0 1,0-1-1,0 1 0,0 0 1,0 0-1,0 0 1,0 0-1,0-1 0,0 1 1,0 0-1,0 0 1,0 0-1,0 0 0,0-1 1,0 1-1,0 0 1,0 0-1,0 0 1,0 0-1,0-1 0,0 1 1,0 0-1,0 0 1,0 0-1,0 0 0,0 0 1,1-1-1,-1 1 1,0 0-1,0 0 0,0 0 1,0 0-1,0 0 1,0 0-1,1 0 1,-1-1 0,6-9-83,-5 9 117,5-9-8,0 1 0,-1-1 0,0-1-1,0 1 1,-1 0 0,1-8-26,-5 18 1,0 0 0,0 0-1,0 0 1,0-1 0,0 1 0,0 0 0,1 0 0,-1 0-1,0-1 1,0 1 0,0 0 0,0 0 0,0 0 0,0-1-1,0 1 1,0 0 0,0 0 0,0 0 0,-1-1 0,1 1-1,0 0 1,0 0 0,0 0 0,0-1 0,0 1 0,0 0-1,0 0 1,0 0 0,0-1 0,-1 1 0,1 0 0,0 0-1,0 0 1,0 0 0,0 0 0,-1 0 0,1-1 0,0 1-1,0 0 0,-8 4-54,-8 11-15,-34 55 128,54-92-118,5-7-26,11-23 85,-18 50 55,-2 8-27,0-6-28,0 1 0,0-1 1,0 1-1,-1-1 0,1 0 0,0 1 1,0-1-1,0 1 0,-1-1 0,1 1 1,0-1-1,-1 1 0,1-1 1,0 0-1,-1 1 0,1-1 0,0 0 1,-1 1-1,1-1 0,-1 0 0,1 0 1,-1 1-1,1-1 0,0 0 1,-1 0-1,1 0 0,-1 1 0,1-1 1,-1 0-1,2-1 6,1 1 1,0 0 0,-1-1-1,1 0 1,-1 1 0,1-1-1,0 0 1,-1 0-1,0 0 1,2-1-7,2-1-56,-4 2 99,-3 14-96,-4 6 51,-2-1-1,0-1 1,-1 1 0,-8 11 2,-10 19 94,17-28-112,-1 0 0,-1-1 0,0 0-1,-2-1 1,-3 3 18,32-41 3,-1 0 0,10-19-3,-18 30-6,-25 42 31,12-18-33,-1-2 1,-1 1-1,0-1 1,-6 7 7,-32 27-88,27-29 155,-14 18-67,34-36 0,0 0 1,0 0-1,0 0 0,0 0 1,0 0-1,0 0 1,1 0-1,-1 0 1,0 0-1,0 0 1,0 0-1,0 0 1,0 0-1,0 0 1,0 0-1,0 0 0,0 0 1,0 0-1,0 0 1,1 0-1,-1 0 1,0 1-1,0-1 1,0 0-1,0 0 1,0 0-1,0 0 0,0 0 1,0 0-1,0 0 1,0 0-1,0 0 1,0 0-1,0 0 1,0 1-1,0-1 1,0 0-1,0 0 0,0 0 1,0 0-1,0 0 1,0 0-1,0 0 1,0 0-1,0 0 1,0 0-1,0 1 1,0-1-1,0 0 0,0 0 1,0 0-1,0 0 1,0 0-1,0 0 1,0 0-1,0 0 1,0 0-1,-1 0 1,1 0-1,0 0 1,0 0-1,0 1 0,0-1 1,0 0-1,0 0 1,0 0-1,0 0 0,11-3-50,15-7-34,-26 10 86,8-4-44,1 1-1,-1 1 0,5-2 43,-37 26 91,5-13-176,20-9 87,-1 0-2,0-1 0,1 1 0,-1 0 0,1 0 0,-1 0 0,1 0-1,-1 0 1,0-1 0,1 1 0,-1 0 0,1 0 0,-1 0-1,1 0 1,-1 0 0,0 1 0,1-1 0,-1 0 0,1 0-1,-1 0 1,1 0 0,-1 0 0,0 1 0,1-1 0,-1 0 0,1 0-1,-1 1 1,0-1 0,1 0 0,-1 0 0,0 1 0,0-1-1,1 0 1,-1 1 0,0-1 0,0 1 0,1-1 0,-1 0 0,0 1-1,0-1 1,0 1 0,0-1 0,1 0 0,-1 1 0,0-1-1,0 1 1,0-1 0,0 1 0,0-1 0,0 0 0,0 1-1,0-1 1,-1 1 0,0 11 24,0-1-1,-1 0 0,-1 0 0,0 1 0,-3 7-23,-3 9-73,-1 2 112,-13 29-39,19-49 41,3-7-53,2-3-5,5-5-18,7-11 56,-9 6-26,0 1-1,0-1 1,-1 0-1,-1-1 1,2-8 5,3-11 70,13-16-193,-20 45 123,0 0 0,0-1 0,0 1 0,0 0 0,0 0 0,0 0 0,-1-1 0,1 1 0,0 0 0,-1 0 0,1 0 0,-1 0 0,1 0 0,-1-1 0,1 1 0,-1 0 0,0 0 0,0 1 0,1-1 0,-1 0 0,0 0 0,0 0 0,0 0 0,0 1 0,0-1 0,0 0 0,0 1 0,0-1 0,-1 1 0,1-1 0,0 1 0,0 0 0,0 0 0,0-1 0,-1 1 0,1 0 0,0 0 0,0 0 0,0 0 0,-1 0 0,1 0 0,0 1 0,-1-1 0,-13 1 34,14-1-36,0 0-1,-1-1 0,1 1 1,0 0-1,-1 1 1,1-1-1,0 0 0,-1 0 1,1 0-1,0 1 1,0-1-1,-1 1 0,1-1 3,-1 5-10,0-1 0,1 0 0,0 0 0,0 0 0,0 1 0,0-1 0,1 0 0,0 1 0,0 1 10,-2 28 13,1-27-4,0 1 1,1-1 0,0 1-1,0-1 1,1 1 0,0-1 0,0 1-1,1-1-9,2 18-5,-3-22 10,11 20-5,-10-18 0,0-1 0,-1 1 0,0-1 0,0 1 0,0-1 0,-1 1 0,1 0 0,-1 2 0,0-4 0,0 0 0,1-8-4,1 0-1,-1 1 0,1-1 0,0 0 0,0 1 1,0 0-1,1 0 0,0-1 0,0 1 5,11-20 43,-1-7-95,-2 0-1,1-7 53,11-29 68,-22 64-65,-1 1 1,1-1-1,-1 0 1,1 1-1,-1-1 1,0 1-1,0-1 1,0 1-1,0-1 1,-1 0-1,0-1-3,0-12-17,1 12 12,1 0 0,-1-1-1,1 1 1,0 0 0,0 0-1,1 0 1,-1 0 0,1 0-1,0-1 6,23-36 50,-4 5-36,-5 1-14,-11 21 0,1 1 0,1 0 0,0-1 0,-4 11 0,-1-1 0,1 0 0,0 0 0,0 1 0,1 0 0,-1-1 0,1 1 0,-1 1 0,1-1 0,0 0 0,3-1 0,-7 5 0,0-1 0,0 0 0,0 0 0,0 0 0,-1 0 0,1 0 0,0 0 0,0 0 0,0 0 0,0 0 0,0 1 0,0-1 0,0 0 0,0 0 0,0 0 0,0 0 0,0 0 0,0 0 0,0 0 0,0 0 0,0 1 0,0-1 0,0 0 0,0 0 0,0 0 0,0 0 0,0 0 0,0 0 0,0 0 0,0 1 0,0-1 0,0 0 0,0 0 0,0 0 0,1 0 0,-1 0 0,0 0 0,0 0 0,0 0 0,0 0 0,0 0 0,0 1 0,0-1 0,0 0 0,0 0 0,0 0 0,1 0 0,-1 0 0,0 0 0,0 0 0,0 0 0,0 0 0,0 0 0,0 0 0,0 0 0,1 0 0,-1 0 0,0 0 0,0 0 0,0 0 0,0 0 0,0 0 0,0 0 0,0 0 0,-3 7 0,-4 5 0,2 0 0,-1 0 0,1 1 0,1 0 0,0-1 0,1 2 0,0 6 0,0-7 0,1-1 0,-2 1 0,1-1 0,-2 1 0,0-1 0,0 0 0,-1-1 0,-2 3 0,-32 37 0,54-66 15,-9 11-16,0-2 0,0 1-1,0-1 1,-1 1-1,1-1 1,-2-1 0,3-2 1,3-15-6,6-22 6,5-13 0,-14 38 0,-3 12 0,-6 22 0,2-9 0,-3 18 0,-1 0 0,-2 0 0,0 0 0,-1-1 0,-1-1 0,-6 9 0,-130 199 0,145-227 1,-1-1-1,0 1 0,1 0 1,0 0-1,-1-1 1,1 1-1,-1 0 0,1 0 1,0 0-1,0 0 0,-1 0 1,1 0-1,0 0 0,0-1 1,0 1-1,0 0 1,0 0-1,0 0 0,0 0 1,1 1-1,-1-2-1,0 1 0,1-1 0,-1 1 0,0-1 0,1 0 1,-1 1-1,1-1 0,-1 1 0,1-1 0,-1 0 0,1 1 1,-1-1-1,1 0 0,0 0 0,-1 1 0,1-1 0,-1 0 1,1 0-1,0 0 0,-1 0 0,1 0 0,0 0 1,3 0-12,0 0-1,-1 0 0,1 0 1,0-1-1,0 0 1,0 1-1,-1-2 0,4 0 13,1-2 11,0 0 1,-1 0-1,0-1 0,0 0 0,0 0 0,0-1 0,-1 0 1,0 0-1,0 0 0,-1-1 0,3-4-11,-8 11 0,0 0 0,0 0 0,0 0 0,0 0 0,0 0-1,0 0 1,0 0 0,0 0 0,0 0 0,0 0 0,0 0 0,0 0 0,0 0 0,0 0 0,0 0-1,0 0 1,0 0 0,0 0 0,0 1 0,0-1 0,0 0 0,1 0 0,-1 0 0,0 0 0,0 0-1,0 0 1,0 0 0,0 0 0,0 0 0,0 0 0,0 0 0,0 0 0,0 0 0,0 0 0,0 0 0,0 0-1,0 0 1,0 0 0,0 0 0,0 0 0,0 0 0,0 0 0,0 0 0,0 0 0,0 0 0,0 0-1,0 0 1,0 0 0,1 0 0,-1 0 0,-2 9-4,-7 12 2,3-13-11,-2 0 0,1 0-1,-1-1 1,0 0 0,-5 2 13,3 0-24,-1-1 0,-6 9 24,14-13 12,-1 0 0,1 0 0,0 0 1,1 0-1,-1 1 0,1-1 0,-1 1 0,2 0 0,-2 1-12,3-5 0,0-1 0,-1 1 0,1 0 1,0-1-1,0 1 0,0-1 0,-1 1 0,1 0 0,0-1 1,0 1-1,0 0 0,0-1 0,0 1 0,0 0 0,0-1 1,0 1-1,1 0 0,-1-1 0,0 1 0,0-1 0,0 1 1,1 0-1,-1-1 0,0 1 0,1 0 0,0-1 0,-1 0 0,1 1 1,0-1-1,-1 0 0,1 0 0,0 0 0,-1 0 0,1 0 1,0 0-1,-1 0 0,1 0 0,0 0 0,-1 0 0,1 0 1,0 0-1,-1 0 0,1-1 0,0 1 0,0 0 0,4-3-4,1 1-1,-1-1 1,1 0-1,2-2 5,0 0-26,-1 0-1,1 0 0,-2-1 1,1 0-1,0 0 0,-1-1 1,0 0-1,-1 0 0,1-1 27,-6 8 1,0 0-1,0 0 0,0 0 0,0-1 0,1 1 0,-1 0 1,0 0-1,0 0 0,0 0 0,0-1 0,0 1 0,0 0 1,0 0-1,0 0 0,0-1 0,0 1 0,0 0 1,0 0-1,0 0 0,0-1 0,0 1 0,0 0 0,0 0 1,0 0-1,0-1 0,-1 1 0,1 0 0,0 0 0,0 0 1,0 0-1,0-1 0,0 1 0,0 0 0,0 0 1,-1 0-1,1 0 0,0 0 0,0-1 0,-10-1-42,-11 5-35,15-2 72,0 0 0,0 1 0,0 0 0,0 1 0,1-1 0,-1 1 0,1 0 0,0 0 0,0 1 1,0 0-1,0 0 0,0 0 5,2-1-6,1 0 0,-1-1 1,1 1-1,0 0 1,0 1-1,0-1 1,0 0-1,1 0 1,-1 1-1,1-1 1,0 1-1,0 0 0,0-1 1,0 1-1,1 0 1,-1-1-1,1 1 1,0 0-1,0 0 1,1 1 5,-1-4-9,-1-1 1,1 1-1,1 0 1,-1-1-1,0 1 1,0-1-1,0 1 1,0 0-1,0-1 1,0 1-1,1-1 1,-1 1 0,0 0-1,1-1 1,-1 1-1,0-1 1,1 1-1,-1-1 1,1 1-1,-1-1 1,0 0-1,1 1 1,-1-1-1,1 1 1,-1-1-1,1 0 1,0 1-1,-1-1 1,1 0 8,0 0-3,0 0 0,0 0 0,0 0 0,0 0-1,0-1 1,0 1 0,0 0 0,0-1 0,0 1 0,0 0 0,0-1 0,0 1 0,0-1 0,-1 0-1,1 1 1,0-1 3,4-3 14,0-1-1,0 1 0,-1-1 0,1 0 0,-1-1-13,-2 4 3,-1 0 0,0-1 0,1 1-1,-1-1 1,0 1 0,0-1 0,-1 1-1,1-1-2,-1 2 1,0 1 0,0 0 0,1-1 0,-1 1 0,0 0-1,0-1 1,0 1 0,0-1 0,0 1 0,0 0-1,-1-1 1,1 1 0,0 0 0,0-1 0,0 1 0,0 0-1,0 0 1,0-1 0,-1 1 0,1 0 0,0-1-1,0 1 1,0 0 0,-1 0 0,1-1-1,-1 1-3,1 0-1,-1 0 1,1 0-1,-1-1 1,0 1 0,1 0-1,-1 0 1,0 0 0,1 0-1,-1 0 1,0 1 0,1-1-1,-1 0 1,0 0-1,1 0 1,-1 0 0,1 1-1,-1-1 1,0 1 3,-4 1-5,0 2 0,0-1 0,0 1 1,0 0-1,1 0 0,-1 0 0,1 0 0,0 1 0,1 0 1,-1 0-1,1 0 0,0 0 0,0 0 0,0 1 0,1-1 0,0 1 1,0 0-1,1-1 0,-1 1 0,1 0 0,0 0 0,1 1 5,0-6 0,-1 0 0,1 0 0,1-1 0,-1 1 0,0 0 0,0 0 0,0 0 0,0-1 0,0 1 0,1 0 0,-1 0 0,0-1 0,1 1 0,-1 0 0,1-1 0,-1 1 0,0 0 0,1-1 0,0 1 0,-1 0 0,1-1 0,-1 1 0,1-1 0,0 1 0,0-1 0,0 1 0,0-1 0,1 1 0,-1-1 0,1 0 0,-1 1 0,1-1 0,-1 0 0,1 0 0,-1 0 0,1 0 0,-1 0 0,1 0 0,0-1 0,5 0 0,0-1 0,0 0 0,-1-1 0,1 0 0,1-1 0,1 0 0,-1 0 0,0-1 0,0 0 0,0 0 0,-1-1 0,0 0 0,0-1 0,0 1 0,-1-1 0,5-7 0,-28 24 59,2 1-84,0-1 0,-4 2 25,6-5-2,1 1 0,0 1 0,0 0-1,-2 4 3,13-13 1,1 0 0,0 0 0,-1 0 0,1 1 0,0-1-1,0 0 1,-1 0 0,1 1 0,0-1 0,0 0 0,-1 1-1,1-1 1,0 0 0,0 0 0,0 1 0,0-1 0,-1 1-1,1-1 1,0 0 0,0 1 0,0-1 0,0 0 0,0 1 0,0-1-1,0 0 1,0 1 0,0-1 0,0 1 0,0-1 0,0 0-1,1 1 0,-1-1 1,1 1 0,-1-1 0,1 1-1,-1-1 1,1 0 0,0 1-1,-1-1 1,1 0 0,0 0 0,-1 0-1,1 1 1,0-1 0,-1 0 0,1 0-1,0 0 1,-1 0-1,28-1-38,-21 0 41,0-1-1,-1 0 0,1 0 0,0 0 0,0-1 0,-1 0 1,0 0-1,1 0 0,-1-1 0,-1 0 0,1 0 0,0-1 1,-1 0-1,0 1 0,0-2 0,-1 1 0,1-1 0,-1 1 1,0-1-1,0 0 0,-1-1 0,0 1 0,0-1 0,-1 1 1,0-1-1,0 0 0,1-5-2,-3 2 90,-6 13-80,-11 18-96,13-15 56,-40 38 9,31-33 14,1 1 0,0 1-1,-7 10 8,19-23 0,-1 0 0,1 1 0,0-1-1,-1 0 1,1 1 0,0-1-1,-1 1 1,1-1 0,0 1 0,0-1-1,0 0 1,-1 1 0,1-1 0,0 1-1,0-1 1,0 1 0,0-1-1,0 1 1,0-1 0,0 1 0,0-1-1,0 1 1,0-1 0,0 1 0,0-1-1,0 1 1,1-1 0,-1 1 0,1-1 1,-1 1 0,1-1 0,-1 1 1,1-1-1,0 0 0,-1 1 0,1-1 0,-1 0 1,1 0-1,0 1 0,0-1 0,-1 0 1,1 0-1,0 0 0,-1 0 0,1 0 1,0 0-2,4 0 13,0-1 0,-1 1 1,1-1-1,0 0 0,2-1-13,-2 0-5,0 0-1,0-1 0,0 1 0,0-1 0,-1-1 1,1 1-1,-1-1 0,0 1 0,0-1 0,0-1 1,0 1-1,-1 0 0,1-1 0,-1 0 0,2-3 6,1-4 2,0-1-1,-1 1 1,0-1-1,-1-1 0,3-11-1,-7 24 0,0 1 0,0 0 0,1-1 0,-1 1 1,0-1-1,0 1 0,0-1 0,0 1 0,0-1 0,0 1 0,0-1 0,0 1 0,0-1 0,0 1 0,0-1 0,0 1 0,0-1 0,-1 1 0,1-1 0,0 1 0,0-1 0,0 1 0,-1-1 0,1 1 0,0 0 0,-1 0 0,1 0 0,-1 0 0,1 0 0,-1 0 0,1 0 0,0 0 0,-1 0 0,1 0-1,-1 0 1,1 0 0,-1 0 0,1 1 0,0-1 0,-1 0 0,1 0 0,0 0 0,-1 1 0,1-1 0,0 0 0,-1 1 0,-22 20 4,19-16 3,-110 93 41,105-86-69,10-12 20,-1 0 0,0 0 0,0 0 0,1 0 0,-1 0 0,0 0 0,0 1 0,1-1 0,-1 0 0,0 0 0,0 0 0,1 0 0,-1 0 0,0 0 0,0 0 0,1 0 0,-1 0 0,0 0 0,1 0 0,-1-1 0,0 1 1,0 0-1,1 0 0,-1 0 0,0 0 0,0 0 0,0 0 0,1-1 0,-1 1 1,5-2 0,-1 0 0,1 0 0,-1-1 1,0 1-1,1-2 0,7-7-1,0 0 0,-1-1 0,-1-1 0,0 0 0,0 0 0,4-9 1,11-24-12,7-20 12,-17 32 29,2 2 0,1 0 0,17-22-29,-20 36-40,-11 14 42,0-1 0,0 0 0,0 0 1,-1 0-1,1 0 0,-1 0 0,0-1 0,-1 0 0,2-3-2,-4 9-1,0-1 1,0 1-1,0 0 0,0-1 0,0 1 1,0 0-1,0-1 0,0 1 1,0 0-1,0 0 0,0-1 1,0 1-1,0 0 0,0-1 0,0 1 1,-1 0-1,1 0 0,0-1 1,0 1-1,0 0 0,-1 0 0,1-1 1,0 1-1,0 0 0,0 0 1,-1 0-1,1-1 0,0 1 1,0 0-1,-1 0 0,1 0 0,0 0 1,-1 0-1,1 0 0,0 0 1,0 0-1,-1-1 0,1 1 1,0 0-1,-1 0 0,1 0 0,0 0 1,-1 0-1,1 1 0,0-1 1,0 0-1,-1 0 0,1 0 0,0 0 1,-1 0-1,1 0 0,0 0 1,-19 6-25,18-6 28,-4 3-6,0 0-1,0-1 1,0 2 0,0-1-1,0 0 1,1 1-1,0 0 1,0 0-1,0 0 1,0 1 0,0-1-1,1 1 1,0 0-1,0 0 4,-8 16-14,1-1-1,0 2 0,2 0 15,-12 26 66,-6 8-29,34-75-43,-2-1 0,2-11 6,-5 18 1,1-1-1,0 1 0,1 0 0,0 0 0,1 0 0,0 1 0,2-2 0,28-33 14,-22 30 19,0-1 0,2-6-33,-16 24 0,13-21-26,0-1-1,-2 0 0,7-21 27,-18 40-38,-4 6-8,-6 7 29,-30 36 133,9-10-86,1 1-30,20-23-7,1-1 0,1 1-1,0 0 1,-5 15 7,9-18 27,3-8-30,0 0 0,1 0-1,-1-1 1,0 1 0,-1 0 0,1-1 0,0 1 0,-1-1 0,1 0 0,-1 1 0,0-1 0,0 0 3,2-3-1,-1 0 1,1-1-1,0 1 1,-1 0-1,1-1 1,0 1 0,0 0-1,0-1 1,0 1-1,0-1 1,0 1-1,1 0 1,0-9 9,2 0 0,0 0-1,0 0 1,0 1 0,2-1-1,0 0-8,32-55-72,-15 29 92,1-1 41,17-21-61,-10 16-61,-20 24 64,-10 11 18,-1 7-19,1 0 0,0 0 0,-1 0 0,1 0 0,-1 0 0,1-1 0,0 1 0,-1 0 0,1 0 0,-1 0 0,1 0 0,-1 0 0,1 1 0,0-1 0,-1 0 0,1 0 0,0 0 0,-1 0 0,1 0 0,-1 0 0,1 1 0,0-1 0,-1 0-2,-5 3-14,0 0 0,1 0 0,-1 1 0,1 0 1,-1 0-1,1 0 0,0 1 0,1 0 0,-1-1 0,1 2 1,-2 1 13,-7 13 4,1-1 0,-6 16-4,-8 11 69,20-38-64,3-11-4,5-15-2,2 8-1,-1 0 0,1 0 0,1 0 0,0 0 0,0 1 0,1-1 0,0 1 0,1 1 0,-1-1 0,2 1 0,-1 0 0,1 1 0,6-4 2,-1 0-6,0-1 1,0 0 0,-2-1-1,1 0 1,-1 0 0,-1-1-1,2-6 6,0 1-5,-14 22 51,0 1-35,-1 1 1,0-1 0,0 0 0,-1 0-1,1 0 1,-1 0 0,0 0-12,-10 7-37,-1-1-1,0-1 1,0 0 0,-1-1-1,-8 2 38,16-8 121,10-7-78,14-9-42,-11 10 21,-1 0-25,1-1 0,-1 1 0,0-1 1,-1 0-1,1 0 0,-1 0 0,0-1 3,-2 4-5,0 0 1,0 0-1,0 1 0,0-1 1,-1 0-1,1 0 0,-1-1 1,1 1-1,-1 0 0,0 0 1,0 0-1,0 0 0,0 0 1,0 0-1,0 0 0,-1 0 1,1 0-1,-1 0 0,1 0 1,-1 0-1,0 0 0,0-1 5,1 2 3,-1 1-1,1-1 1,0 1-1,-1 0 1,1-1-1,0 1 1,0-1-1,-1 1 1,1 0-1,-1-1 0,1 1 1,0 0-1,-1-1 1,1 1-1,-1 0 1,1 0-1,-1-1 1,1 1-1,-1 0 1,1 0-1,-1 0 1,1 0-1,-1 0 1,1 0-1,-1 0 0,1 0 1,-1 0-1,1 0 1,-1 0-1,0 0-2,0 0-2,0 1 1,-1-1-1,1 1 0,0 0 0,-1 0 0,1 0 0,0-1 0,0 1 1,0 0-1,0 0 0,-1 1 2,-3 4 15,1-1-1,0 1 1,0 0-1,-1 2-14,-4 15-88,9-23 88,0 0 1,0 1 0,0-1-1,0 0 1,-1 1 0,1-1-1,0 0 1,0 1 0,0-1-1,0 0 1,0 1 0,0-1-1,0 0 1,0 1 0,0-1-1,0 0 1,0 1 0,0-1 0,0 0-1,0 1 1,0-1 0,1 0-1,-1 1 1,0-1 0,0 0-1,0 0 1,0 1 0,1-1-1,-1 0 1,0 1 0,0-1-1,0 0 1,1 0 0,-1 0-1,0 1 1,0-1 0,1 0-1,-1 0 1,0 0 0,1 0-1,-1 1 1,0-1 0,1 0-1,-1 0 1,0 0 0,1 0 0,-1 0-1,0 0 1,1 0 0,-1 0-1,0 0 1,1 0 0,-1 0-1,0 0 1,1 0 0,-1 0-1,0 0 1,1 0 0,-1-1-1,0 1 1,1 0 0,-1 0-1,0 0 1,0 0 0,1-1-1,-1 1 1,0 0 0,0 0-1,3-2-2,0 0 1,0 0 0,0 0 0,0 0 0,0 0-1,-1-1 1,0 1 0,1-1 0,-1 1 0,2-4 1,18-31 75,-19 32-64,5-12-59,-8 11 73,-8 11-76,-1 3 34,1 1 0,1 1 0,0-1 1,0 1-1,1 0 0,0 1 0,1 0 17,5-11 2,0 0 0,0 0 0,0 0 0,1 0 0,-1 0 0,0 0 0,0 0-1,0 0 1,0 0 0,1 0 0,-1 0 0,0 0 0,0 0 0,0 0 0,1 0 0,-1 0 0,0 0-1,0 0 1,0 0 0,0 0 0,1 0 0,-1 0 0,0 0 0,0 0 0,0 1 0,0-1-1,1 0 1,-1 0 0,0 0 0,0 0 0,0 0 0,0 0 0,0 1 0,0-1 0,1 0-1,-1 0 1,0 0 0,0 0 0,0 1 0,0-1 0,0 0 0,0 0 0,0 0 0,0 0 0,0 1-1,0-1 1,0 0 0,0 0 0,0 0 0,0 0 0,0 1 0,0-1 0,0 0 0,0 0-1,0 0 1,0 1 0,0-1 0,0 0 0,0 0 0,0 0 0,-1 0 0,1 1-2,13-8-91,-11 6 93,-1 0 0,1 0 0,-1 0 1,1 0-1,-1 0 0,0-1 0,1 1 0,-1-1 0,0 1 0,0-1 0,0 1 1,0-1-1,0 0 0,-1 1 0,1-1 0,0 0 0,-1 0 0,1 0 1,-1 0-1,0 1 0,1-1 0,-1 0 0,0 0 0,0 0 0,0 0 0,-1 0 1,1 0-1,0 1 0,-1-1 0,1 0 0,-1 0 0,1 0 0,-1 1 1,0-1-1,0 0 0,0 1 0,0-1 0,0 1 0,0-1 0,-1 0-2,-3-3-2,0-1-1,1 1 0,-1-1 1,1 0-1,0 0 0,1-1 1,0 1-1,0-1 3,2 6-59,1 2 64,-1 0-1,1 1 1,-1-1 0,1 0-1,0 0 1,-1 0-1,1 1 1,0-1-1,0 0 1,0 0-1,0 1 1,0-1-1,0 0 1,0 1-1,0-1 1,0 0 0,1 1-5,-1 0 7,1 1 1,-1-1 0,1 1-1,0-1 1,0 0 0,0 1-1,0-1 1,0 0-8,0-1-2,-1 0 0,1-1 0,0 1 0,-1-1 0,1 0 0,0 1 0,-1-1 0,1 1 0,0-1 0,0 0 0,-1 0 1,1 1-1,0-1 0,0 0 0,0 0 0,-1 0 0,1 0 0,0 0 0,0 0 0,0 0 0,-1 0 0,1 0 0,0 0 0,0-1 0,0 1 0,-1 0 0,1 0 0,0-1 0,-1 1 0,1 0 0,0-1 0,0 1 0,-1-1 0,1 0 2,0 0 4,1 1 0,-1-1 0,0 1 0,0-1 0,0 1 0,0-1 0,1 1 0,-1 0 0,0-1 0,0 1 0,1 0-1,-1 0 1,0 0 0,1 0 0,-1 0 0,0 0 0,1 0-4,-1 1-1,0-1 0,0 1 1,0-1-1,0 0 0,0 1 0,0-1 0,0 0 1,0 0-1,0 0 0,1 0 0,-1 0 0,0 0 0,0 0 1,0 0-1,0-1 0,0 1 0,0 0 0,0-1 1,0 1-1,0 0 0,0-1 0,0 1 0,0-1 1,0 0-1,0 1 1,1-2-3,-1-1 0,1 1 0,0 0-1,-1-1 1,1 1 0,-1 0 0,0-1 0,1 0 0,-1-1 3,-6 14 5,-1 0-1,0 0 1,-1 0-1,-6 6-4,-42 46 51,48-54-62,1-1-1,0 2 0,0-1 1,0 0-1,1 1 0,1 0 1,-2 4 11,-4 14-1,-6 25 1,10-30 1,-1-1-1,-1 1 1,-9 16-1,-75 127 0,91-163 0,-2 3 0,1-1 0,0 0 0,0 1 0,0-1 0,1 1 0,-1 4 0,2-9 0,0 0-1,-1 1 0,1-1 1,0 0-1,0 0 1,0 0-1,0 0 0,0 0 1,0 1-1,0-1 0,0 0 1,0 0-1,0 0 1,0 0-1,0 1 0,0-1 1,0 0-1,0 0 0,0 0 1,0 0-1,0 0 1,1 1-1,-1-1 0,0 0 1,0 0-1,0 0 0,0 0 1,0 0-1,0 1 1,0-1-1,0 0 0,1 0 1,-1 0-1,0 0 0,0 0 1,0 0-1,0 0 1,0 0-1,1 0 0,-1 0 1,0 1-1,0-1 0,0 0 1,0 0-1,0 0 1,1 0 0,8-4-62,9-10-40,-7 1 54,0-1-1,-1 0 0,2-6 49,-2 5 28,0-1 0,13-12-28,-23 37-47,-1 1 1,0 0 0,-2 8 46,-1-3 9,0 0-1,0 0 1,-2 0 0,0 0-1,0-1 1,-1 0 0,-1 0-1,-9 11-8,16-24 4,0 1 0,0-1 0,0 1 0,0 0 0,0-1 0,0 1 0,0 0 0,1 0 0,-1-1 0,1 1 0,-1 0 0,1 1-4,0-2-7,1-1 0,0 0 0,-1 1 0,1-1-1,0 0 1,-1 0 0,1 0 0,0 0 0,-1 0-1,1 0 1,0 0 0,0 0 0,-1 0 0,1 0-1,0 0 1,-1 0 0,1 0 0,0 0 0,-1-1-1,1 1 8,2-1-1,-1 0-1,1 0 0,-1-1 0,1 1 1,-1-1-1,0 1 0,1-1 1,-1 0-1,0 0 0,0 0 0,0 0 1,-1 0-1,1-1 0,0 1 1,-1 0-1,1-1 2,2-6-1,1-1 0,-1 0 0,2-8 1,-3 9-11,0-1 0,1 1-1,3-5 12,-7 14 0,0 0 0,0 0 0,0 0 0,0 0 0,0 0 0,0 1 0,0-1 0,0 0 0,0 0 0,0 0 0,0 0 0,0 0 0,0 0 0,1 0 0,-1 0 0,0 1 0,0-1 0,0 0 0,0 0 0,0 0 0,0 0 0,0 0 0,1 0 0,-1 0 0,0 0 0,0 0 0,0 0 0,0 0 0,0 0 0,1 0 0,-1 0 0,0 0 0,0 0 0,0 0 0,0 0 0,0 0 0,0 0 0,1 0 0,-1 0 0,0 0 0,0 0 0,0 0 0,0 0 0,0-1 0,0 1 0,0 0 0,1 0 0,-1 0 0,0 0 0,0 0 0,0 0 0,0 0 0,0 0 0,0 0 0,0-1 0,0 1 0,0 0 0,0 0 0,0 0 0,0 0 0,0 0 0,0 0 0,0-1 0,0 1 0,0 0 0,0 0 0,2 7 0,-2 13 38,-1-1-1,-1 11-37,0-14-19,1 0 1,1 0-1,0 1 0,2 4 19,-2-20 0,1 0 0,-1 1 0,0-1 0,1 1 0,-1-1 0,1 0 0,0 1 0,-1-1 0,1 0 0,0 0 0,0 1 0,0-1 0,-1 0 0,1 0 0,1 0 0,-1 0 0,0 0 0,0 0 0,0-1 0,0 1 0,13 12 0,-13-11 4,-1 0-1,1-1 1,-1 1-1,0-1 1,0 1-1,1 0 1,-1-1-1,0 1 0,0-1 1,0 1-1,-1 0 1,1-1-1,0 1 1,-1-1-1,1 1 1,-1-1-1,1 1 0,-1 1-3,0-1 2,0 1 0,0-1-1,-1 0 1,1 0 0,0 1-1,-1-1 1,1 0-1,-1 0 1,0 0 0,0 0-1,-1 0-1,-5-1-22,1-1 76,7 2-63,0 0 0,0-1-1,0 1 1,1 0 0,-1 0-1,0 0 1,1 0-1,0 1 10,0-1 22,-1-1-22,0 0 1,0 0-1,0 0 0,1 0 0,-1 0 1,1 0-1,-1-1 0,0 1 0,1 0 1,-1 0-1,1 0 0,0-1 0,-1 1 1,1 0-1,0 0 0,-1-1 0,1 1 0,0-1 1,0 1-1,-1-1 0,2 1 0,7 7-48,-8-7 51,-1 0 0,1-1 0,0 1 0,-1 0 0,1 0 0,-1 0 0,1-1 0,-1 1 0,1 0 0,-1 0 0,1 0 0,-1 0 0,0 0 0,0 0 0,0 0 0,1 0 0,-1 0 0,0 0 0,0 0 0,0 0 0,0 0 0,0 0 0,-1 0 0,1 0 0,0 0 0,0-1 0,-1 1 0,1 1-3,-1-1 10,-1 0 0,1 0-1,0 0 1,-1 0 0,1 0 0,-1 0 0,1 0-1,-1 0 1,1-1 0,-1 1 0,0-1-1,1 1 1,-1-1 0,0 1 0,1-1-1,-1 0-9,-6 5 3,7-5-11,0 1-1,1-1 1,-1 1-1,0-1 0,1 0 1,-1 1-1,0-1 1,0 0-1,1 1 0,-1-1 1,0 0-1,0 0 1,1 0-1,-2 1 9,2-1 48,0-1-48,1 0 1,0 0-1,-1 0 1,1 1-1,-1-1 0,1 0 1,0 0-1,0 1 1,0-1-1,-1 1 0,1-1 1,0 1-1,0-1 1,0 1-1,0-1 0,0 1 1,0 0-1,0-1 0,0 1 1,0 0-1,0 0 1,0 0-1,0 0 0,0 0 1,0 0-1,0 0 1,0 0-1,0 0 0,4 1 0,1 0 0,-1 0 1,0 1-1,4 1 0,-7-2-55,34 15 244,-27-12-171,0 0 0,0 0 1,0-1-1,0 0 1,0-1-1,2 1-18,27 5 236,-29-5-141,1 0 0,0-1-1,0-1 1,0 0-1,9 0-94,-13-1 0,-5 0 0,-1-1 0,1 1 0,-1 0 0,1 0 0,-1 0 0,0 0 0,1 0 0,-1 0 0,1 0 0,-1 0 0,1 0 0,-1 1 0,0-1 0,1 0 0,-1 0 0,1 0 0,-1 0 0,0 1 0,1-1 0,-1 0 0,0 0 0,1 1 0,-1-1 0,0 0 0,1 0 0,-1 1 0,0-1 0,2 3 0,-1 1 0,1-1 0,-1 0 0,0 1 0,0-1 0,0 1 0,-1-1 0,1 1 0,-1-1 0,0 1 0,0-1 0,0 1 0,-1 2 0,2 14 0,0 1 0,-2 0 0,0 0 0,0 0 0,-6 19 0,7-39 0,-1 3 0,0-1 0,1 1 0,-1 0 0,1-1 0,0 1 0,0 0 0,0-1 0,1 1 0,-1 0 0,1 1 0,0-2 2,0 0 1,1-1-1,-1 1 0,0-1 0,1 1 0,0-1 0,-1 0 0,2 1-2,-2-1 9,1 0 0,-1 0 0,1 0 0,-1 0 0,0 0 0,0 1 0,1 1-9,7 24-114,-7-23 114,0 1 1,-1-1-1,1 1 0,-1 0 1,0 0-1,-1-1 0,1 1 0,-1 12-28,-1 0 0,-1 0 0,0 0 0,-1 2 28,2-20-3,1 1-1,0-1 0,0 1 1,0-1-1,-1 1 0,1 0 0,0-1 1,0 1-1,0-1 0,0 1 1,0 0-1,0-1 0,0 1 1,0-1-1,0 1 0,0-1 1,0 1-1,1 0 0,-1-1 0,0 1 1,0-1-1,1 1 0,-1-1 1,0 1-1,0-1 0,1 1 1,-1-1-1,1 1 0,-1-1 1,1 1 3,0-1-42,1 0 0,-1 0 0,1 1 1,-1-1-1,0 0 0,1 0 1,-1 0-1,1-1 0,-1 1 0,2-1 42,13 0-37,-10 1 30,-1 0-1,1 0 1,-1 1 0,1-1-1,-1 1 1,1 1 0,-1-1-1,3 2 8,3-1 1,-10-2-11,0 0 0,-1 0 1,1 0-1,0 0 0,0 0 1,-1 0-1,1 1 1,0-1-1,0 0 0,-1 0 1,1 0-1,0 1 1,-1-1-1,1 0 0,0 1 1,-1-1-1,1 1 1,-1-1-1,1 1 0,0-1 10,-1 1-42,1 0 20,-1 1-1,1-1 1,0 0 0,-1 1 0,1-1 0,-1 1 0,0-1-1,1 1 1,-1-1 0,0 1 0,0-1 0,0 1 0,0 0 22,-1-2-15,1 0 0,0 1 0,-1-1 0,1 0 0,-1 0 0,1 1 0,-1-1 0,1 0 0,0 0 0,-1 0 0,1 0 0,-1 1 0,1-1 0,-1 0 0,1 0 0,-1 0 0,1 0 0,-1 0 0,1 0 0,-1-1 0,1 1 0,-1 0 0,1 0 0,-1 0 0,1 0 0,-1 0 0,1-1 0,0 1 0,-1 0 0,1-1 0,-1 1 0,1 0 0,0 0 0,-1-1 0,1 1 0,0-1 0,-1 1 0,1 0 0,0-1 0,0 1 0,-1-1 0,1 1 0,0 0 0,0-1 0,0 1 0,-1-1 0,1 1 0,0-1 15,0 1-22,1-1 65,0 0-6,-1 1 1,0 0 15,0 0-16,0 0-26,0 0-75,-14 18 0,11-14 88,1-1 0,4-4-2,9-6 31,-3 3-62,1 0 0,0 1 0,0 1-1,0-1 1,0 2 0,1-1 0,-1 1 0,0 1 0,1-1 0,2 2 9,-11-1 48,2 3-11,-3-3-46,1 1-1,-1-1 0,1 1 0,-1-1 1,1 0-1,-1 1 0,1-1 0,-1 0 1,1 1-1,-1-1 0,1 0 0,0 0 0,-1 1 1,1-1-1,-1 0 0,1 0 0,0 0 1,-1 0-1,1 0 0,0 0 0,-1 0 1,1 0-1,0 0 0,-1 0 0,1 0 1,-1 0-1,1 0 0,0 0 0,-1-1 0,1 1 1,-1 0-1,1-1 0,0 1 0,-1 0 1,1-1-1,-1 1 0,1 0 0,-1-1 1,1 1-1,-1-1 0,0 1 0,1-1 1,-1 1-1,0-1 0,1 0 0,-1 1 1,0-1 9,2-2-58,-1-1 0,0 1 0,1-1 0,-2 1 0,1-1 0,0-1 58,-1 3-81,1 7 14,-2 5 24,1-9 43,1-1 0,-1 1 1,0-1-1,0 1 0,0-1 0,0 1 0,0-1 1,0 1-1,0-1 0,1 1 0,-1-1 0,0 1 1,0-1-1,1 1 0,-1-1 0,0 0 0,1 1 0,-1-1 1,0 0-1,1 1 0,-1-1 0,1 0 0,-1 1 1,1-1-1,-1 0 0,0 0 0,1 0 0,-1 1 1,1-1-1,-1 0 0,1 0 0,-1 0 0,1 0 1,-1 0-1,1 0 0,-1 0 0,1 0 0,0 0 0,16-3-18,-14 3 1,0-1 0,-1 0 0,1 0 0,0 0 0,-1 0 0,1-1-1,-1 1 1,1-1 0,-1 1 0,0-1 0,0 0 0,1 0 0,-1 0-1,1-2 18,-3 4 2,0-1 0,0 1-1,0 0 1,0 0 0,0-1-1,0 1 1,0 0-1,0 0 1,0-1 0,-1 1-1,1 0 1,0 0 0,0-1-1,0 1 1,0 0 0,0 0-1,-1 0 1,1-1-1,0 1 1,0 0 0,0 0-1,-1 0 1,1 0 0,0-1-1,0 1 1,-1 0 0,1 0-1,0 0 1,0 0-1,-1 0 1,1 0 0,0 0-1,0 0 1,-1 0 0,1 0-1,0 0 1,0 0-1,-1 0 1,1 0 0,0 0-1,-1 0 1,1 0 0,0 0-2,-13 1 164,10 0-184,1 1 0,-1-1 1,1 1-1,0-1 0,-1 1 0,1 0 0,0 0 0,0 0 1,0 0-1,0 0 0,1 0 0,-1 1 0,1-1 0,-1 1 0,1-1 1,0 1-1,0-1 0,0 1 0,0 0 0,0-1 0,1 1 1,-1 0-1,1 0 0,-1 0 0,1 1 20,0-4 3,1 1-1,-1-1 1,0 0-1,0 1 1,0-1-1,0 0 1,0 0-1,0 1 1,0-1-1,1 0 1,-1 0-1,0 1 0,0-1 1,0 0-1,1 0 1,-1 1-1,0-1 1,0 0-1,1 0 1,-1 0-1,0 0 1,0 0-1,1 1 1,-1-1-1,0 0 1,1 0-1,-1 0 1,0 0-1,1 0 1,-1 0-1,0 0-2,13-2-70,9-9-1,-20 9 79,0 1 1,0-1-1,0 1 0,0-1 0,0 0 0,0 1 1,-1-1-1,1 0 0,0 0 0,-1 0 1,0-1-1,1 1 0,-1 0 0,0 0 0,0-1 1,0 0-9,-1 1-16,0 0 0,1 1 1,-1-1-1,0 0 0,0 0 0,-1 1 1,1-1-1,0 0 0,0 1 1,-1-1-1,1 0 0,-1 1 1,0-1-1,1 0 0,-1 1 0,0-1 1,0 1-1,0-1 0,0 1 1,0 0-1,0-1 0,-1 1 0,1 0 1,-1-1 15,1 2-1,1 0 0,0-1 0,-1 1 0,1 0 0,0 0 0,-1 0 0,1-1 1,0 1-1,-1 0 0,1 0 0,-1 0 0,1 0 0,-1 0 0,1 0 0,0 0 0,-1 0 0,1 0 0,-1 0 1,1 0-1,-1 0 0,1 0 0,0 0 0,-1 0 0,1 0 0,-1 0 0,1 0 0,0 1 0,-1-1 0,1 0 1,-1 0-1,1 1 0,0-1 0,-1 0 0,1 0 0,0 1 0,0-1 0,-1 0 0,1 1 0,0-1 1,0 0-1,-1 1 0,1-1 0,0 1 0,0-1 0,0 0 0,0 1 0,-1-1 0,1 1 0,0-1 0,0 0 1,0 1 0,0 0 5,-1 0 0,1 0 0,0 0 0,-1 0 0,1 0-1,0 0 1,0 1 0,0-1 0,0 0 0,0 0 0,0 0 0,0 0 0,0 0 0,1 0 0,-1 0 0,0 0 0,1 1 0,-1-1 0,0 0 0,1 0 0,0 0-5,1 1-6,-1 0 0,1 0 0,0-1-1,0 1 1,0-1 0,0 1 0,1-1-1,-1 0 1,0 0 0,1 0 0,-1 0-1,0-1 1,1 1 0,-1 0 0,1-1 0,-1 0-1,1 0 1,-1 1 0,1-1 0,-1-1-1,1 1 1,-1 0 0,1-1 0,-1 1-1,0-1 1,1 0 0,-1 0 0,0 0-1,1 0 1,-1 0 0,0 0 0,0 0-1,0-1 1,0 1 0,0-1 0,0 0-1,0 0 1,-1 1 0,1-1 0,0 0-1,0-2 7,-1 0 0,0 1 0,0 0-1,0-1 1,0 1-1,-1-1 1,1 1 0,-1-1-1,0 1 1,0-1-1,0 1 1,-4-37 47,4 40-42,-1-18-37,1 14 12,-1 0 0,1 0 1,0 0-1,-1 0 0,0 0 0,0 1 1,-1-3 19,2 6 1,0 0 0,0 0 0,0 0 0,0 0 0,0-1 0,0 1 0,0 0 0,0 0 0,0 0 0,0 0 0,0 0 0,0 0 0,0 0 0,0 0 0,-1 0 0,1 0 0,0 0 0,0-1 0,0 1 0,0 0 1,0 0-1,0 0 0,0 0 0,0 0 0,-1 0 0,1 0 0,0 0 0,0 0 0,0 0 0,0 0 0,0 0 0,0 0 0,0 0 0,0 0 0,-1 0 0,1 0 0,0 0 0,0 0 0,0 0 0,0 0 0,0 0 0,0 0 0,0 1 0,0-1 0,-1 0 0,1 0 0,0 0 0,0 0 0,0 0 1,0 0-1,0 0 0,0 0-1,-6 8 32,-4 11-16,10-18-17,-4 6-69,-4 13 153,-2-1 0,0 0 0,-1-1-1,-10 12-82,21-29 0,-1-1-1,0 1 1,1 0-1,-1-1 1,1 1-1,-1 0 1,1-1-1,0 1 1,-1 0-1,1 0 1,0-1-1,-1 1 1,1 0-1,0 0 1,0 0 0,0-1 7,1 0 1,-1 0 0,1 0-1,0-1 1,-1 1-1,1 0 1,-1 0-1,1-1 1,-1 1 0,1 0-1,-1-1 1,1 1-1,-1-1 1,1 1 0,-1 0-1,0-1 1,1 1-1,-1-1 1,0 1-1,1-1-7,1-2-6,1 0-1,-1-1 0,1 1 1,-1 0-1,0-1 0,-1 1 1,1-1-1,0 0 0,-1 0 1,0 0-1,0 1 0,0-1 1,-1 0-1,1 0 0,-1 0 1,0 0-1,0 0 0,0 0 1,0 0-1,-1-1 7,1 5 1,0 0 1,0-1-1,0 1 0,0 0 1,0 0-1,0-1 0,0 1 1,0 0-1,0-1 0,0 1 1,0 0-1,-1 0 0,1-1 1,0 1-1,0 0 0,0 0 0,0-1 1,0 1-1,-1 0 0,1 0 1,0 0-1,0-1 0,0 1 1,-1 0-1,1 0 0,0 0 1,-1-1-2,-3 6 39,-3 10 25,5-4-54,1 0 0,0-1 1,1 1-1,0 4-10,1 3-9,-1-17 20,0-1 1,0 1-1,0 0 0,0-1 1,0 1-1,0 0 1,0 0-1,1-1 0,-1 1 1,0 0-1,0-1 1,1 1-1,-1-1 1,1 1-1,-1 0 0,0-1 1,1 1-1,-1-1 1,1 1-1,-1-1 0,1 1 1,0-1-1,-1 0 1,1 1-1,-1-1 1,1 0-1,0 1 0,-1-1 1,1 0-1,0 0 1,0 1-12,21 0-323,-18-1 484,-3 0-156,-1 0-69,0 0 48,0 0 107,0 0-22,0 0-32,0 0 1,0 0 15,17 3-197,3 0 229,-19-3-87,0 0 0,0 0-1,0 0 1,1 0 0,-1 0-1,0 0 1,0 0 0,0-1-1,0 1 1,0-1-1,0 1 1,0-1 0,1 1-1,-1-1 1,-1 1 0,1-1-1,0 0 1,0 0 0,0 1-1,0-1 1,0 0-1,-1 0 1,1 0 0,0 0-1,-1 0 1,1 0 0,-1 0-1,1 0 1,-1 0 0,1 0-1,-1-1 3,4-5 41,-3 6-128,-1 0 92,0 1-1,0 0 1,0-1-1,1 1 1,-1 0-1,0-1 1,0 1-1,1 0 1,-1-1 0,0 1-1,1 0 1,-1-1-1,0 1 1,1 0-1,-1 0 1,0 0-1,1-1 1,-1 1-1,0 0 1,1 0-1,-1 0 1,1 0-1,-1 0 1,1 0 0,-1 0-1,0 0 1,1 0-1,-1 0 1,1 0-1,-1 0 1,1 0-5,-1 0 96,0 0-86,1 8-223,-2-7 314,-11-7-303,-18 0 301,21 5-103,1-1-1,-1 0 0,1 0 0,0-1 1,-1 0 4,7 2-9,-1 0 1,1-1 0,0 1-1,0-1 1,0 1-1,0-1 1,0 0 0,0 0-1,0 1 1,0-1 0,1-1-1,-1 1 1,1 0 0,-1 0-1,1 0 1,0-1-1,0 1 1,-1-3 8,0-7 80,2 9-87,-1 1-1,1-1 1,-1 1-1,0-1 1,1 1-1,-1-1 1,0 1-1,0 0 1,-1-1-1,1 0 8,0 4 13,1-1-1,0 0 1,-1 0-1,1 0 1,0 0-1,-1 1 1,1-1-1,0 0 1,0 0-1,-1 1 0,1-1 1,0 0-1,0 1 1,-1-1-1,1 0 1,0 1-1,0-1 1,0 0-1,0 1 1,0-1-1,-1 0 1,1 1-1,0-1 0,0 0 1,0 1-1,0-1 1,0 1-1,0-1 1,0 1-13,-3 13-111,-2 11-226,3-18 365,1 1 0,-1 0 0,1-1 1,1 1-1,-1 0 0,1-1 0,1 1 0,0 4-28,5-24 128,1 0 0,6-7-128,-11 16-18,0 1 1,0 0-1,0 0 0,0 0 0,0 0 1,1 0-1,-1 0 0,1 1 1,-1-1 17,-1 2 5,1-1 0,-1 1 0,0-1 0,0 1 0,0 0 0,1 0 0,-1 0 0,0 0 0,1 0 0,-1 0 0,0 0 0,0 0 0,1 0 1,-1 0-1,0 1 0,0-1 0,0 0 0,1 1 0,-1-1 0,0 1 0,0 0 0,0-1-5,0 1-3,1 0-1,-1-1 0,0 1 1,1 0-1,-1 0 1,0 0-1,0 0 1,0 0-1,0 0 1,0 0-1,0 1 0,0-1 1,0 0-1,-1 0 1,1 1-1,0-1 1,-1 0-1,1 1 1,-1-1-1,1 1 0,-1-1 1,0 1-1,1-1 1,-1 1-1,0-1 1,0 1-1,0-1 1,0 1-1,-1-1 0,1 2 4,0-3-53,0 0 117,-15-13-107,13 7 55,0 0-1,0 0 0,1 0 0,0 0 0,0 0 0,0 0 0,1-1 1,0 0-12,3-50-47,-2 50 42,0 0-1,0 0 1,1 0 0,-1 0-1,2 0 1,-1 1 0,1-1-1,0 1 1,0 0 0,0-1-1,5-3 6,-8 10 4,0-1 0,0 1 1,0 0-1,0-1 0,1 1 0,-1 0 0,0-1 0,0 1 0,1 0 0,-1-1 0,0 1 0,1 0 0,-1 0 0,0 0 0,1-1 0,-1 1 0,0 0 0,1 0 0,-1 0 0,0 0 0,1 0 0,-1 0 0,1-1 0,-1 1 0,0 0 0,1 0 0,-1 0 0,1 0 0,-1 0 0,0 1-4,1-1 15,0 0 0,-1 1-1,1-1 1,-1 1-1,1-1 1,-1 1 0,1-1-1,-1 1 1,1-1-1,-1 1 1,0-1 0,1 1-1,-1 0 1,0-1-1,1 1-14,5 24-153,-5-15 144,0 0 1,0 0-1,-1 0 0,-1 0 0,1 0 1,-2 0-1,1-1 0,-1 1 0,-1 0 0,0-1 1,0 1-1,-1-1 0,0 0 0,-1 0 9,-9 15-128,19-24-28,3-1 204,-8 1-49,0 1 0,0-1 1,0 0-1,0 0 0,0 0 0,0 0 0,1 0 1,-1 0-1,0 0 0,0 1 0,0-1 0,0 0 1,0 0-1,0 0 0,0 0 0,0 0 1,0 0-1,0 1 0,0-1 0,0 0 0,0 0 1,0 0-1,0 0 0,0 0 0,0 1 1,0-1-1,0 0 0,0 0 0,0 0 0,0 0 1,0 1-1,0-1 0,0 0 0,0 0 0,0 0 1,0 0-1,0 0 0,0 0 0,0 1 1,0-1-1,-1 0 0,1 0 0,0 0 0,0 0 1,0 0-1,0 0 0,0 0 0,0 0 0,-1 0 1,1 1-1,0-1 0,0 0 1,0 1-2,-1-1 1,0 1-1,1 0 0,-1 0 0,1 0 1,-1-1-1,0 1 0,0 0 0,1 0 0,-1-1 1,0 1-1,0-1 0,0 1 0,0-1 1,0 1-1,1-1 0,-1 0 0,0 1 1,0-1-1,0 0 0,0 0 0,0 0 0,0 1 1,-1-1 1,1-1 3,0 1 0,0 0-1,0-1 1,-1 1 0,1-1 0,0 0 0,0 1 0,0-1 0,0 0 0,0 0 0,0 1 0,1-1 0,-1 0 0,0 0 0,0 0-1,0 0 1,1 0-3,-4-5-16,1 0 0,0 0-1,0 0 1,1 0 0,0 0-1,-2-6 17,4 11 5,0 0-1,0 0 0,0 1 1,0-1-1,0 0 1,-1 0-1,1 0 0,0 0 1,0 0-1,-1 1 0,1-1 1,-1 0-1,1 0 0,-1 0 1,1 1-1,-1-1 0,1 0 1,-1 1-1,0-1 0,1 1 1,-1-1-1,0 0 0,0 1 1,1-1-1,-1 1 0,0 0 1,0-1-1,0 1-4,0 0 4,0 1 0,0-1 1,0 1-1,0-1 0,0 1 0,0-1 0,0 1 0,0 0 1,0-1-1,0 1 0,0 0 0,1 0 0,-1 0 0,0-1 1,1 1-1,-1 0 0,0 0 0,1 0 0,-1 0 0,1 0 1,0 0-1,-1 1-4,-7 18-162,7-16 157,0 0 0,-1 0 0,0 0 0,1 0 0,-1 0-1,-1 0 1,1-1 0,-1 1 5,3-3 4,0-1 0,0 0 0,0 0 0,0 0 0,0 0 0,0 0 0,0 0 0,0 0 0,0 0 0,0 0 0,0 0 0,-1 0-1,1 0 1,0 0 0,0 0 0,0 0 0,0 0 0,0 0 0,0 0 0,0 0 0,0 0 0,0 0 0,0 0 0,0 0 0,0 0 0,0 0 0,-1 0 0,1 0 0,0 0 0,0 0 0,0 0 0,0 0-1,0 0 1,0 0 0,0 0 0,0 0 0,0 0 0,0 0 0,0 0 0,0 0 0,0 0 0,0 0 0,-1 0 0,1 0 0,0 0 0,0 0 0,0 0 0,0 0 0,0 0 0,0-1 0,0 1 0,0 0 0,0 0-1,0 0 1,0 0 0,0 0 0,0 0-4,-1-7-7,2-7-94,3-21 37,1-30 64,-3 26 11,-2 28 3,0 9-8,-1 0 0,1 1 1,0-1-1,0 0 0,1 0 1,-1 1-1,0-1 0,0 0 1,1 1-1,-1-1 0,1 0 1,-1 1-1,2-2-6,-2 19 64,-4 27-61,-1 0-1,-11 40-2,15-80-45,0-4 23,-1-8 20,1-13-19,1 13-14,0-1 95,0 0-1,0 0 0,-1-1 0,-1 1 0,1 0 0,-4-10-59,-3 45-38,-5 26 33,1 19 5,17-96 512,3-22-533,-6 5-11,-2 24 60,1 0 0,1 1 0,1-1 0,4-16-28,-2 27 126,-1 12-97,0 13-110,-3-2 40,5 109 568,-5-126-545,-1 0 1,0-1 0,1 1-1,-1 0 1,1 0 0,-1 0-1,1 0 1,0-1 17,0 1-4,0 0 1,0 0 0,-1 0 0,1-1-1,-1 1 1,1 0 0,-1 0-1,0-1 4,0 2 5,1-1 0,-1 1 0,0-1 0,1 1-1,-1-1 1,1 1 0,-1-1 0,1 1 0,1-1-5,1-8-54,-4 10 57,1-1 1,0 1-1,-1 0 1,1-1-1,0 1 1,-1 0-1,1-1 1,0 1-1,-1 0 1,1 0-1,-1 0 1,1-1-1,-1 1 0,1 0 1,-1 0-1,1 0 1,0 0-1,-1 0 1,1 0-1,-1 0 1,1 0-1,-1 0 1,1 0-1,-1 0 1,1 0-1,-1 0-3,0 0-2,-1-1 0,1 1 1,-1-1-1,1 1 0,0-1 0,-1 0 0,1 1 0,0-1 0,0 0 0,-1 0 0,1 0 0,0 0 0,0 0 0,0 0 0,0 0 0,0-1 0,1 1 0,-1 0 0,0-1 0,0 1 0,1 0 0,-1-1 1,1 1-1,-1-1 0,1 1 0,0-1 2,-3-5 19,1 0 0,1 0 1,-1-1-1,1-5-19,1 4 3,0 0-1,0 0 1,1 0 0,0 0-1,1 0 1,0 0 0,1 0-1,-1 0-2,3-2-56,1-8 112,-6 18-56,2 2 11,-1-1 37,-1 0-27,0 0-63,0 1 10,3 0 37,-3-1 43,0 0-27,0 0-63,3-16 106,-3 16-66,0 0 1,0 0-1,0 0 0,0-1 1,0 1-1,0 0 1,0 0-1,0-1 1,0 1-1,0 0 0,-1 0 1,1 0-1,0-1 1,0 1-1,0 0 0,0 0 1,0 0-1,-1 0 1,1-1-1,0 1 1,0 0-1,0 0 0,0 0 1,-1 0-1,1 0 1,0 0-1,0-1 1,0 1-1,-1 0 0,1 0 1,0 0-1,0 0 1,-1 0-1,1 0 0,0 0 1,0 0-1,-1 0 1,1 0-1,0 0 1,0 0-1,-1 0 2,-6 8-37,0 0 57,7-7-17,0-1-1,0 0 0,0 0 1,-1 0-1,1 0 1,0 0-1,0 0 1,0 0-1,-1 0 1,1 0-1,0 0 0,0 0 1,0 0-1,-1 0 1,1 0-1,0 0 1,0 0-1,0 0 1,-1 0-1,1 0 1,0 0-1,0 0 0,0 0 1,-1 0-1,1-1 1,0 1-1,0 0 1,0 0-1,0 0 1,-1 0-1,1 0 1,0-1-1,0 1 0,0 0 1,0 0-1,0 0 1,0 0-1,-1-1 1,1 1-1,0 0 1,0 0-1,0 0-2,-1-10-20,2 8 158,-1 8-123,0-1-45,1 1-1,0 0 0,0-1 1,1 1-1,0-1 0,1 4 31,-1-2 33,1-1-1,-2 1 1,1-1 0,-1 1-1,1 1-32,-2 49-104,0-38 94,0 0 0,1 0 0,1 0 0,1 1 10,-3-20-1,0 1 0,0 0 0,0-1-1,0 1 1,0 0 0,0-1 0,0 1 0,1 0-1,-1-1 1,0 1 0,0 0 0,1-1 0,-1 1 0,0-1-1,1 1 1,-1 0 0,1-1 0,-1 1 0,1-1-1,-1 1 1,1-1 0,-1 0 0,1 1 0,-1-1 0,1 0-1,-1 1 1,1-1 0,0 0 0,-1 1 0,1-1 0,0 0-1,-1 0 1,1 0 0,0 0 0,0 0 1,0 0 2,0 0 0,0-1-1,-1 1 1,1-1 0,0 1 0,0-1 0,0 0 0,0 1 0,-1-1 0,1 0-1,0 0 1,0 0 0,-1 1 0,1-1 0,-1 0 0,1 0 0,-1 0 0,1 0-1,-1 0 1,0 0 0,1 0 0,-1-1-2,1-2 3,0-1 0,0 0 0,-1 0 0,1 0 0,-1 0 0,0-1 0,-1 1-3,2-28-10,-12 103 106,10-42-534,11-39 502,-10 10-65,0 1 0,0 0 0,0-1 0,0 1 0,0 0 0,0-1 1,0 1-1,0 0 0,1-1 0,-1 1 0,0 0 0,-1-1 0,1 1 0,0 0 0,0-1 0,0 1 0,0 0 0,0-1 0,0 1 0,0 0 0,0 0 0,-1-1 0,1 1 0,0 0 0,0-1 0,0 1 0,0 0 0,-1 0 0,1-1 0,0 1 0,0 0 0,-1 0 0,1 0 0,0-1 0,-1 1 0,1 0 0,0 0 0,-1 0 0,1 0 0,0 0 0,0 0 0,-1 0 0,1-1 0,0 1 0,-1 0 0,1 0 0,0 0 0,-1 0 0,1 0 0,0 1 0,-1-1 0,1 0 0,0 0 0,-1 0 0,1 0 1,-2 0-12,0 1 0,0-1-1,0 1 1,0-1 0,1 1-1,-1 0 1,0-1-1,0 1 1,0 0 12,-2 4-24,0-1 0,-1 1 0,2 0 1,-1 0-1,0 0 0,1 1 0,-2 5 24,-8 10 76,1 2-234,11-22 160,1 0 0,0 0 0,-1 0 1,1-1-1,0 1 0,0 0 0,-1 0 0,1 0 1,0 0-1,0 0 0,0 0 0,0 0 0,0-1 1,0 1-1,1 0 0,-1 0 0,0 0 0,0 0 1,1 0-1,-1 0 0,0-1 0,1 1 0,-1 0 1,1 0-1,-1-1 0,1 2-2,0-2 2,-1 0 1,0 1-1,1-1 0,-1 0 0,1 0 1,-1 1-1,1-1 0,-1 0 1,1 0-1,-1 0 0,1 0 0,-1 0 1,1 0-1,-1 0 0,1 0 1,-1 0-1,1 0 0,-1 0 0,1 0 1,-1 0-1,1 0 0,-1 0 1,1 0-1,-1-1 0,1 1 0,-1 0 1,1 0-1,-1 0 0,1-1 1,-1 1-1,0 0 0,1-1 0,-1 1 1,1-1-1,-1 1 0,0 0 0,1-1 1,-1 1-1,0-1 0,0 1 1,1-1-1,-1 1 0,0-1-2,0 1-2,1-1-1,-1 0 0,1 0 1,-1 1-1,0-1 0,1 0 1,-1 0-1,0 0 0,0 1 1,0-1-1,0 0 0,0 0 1,0 0-1,0 1 0,0-1 1,0 0-1,0 0 1,0 0-1,0 1 0,-1-1 1,1 0-1,0 0 0,0 0 1,-1 1-1,1-1 0,-1 0 1,1 1-1,-1-1 0,1 0 3,-3-1 7,0 0 0,-1 0 0,1 0-1,0 1 1,-1-1 0,1 1 0,-1 0 0,1 0-1,-1 0 1,0 0 0,-3 0-7,-43-1-2,46 2 20,-29 5 3,52-2-48,-17-2 23,0 0-1,1 0 0,-1-1 0,0 0 1,1 1-1,-1-1 0,1 0 1,-1 0-1,1 0 5,3-1 3,0 0 1,0 0-1,-1 0 0,1-1 0,3-1-3,-8 3-2,0-1 0,0 0 0,1 1-1,-1-1 1,0 0 0,0 1 0,0-1-1,0 0 1,0 0 0,0 0-1,0 0 1,0 0 0,0 0 0,0 0-1,-1 0 1,1 0 0,0 0 0,-1-1-1,1 1 1,-1 0 0,1 0-1,-1-1 1,0 1 0,1 0 0,-1-1-1,0 0 3,0 1 6,0-1 0,0 1-1,-1 0 1,1 0 0,0 0 0,-1 0-1,1 0 1,-1 0 0,1 0-1,-1 0 1,0 0 0,1 0-1,-1 0 1,0 0 0,0 0-1,1 0 1,-1 1 0,0-1 0,0 0-1,0 1 1,0-1 0,0 0-1,0 1 1,0-1 0,0 1-1,0 0 1,0-1 0,-1 1-1,1 0 1,-1 0-6,0-1-3,-1 0 0,0 1-1,1 0 1,-1 0 0,0 0-1,1 0 1,-1 0 0,0 0 0,1 1-1,-1-1 1,1 1 0,-1 0-1,1-1 4,0 1 0,1-1 0,0 1 0,0-1 0,0 1 0,0-1 0,0 1 0,0 0 0,0-1 0,0 1 0,0 0 0,0 0 0,0 0 0,1-1 0,-1 1 0,0 0 0,1 0 0,-1 0 0,0 0 0,1 0 0,-1 1 0,1-1 0,0 0 0,-1 0 0,1 0 0,0 0 0,0 0 0,-1 1 0,1-1-1,0 0 1,0 1 0,1-1 1,0 1 0,-1 0-1,1-1 1,0 1 0,0-1-1,0 1 1,0-1-1,0 1 1,0-1 0,0 1-1,1-1 1,-1 0-1,0 0 1,1 0 0,-1 0-1,1 0 1,0 0-1,-1 0 1,2 0-1,4 1 133,-17-15 331,-9-5-490,-2 1-1,0 1 0,-4 0 27,25 15 4,-1 0 0,0 1-1,0 0 1,1-1-1,-1 1 1,0-1 0,0 1-1,0 0 1,0 0-1,1-1 1,-1 1 0,0 0-1,0 0 1,0 0-1,0 0 1,0 0 0,0 0-1,0 0 1,0 0 0,1 0-1,-1 1 1,0-1-1,0 0 1,0 1 0,0-1-1,0 0 1,1 1-1,-2 0-3,1 0 2,-1 0-1,1 1 1,0-1-1,0 1 1,0 0-1,-1-1 1,1 1-1,1 0 0,-1 0 1,0-1-1,0 1 1,1 0-1,-1 1-1,0 0 0,0 0-1,1 0 1,-1 0 0,1-1-1,-1 1 1,1 0-1,0 0 1,0 0-1,1 0 1,-1 0 0,0-1-1,1 1 1,0 0-1,0 0 1,0-1 0,0 1-1,0 0 1,0-1-1,2 3 1,-2-5 9,-1 1-1,1-1 1,-1 0-1,1 1 1,0-1-1,-1 0 1,1 0-1,0 0 1,-1 0-1,1 1 1,0-1-1,-1 0 1,1 0-1,0 0 1,-1 0-1,1-1 1,0 1-1,-1 0 1,1 0-1,0 0 0,-1-1 1,1 1-1,0 0 1,-1 0-1,1-1 1,-1 1-1,1-1 1,-1 1-1,1 0 1,-1-1-1,1 1 1,-1-1-1,1 1 1,-1-1-1,1 0 1,-1 1-9,15-22 302,-11 12-269,-1 0 0,0 0 0,-1 0-1,0-1 1,0 1 0,-1 0-1,-1-1 1,0-9-33,0 5-89,1 0 0,1-1 0,2-10 89,-4 25 3,0 1 0,0-1 0,0 1 0,0 0 0,0-1 0,0 1 0,0-1 0,0 1 0,0-1 0,0 1 0,1-1 0,-1 1 0,0 0 0,0-1 0,0 1 0,1 0 1,-1-1-1,0 1 0,0-1 0,1 1 0,-1 0 0,0 0 0,1-1 0,-1 1 0,1 0 0,-1-1 0,0 1 0,1 0 0,-1 0 0,1 0-3,-1 0 3,1 0 0,-1 1 0,1-1 0,-1 1 0,1-1 0,-1 1 0,1-1 0,-1 1 0,1-1 0,-1 1 0,0 0 0,1-1 0,-1 1 0,0 0 0,0-1 0,1 1-3,8 30-59,8 75 795,-22-271-608,8 134-72,-3 29-61,0 0 1,0 0 0,1 1-1,-1-1 1,1 0-1,0 0 1,-1 1-1,1-1 1,0 0-1,0 1 1,0-1 0,0 0-1,1 1 1,-1 0-1,0-1 5,0 2 0,0-1 0,-1 1 0,1 0 0,0 0 0,0 0 0,-1-1 0,1 1 0,0 0 0,0 0 0,-1 0 0,1 0 0,0 0 0,0 0 0,-1 1 0,1-1 0,0 0 0,0 0 0,-1 0 0,1 1 0,0-1 0,-1 0 0,1 1 0,0-1 0,-1 1 0,1-1 0,-1 0 0,1 1 0,0-1 0,-1 1 0,1 0 0,-1-1 0,1 1 0,15 21 0,-12-15-8,-1 0-1,0 0 0,0 1 1,-1-1-1,0 0 0,0 1 1,0 4 8,0 6-77,0 1 1,-2 10 76,0-28 7,1-1 1,-1 1-1,0-1 0,0 1 1,0-1-1,0 1 0,0-1 1,0 1-1,0-1 0,-1 1 1,1-1-1,0 1 1,0-1-1,0 1 0,0-1 1,-1 1-1,1-1 0,0 0 1,0 1-1,-1 0-7,-4-7 136,-5-15-19,-25-75-202,32 85 95,1 0 0,0-1 0,0 1 1,1-1-1,1 1 0,0-1 0,0 1 1,1-1-1,1 1 0,0-1 0,0 1 1,1 0-1,2-4-10,-4 13-7,0-1 0,0 1 0,0 0 0,0 0 0,0 0 0,0 0 0,1 0 0,-1 1 0,1-1 0,0-1 7,-2 3 2,1 0-1,-1 0 1,1-1-1,-1 1 0,1 0 1,-1 0-1,1-1 1,-1 1-1,1 0 0,-1 0 1,1 0-1,-1 0 1,1 0-1,-1 0 0,1 0 1,-1 0-1,1 0 1,-1 0-1,1 0 0,0 0 1,-1 0-1,1 0 1,-1 0-1,1 1 0,-1-1 1,1 0-1,-1 0 1,0 1-1,1-1 0,-1 0 1,1 0-1,-1 1 1,1-1-1,-1 1 0,0-1 1,1 0-1,-1 1 0,0-1 1,1 1-1,-1-1 1,0 1-1,0-1 0,0 1 1,1-1-1,-1 1 1,0-1-2,5 10-16,-1 0 0,0 0 0,0 0 0,-1 1 0,-1-1 0,2 10 16,0 11-22,1 24 22,-5-48 9,1 0-1,-1 0 0,-1-1 1,1 1-1,-1 0 0,-1 0 0,1-1 1,-1 1-1,0 1-8,1-8 4,1 1 0,0 0 1,-1-1-1,1 1 0,0-1 0,-1 1 1,1-1-1,0 1 0,-1-1 0,1 1 1,-1-1-1,1 0 0,-1 1 0,1-1 1,-1 0-1,1 1 0,-1-1 0,0 0 1,1 1-1,-1-1 0,1 0 0,-1 0 1,0 0-1,1 0 0,-1 0 0,0 0-4,0 0 1,0 0 0,0 0 0,-1-1 0,1 1-1,0 0 1,0-1 0,0 1 0,0-1 0,0 0 0,0 1-1,0-1 1,0 0 0,-1 0-1,-3-4-4,0 0 1,0 0-1,0-1 0,-2-3 4,5 6 22,-3-3-36,0 0 1,0 0-1,1 0 0,0-1 1,1 0-1,-1 0 1,1 0-1,0 0 0,-1-7 14,1 2-9,0-1 0,1 1 0,1-1-1,0 0 1,1 0 0,0 0 0,1 1 0,0-1-1,1 0 1,1 1 0,1-6 9,-4 17 3,1 1 0,-1-1-1,0 0 1,1 0 0,-1 0 0,0 0 0,1 0-1,-1 0 1,1 1 0,0-1 0,-1 0-1,1 0 1,-1 1 0,1-1 0,0 1 0,0-1-1,-1 0 1,2 1-3,-2-1-3,1 1 0,-1 0 0,1 0 0,-1 0 0,1 0 0,-1 0 0,1 0-1,-1 1 1,0-1 0,1 0 0,-1 0 0,1 0 0,-1 0 0,1 0 0,-1 1 0,1-1 0,-1 0 0,0 0-1,1 1 1,-1-1 0,0 0 0,1 1 0,-1-1 0,0 0 0,1 1 3,1 1-7,0 1 0,0 0 0,-1 0 0,1 0 0,-1 0 0,1 0-1,-1 0 1,0 0 0,0 0 7,6 26-6,-2 1 1,2 16 5,-6-32-5,-1 1 1,0 0 0,0-1 0,-1 1-1,-1-1 1,-2 4 4,4-17 1,0 0-1,0 0 1,0 0-1,0-1 1,0 1-1,0 0 1,-1 0-1,1-1 1,0 1-1,-1 0 1,1-1 0,0 1-1,-1 0 1,1-1-1,-1 1 1,1 0-1,-1-1 1,1 1-1,-1-1 1,1 1-1,-1-1 1,0 1-1,1-1 1,-1 1 0,0-1-1,1 0 1,-1 1-1,0-1 0,0 0 5,0 0 1,0-1-1,0 1 0,0 0 0,0-1 0,0 1 1,0-1-1,0 1 0,0-1 0,0 0 0,0 1 0,0-1 1,1 0-1,-1 1 0,0-1 0,1 0 0,-1 0 1,0 0-6,-4-6-9,0 0 1,0-1-1,1 1 1,-3-8 8,0-3-5,2-1 0,0 0 1,1 1-1,1-1 0,0-1 1,2 1-1,0 0 0,2-1 5,0-2-64,-1 21 70,0 0 1,0 0-1,0 0 1,0 0 0,1 0-1,-1 0 1,0 0 0,1 0-1,-1 0 1,0 0 0,1 0-1,-1 0 1,1 0-1,0 0 1,-1 0 0,1 1-1,0-2-6,0 2 5,-1 0-1,1 1 0,-1-1 0,1 0 1,-1 0-1,1 0 0,-1 0 0,1 1 1,-1-1-1,0 0 0,1 0 0,-1 1 0,1-1 1,-1 0-1,0 1 0,1-1 0,-1 0 1,0 1-1,1-1 0,-1 1 0,0-1 1,1 1-1,-1-1 0,0 0 0,0 1 1,0-1-1,1 1-4,6 16-34,-7-16 39,11 31-52,-1 0 1,-2 1 0,2 16 46,-7-16 20,-1-1 1,-1 1-1,-2 0 0,-1-1 0,-4 12-20,6-28-86,-1 1 203,-1-29-110,3-17 4,-1 28-20,0-1-1,0 1 1,0 0 0,0 0 0,0 0-1,1 0 1,-1-1 0,1 1-1,-1 0 1,1 0 0,-1 0-1,1 0 1,0 0 0,-1 0-1,1 0 1,0 0 0,0 1 0,-1-1-1,1 0 1,0 0 0,0 0-1,0 1 1,1-1 9,-2 1 8,1 0 0,-1 0 0,1 0 0,0 0 0,-1 0 0,1 0 0,-1 0 0,1 0 0,0 1 0,-1-1 0,1 0 0,-1 0 0,1 1 0,-1-1 0,1 0 0,-1 0-1,1 1 1,-1-1 0,1 1 0,-1-1 0,0 0 0,1 1 0,-1-1 0,1 1-8,10 7-42,-11-8 23,1-1-1,-1 0 0,0 0 1,0 0-1,0 0 1,0 0-1,0 0 0,0 0 1,0 0-1,0 1 0,0-1 1,0 0-1,0 0 0,-1 0 1,1 0-1,0 0 1,-1 0 19,1-1-29,-4-19 131,-2 0 1,0 1 0,-1 0-1,-9-18-102,12 26 1,-1 0-1,2 0 1,-1-1-1,2 0 1,-2-11-1,2-2-15,1-1 1,2-10 14,-1 31-29,0 1 1,0-1-1,1 1 1,0-1-1,0 1 1,2-3 28,-3 8-4,0 0 0,0 0-1,0 0 1,0 0 0,0 0 0,0 0 0,0 0-1,0 0 1,0 0 0,0 0 0,0 0 0,0-1 0,0 1-1,0 0 1,0 0 0,0 0 0,0 0 0,0 0-1,0 0 1,0 0 0,0 0 0,0 0 0,1 0-1,-1 0 1,0 0 0,0 0 0,0 0 0,0 0 0,0 0-1,0 0 1,0 0 0,0 0 0,0 0 0,0 0-1,0 0 1,0 0 0,1 0 0,-1 0 0,0 0-1,0 0 1,0 0 0,0 0 0,0 0 0,0 0-1,0 0 1,0 0 0,0 0 0,0 0 0,0 0 0,0 0-1,1 0 1,-1 0 0,0 0 0,0 0 0,0 0-1,0 0 1,0 0 0,0 1 4,4 5-72,0 10 72,5 29-42,-3 1-1,0 45 43,-17-107 75,10 14-46,-23-31-119,22 31 75,0 0-1,0-1 1,0 1-1,0 0 1,-1 1 0,1-1-1,0 0 1,-1 1 0,1-1-1,-1 1 1,0 0-1,0-1 16,1 2 0,1 0 0,0 1 0,0-1 0,0 0 0,0 0 0,0 1 0,0-1 0,0 1 0,0-1 0,0 1 0,0-1 0,0 1 0,0-1 0,0 1 0,0 0 0,0 0 0,1-1 0,-1 1 0,0 0 0,1 0 0,-1 0 0,0 0 0,1 0 0,-1 0 0,1 0 0,-1 1 0,-12 28 0,10-22 7,1 1 0,0 0 0,0 0-1,1 0-6,1-5 2,-1 0 0,1 0 0,0 0-1,0 0 1,1 0 0,-1 0 0,1 0-1,0 0 1,1 3-2,-1-7-3,-1-1 0,1 1 0,0-1 0,-1 1 0,1-1 0,-1 0 0,1 1 0,-1-1 0,1 0 0,-1 0-1,0 1 1,1-1 0,-1 0 0,0 0 3,6-16-3,-1 0 0,-1-1 0,-1 1 0,0-1 0,-1-6 3,0-28 97,-2-9-97,-1 9-23,1 52 23,0 0 1,0 0-1,0 0 1,0 0-1,0 0 0,0 0 1,0 0-1,0 0 0,0 0 1,0 0-1,-1 0 1,1 0-1,0 0 0,0 0 1,0 0-1,0 0 0,0 0 1,0 0-1,0 0 1,0 0-1,0 0 0,0 0 1,0 0-1,0 0 0,0 0 1,0 0-1,0 0 1,0 0-1,0 0 0,0 0 1,0 0-1,0 0 0,0 0 1,0 0-1,0 0 1,0 0-1,0 0 0,0 0 1,0 0-1,0 0 0,0 0 1,0 0-1,0 0 1,0 0-1,-1 0 0,1 0 1,0 0-1,0 0 0,0 0 1,0 0-1,0 0 1,0 0-1,0 0 0,-3 5-74,-3 9-91,-9 37 288,15-51-124,0 0 1,0 0-1,0 0 0,0 0 0,0 0 0,0 0 1,0 0-1,0 0 0,0 0 0,0 0 1,0 0-1,0 0 0,0 0 0,0 1 1,0-1-1,0 0 0,0 0 0,0 0 1,0 0-1,0 0 0,0 0 0,0 0 1,0 0-1,0 0 0,0 0 0,0 0 1,0 0-1,0 0 0,0 0 0,0 0 1,0 0-1,0 0 0,-1 0 0,1 0 1,0 0-1,0 1 0,0-1 0,0 0 1,0 0-1,0 0 0,0 0 0,0 0 1,0 0-1,0 0 0,0 0 0,0 0 1,0 0-1,-1-1 0,1 1 0,0 0 1,0 0-1,0 0 0,0 0 0,0 0 1,0 0-1,0 0 0,0 0 0,0 0 1,0 0-1,0 0 0,0 0 0,0 0 1,0 0-1,0 0 0,0 0 1,-3-7-8,2-11 65,6-23-18,-2 21-39,-1 1-1,-1-1 0,-1-1 1,-2-87-5,4 198 18,0-24-60,-3 0 1,-6 35 46,6-99-1,1 0 0,0 0 1,-1 0-1,1-1 0,-1 1 0,0 0 0,1 0 0,-1 0 1,0-1-1,-1 2 1,2-3-1,0 0-1,0 0 1,0 0 0,0 0 0,0 0 0,0 0 0,0 1 0,0-1-1,0 0 1,-1 0 0,1 0 0,0 0 0,0 0 0,0 0 0,0 0-1,0 0 1,0 0 0,0 0 0,0 0 0,0 0 0,0 0 0,-1 0-1,1 0 1,0 0 0,0 0 0,0 0 0,0 0 0,0 0 0,0 0-1,0 0 1,0 0 0,0 0 0,-1 0 0,1 0 0,0 0-1,0 0 1,0 0 0,0 0 0,0 0 0,0 0 0,0 0 0,0 0-1,0 0 1,0-1 0,0 1 0,-1 0 0,1 0 0,0 0 0,0 0-1,0 0 1,0 0 0,0 0 0,0 0 1,-2-13-96,6-13 22,-3 17-44,-1 13 107,-5 18 11,3-19 65,1-7-55,-1-7-16,4-38 638,4-15-632,2-33 515,-7 71-498,2-1 0,0 1 0,2 0 0,1 0 0,7-19-17,-11 37-47,-3 10 70,-5 14-41,-8 74-58,7-42 184,-7 21-108,20-100-39,-1 0 1,-2 0-1,-1 0 1,-1 0 0,-3-8 38,3 31-1,-2-13-98,1 20 102,0 0 0,0 1-1,0-1 1,0 0 0,0 0-1,0 1 1,-1-1 0,1 0 0,0 0-1,-1 1 1,1-1 0,0 0-1,-1 1 1,1-1 0,-1 1-1,1-1 1,-1 0 0,1 1 0,-1-1-1,1 1 1,-1-1-3,1 1 1,-1 0 0,1 0 0,-1 0 0,1 0 0,0 0 0,-1 0 0,1 0 0,0 1 0,-1-1 0,1 0 0,0 0 0,-1 0 0,1 0 0,0 0 0,-1 1 0,1-1 0,0 0 0,-1 0 0,1 0 0,0 1 0,0-1 0,-1 0 0,1 1 0,0-1 0,0 0 0,-1 1 0,1-1 0,0 0 0,0 1 0,0-1 0,0 0 0,0 1 0,-1-1 0,1 0 0,0 1 0,0-1 0,0 0 0,0 1-1,-3 17-1,0 31-30,2-18 41,-2 1 1,-1-1-1,-3 9-10,8-50-44,-1 1 1,1-1-1,-2-6 44,1-16 14,14-300 109,-5 196-241,-11 150 110,-1 0-1,-4 13 9,-5 28-84,-20 141 41,83-615-154,-51 397 193,0 22 4,0 0-1,0 0 1,0 0 0,0-1 0,0 1-1,0 0 1,0 0 0,0 0 0,0 0-1,0 0 1,0-1 0,0 1-1,0 0 1,0 0 0,0 0 0,0 0-1,0 0 1,0-1 0,-1 1 0,1 0-1,0 0 1,0 0 0,0 0 0,0 0-1,0 0 1,0 0 0,0 0-1,-1-1 1,1 1 0,0 0 0,0 0-1,0 0 1,0 0 0,0 0 0,-1 0-1,1 0 1,0 0 0,0 0 0,-7 10 46,0 8-38,1 1 1,1 0-1,0 5-8,0-4-38,0-1-1,-1 1 0,-3 4 39,-6 10 102,23-66-193,4-19 171,-8 28-73,2 1 1,0-1-1,2 1 1,0 1-1,7-11-7,-14 30-1,11-26 4,-12 28-3,0 0 0,0-1-1,0 1 1,0-1 0,0 1 0,0-1 0,0 1 0,0-1 0,0 1-1,0-1 1,0 0 0,0 1 0,0 0 0,0-1 0,0 1 0,0-1 0,-1 1-1,1-1 1,0 1 0,0-1 0,-1 1 0,1-1-1,-1 1 1,1 0-1,-1 0 0,1-1 1,-1 1-1,1 0 0,-1 0 1,0 0-1,1 0 0,-1 0 1,1 0-1,-1 0 0,0 0 1,1 0-1,-1 0 0,1 0 1,-1 0-1,0 0 0,1 0 1,-1 0-1,1 1 0,-1-1 1,-4 2 5,1 0-1,0 0 0,0 1 1,0-1-1,0 1 0,0 0 1,0 0-1,1 0 0,0 1 1,0-1-1,-1 1 0,2 0 1,-1 0-1,0 0 0,1 0 1,0 1-5,1-5 16,2-1-33,0-1 1,0 1 0,0 0 0,1-1-1,-1 1 1,0 0 0,0-1-1,1 1 1,-1 0 0,1 0 0,-1 0-1,1 0 17,3-3 9,-2 2-3,-1 0-1,0 0 1,1 0 0,-1 0-1,0 0 1,0 0 0,-1-1-1,1 1 1,0-1 0,-1 0-1,1 1 1,-1-1 0,0 0-1,0 0 1,0 0 0,0 0-6,-3 0-79,-3 6 90,-3 5 35,3-2-57,1 1-1,0-1 0,0 1 1,1 0-1,-1 0 0,1 0 1,1 0-1,-1 2 12,2-4 8,-1 0 0,1 0-1,0 0 1,1 1 0,-1-1 0,1 0-1,0 0 1,0 1 0,1-1 0,-1 0 0,1 0-1,1 1-7,-2-5-3,0 0 0,0-1-1,1 1 1,-1 0 0,0 0-1,1-1 1,-1 1 0,0 0-1,1-1 1,-1 1 0,1-1-1,-1 1 1,1-1 0,-1 1-1,1-1 1,-1 1 0,1-1 3,0 1-3,-1-1 1,0 0-1,1 0 0,-1 0 1,0 0-1,1 0 1,-1 0-1,0 0 1,1 0-1,-1 0 0,0 0 1,1-1-1,-1 1 1,0 0-1,1 0 0,-1 0 1,0 0-1,1 0 1,-1-1-1,0 1 1,1 0-1,-1 0 0,0-1 1,0 1-1,1 0 3,1-3-13,1-1 0,-1 1 0,1 0 0,-1-1 0,1-2 13,2-3 37,1 1-34,0 1 1,1 0-1,0 0 0,1 0 1,0 1-1,0 0 0,4-2-3,17-14 46,-29 22-46,1 0 0,-1 0 0,0 0 0,0 0 0,1 0 0,-1 0 0,0 0 0,0 0 0,0-1 0,0 1 0,1 0 0,-1 0 0,0 0 0,0 0 0,0-1 0,0 1 0,0 0 0,1 0 0,-1 0 0,0-1 0,0 1 0,0 0 0,0 0 0,0 0 0,0-1 0,0 1 0,0 0 0,0 0 0,0-1 0,0 1 0,0 0 0,0 0 0,0 0 0,0-1 0,0 1 0,0 0 0,0 0 0,0-1 0,0 1 0,0 0 0,-10-3 0,-15 5 0,19-1 5,-1 1 0,1 0-1,0 0 1,-1 1-1,1-1 1,-4 4-5,8-5-2,-1 1 0,1 0 0,-1-1 1,1 1-1,0 0 0,0 1 0,-1-1 0,1 0 0,1 0 1,-1 1-1,0-1 0,1 1 0,-1 0 0,1-1 0,-1 4 2,3-9-10,1 0 0,0 0-1,0 1 1,0-1 0,0 1 0,0 0-1,0-1 1,0 1 0,1 0-1,2-1 11,36-27 36,-24 19-38,-10 6-13,1 0 1,-2-1-1,1 0 0,2-3 15,-19 11 39,-7 5 13,8-2-45,0 0 0,1 1-1,0 0 1,0 0 0,1 1 0,-1 0 0,1 0-1,1 1 1,-1 0 0,1 0 0,0 1-7,0-2 14,7-13-45,9-13 10,23-10 21,6-6 11,-42 36 5,-3 3-23,0 0 1,0-1-1,0 2 0,0-1 7,-1 5-6,0 0-1,1 0 0,0 0 1,0 1-1,1 0 1,0 0-1,1 0 0,-1 3 7,-15 33-59,-5-6 121,18-30-71,0 0 1,1 0-1,1 1 0,-3 5 9,7-6-38,6-7 30,-4-4 9,0 1 0,1 0 0,-1-1 0,0 1 0,0-1 0,0 1 0,0-1 0,0 1 1,0-1-1,1 0 0,-1 0 0,-1 1 0,2-2-1,2-2 5,1-2-1,-1 1 1,0 0-1,-1-1 1,1 0 0,-1 0-1,0 0 1,0-1-5,17-56-62,-8 25 76,-9 30-14,4-14 0,-6 21 0,-1 0 0,0 0 0,0 0 0,0 0 0,1-1 0,-1 1 0,0 0 0,-1 0 0,1 0 0,0 0 0,0 0 0,0 0 0,-1-1 0,1 1 0,0 0 0,-1-1 0,0 2 2,1 0 0,0-1-1,-1 1 1,1 0 0,0 0-1,-1 0 1,1-1 0,-1 1-1,1 0 1,0 0 0,-1 0-1,1 0 1,-1 0 0,1-1-1,-1 1 1,1 0 0,-1 0-1,1 0 1,0 0 0,-1 0-1,1 0 1,-1 1 0,1-1-1,-1 0 1,1 0 0,0 0-1,-1 0 1,1 0 0,-1 1-1,1-1 1,0 0 0,-1 0-1,1 1-1,-16 9-24,13-7-1,-14 12 31,14-12 6,0 0 0,-1 0-1,1 0 1,-1 0 0,0 0 0,1-1 0,-1 0 0,-1 0-12,5-2-2,0 0 1,0 0-1,0 1 0,0-1 0,0 0 1,0 0-1,0 0 0,0 0 1,0 0-1,0 0 0,0 0 0,-1 0 1,1 0-1,0 0 0,0 0 0,0 0 1,0 0-1,0 0 0,0 0 1,0 0-1,0 0 0,0 0 0,0 0 1,0 0-1,-1 0 0,1 0 1,0 0-1,0 0 0,0 0 0,0 0 1,0 0-1,0 0 0,0-1 0,0 1 1,0 0-1,0 0 0,0 0 1,0 0-1,0 0 0,0 0 0,0 0 1,0 0-1,-1 0 0,1 0 0,0 0 1,0 0-1,0 0 0,0-1 1,0 1-1,0 0 0,0 0 0,0 0 1,0 0-1,0 0 0,0 0 1,0 0 1,3-7-18,4-5 25,2 1-76,-4 5 71,0 1 1,-1-1 0,0 0-1,0 0 1,-1 0 0,0 0 0,0-1-1,1 0-2,11-27 22,-15 47-124,-1-10 106,0-1-1,0 1 0,0 0 1,0 0-1,0 0 0,-1-1 1,1 1-1,-1-1 0,1 1 0,-1-1 1,0 0-1,-2 2-3,3-3 3,0 0 0,0 0 0,0 0 0,0 0-1,0 0 1,0-1 0,0 1 0,0 0 0,0-1 0,-1 1-1,1-1 1,0 0 0,0 1 0,0-1 0,-1 0 0,1 1 0,0-1-1,0 0 1,-1 0 0,1 0 0,0 0 0,-1-1 0,1 1-1,0 0 1,0 0 0,-1-1 0,1 1 0,0-1 0,0 1 0,0-1-1,-1 1-2,1-2-7,0 1 0,0-1 1,0 0-1,0 1 0,0-1 0,0 0 0,0 0 0,1 0 0,-1 1 0,1-1 0,-1 0 0,1 0 0,0-2 7,-3-7 53,-34-101-149,36 97 68,2 12 137,0 11-57,1 10-50,-2-1 0,-1 5-2,1 4-89,0-26 62,23 5 139,-21-6-115,-1 1 0,1-1 0,-1 1 0,1-1 0,-1 0 0,0 1 0,1-1 0,-1 0 0,0 0 0,0 0 0,0 0-1,1 0 1,-1 0 0,0 0 0,0 0 0,-1-1 0,1 1 3,0 0 1,0 0 0,-1 1 0,1-1 1,-1 0-1,0 0 0,1 0 0,-1 0 0,0 1 0,1-1 0,-1 0 0,0 0 0,0 0 0,0 0 1,0 0-1,0 0 0,0 0 0,0 0 0,0 0 0,0 0 0,0 1 0,0-1 0,-1 0 1,1 0-1,0 0 0,-1 0 0,1 0 0,-1 0 0,1 0-1,-1 1-3,1-1 0,-1 1 1,1 0-1,-1 0 0,1-1 0,-1 1 1,1 0-1,-1 0 0,0 0 0,1 0 1,-1 0-1,1 0 0,-1-1 0,1 1 0,-1 1 1,1-1-1,-1 0 0,0 0 0,1 0 1,-1 0-1,1 0 0,-1 0 0,1 1 1,-1-1-1,1 0 0,-1 0 0,1 1 0,-1-1 1,1 0-1,-1 1 0,1-1 0,0 0 1,-1 1-1,1-1 0,-1 1 0,1-1 1,0 1 2,-19 20 84,16-17-82,-20 22 33,16-19-47,0 0 0,1 0 0,0 1-1,0 0 1,1 0 0,0 1 0,0 0 0,1-1-1,0 3 13,-4 18 26,1 0-1,1 1 0,2-1 1,1 1-1,1 1-25,0 47-159,5 25 159,-2-94-44,-1 6 56,2 1 1,1 5-13,-3-18 5,1 0 0,-1 0 0,1-1-1,0 1 1,0 0 0,0 0 0,0-1 0,0 1 0,1 0-1,-1-1 1,1 0 0,0 1 0,0-1 0,0 0 0,1 2-5,-2-4-5,1 1 0,-1 0-1,0 0 1,1-1 0,-1 1 0,1-1 0,-1 1 0,1-1 0,-1 0 0,1 0 0,-1 1 0,1-1 0,-1 0 0,1 0-1,-1-1 1,1 1 0,-1 0 0,1 0 0,-1-1 0,1 1 0,-1-1 0,1 1 0,-1-1 0,0 0 0,1 1 0,-1-1-1,0 0 1,0 0 0,1 0 0,-1 0 0,0 0 0,0 0 0,0-1 5,3-2-2,0 0 1,-1-1-1,1 1 0,-1-1 0,0 0 1,0 0-1,-1 0 0,2-3 2,0-6-67,1-1-1,-2 1 0,2-12 68,-4 19-60,0 0 1,-1 0-1,1 1 0,-2-1 0,1 0 0,-1 0 1,0 0-1,0 1 0,-1-4 60,1 10 0,1-1 0,0 0 0,0 0 0,-1 1 0,1-1 1,0 0-1,-1 1 0,1-1 0,-1 0 0,1 1 0,-1-1 0,1 0 0,-1 1 0,1-1 0,-1 1 0,1-1 0,-1 1 0,0-1 1,1 1-1,-1 0 0,0-1 0,1 1 0,-1 0 0,0-1 0,0 1 0,0 0 0,1 0 0,-1 0 0,0 0 0,0 0 0,1 0 0,-1 0 1,0 0-1,0 0 0,0 0 0,1 0 0,-1 0 0,0 1 0,0-1 0,1 0 0,-1 0 0,0 1 0,1-1 0,-1 1 0,0-1 1,0 1-1,-2 1-2,0 0 0,0 0 1,0 1-1,0-1 1,0 1-1,1 0 1,-1-1-1,1 1 0,-1 1 2,-5 9 16,1 1-1,0 0 0,1 0 1,1 1-1,-2 7-15,-5 23 51,1 10-51,10-53 1,1 0 0,-1 1-1,1-1 1,0 1 0,0-1 0,0 0-1,0 1 1,0-1 0,1 0-1,-1 1 0,1-3-2,-1 1 0,0-1 0,0 1 0,1-1-1,-1 1 1,0-1 0,1 1 0,-1-1 0,1 1-1,-1-1 1,0 0 0,1 1 0,-1-1 0,1 0-1,-1 1 1,1-1 0,-1 0 0,1 0 0,0 1-1,-1-1 1,1 0 0,-1 0 0,1 0 0,-1 0-1,1 0 1,0 0 0,-1 0 0,1 0 0,-1 0-1,1 0 1,-1 0 0,1 0 0,0 0 0,-1-1-1,1 1 1,-1 0 0,1 0 0,-1-1 0,1 1-1,-1 0 1,1-1 0,-1 1 2,10-4 5,-1 0 0,0 0 0,-1-1 0,1 0 0,-1 0 0,0-1 0,0 0 0,0-1 0,-1 0 0,0 0 0,-1 0 0,0-1 0,0 0 0,0 0 0,-1-1 0,2-3-5,7-16 2,-2-1 0,-1 0-1,3-12-1,-14 41 0,0 0 0,0 0 0,0 0 0,-1 0 0,1 0 0,0 0 0,0 0 0,0 0 0,0 0 0,0 0 0,0 0 0,0 0 0,0 0 0,0 0 0,0 0 0,0 0 0,0 0 0,0 0 0,0 0 0,0 0 0,0 0 0,-1 0 0,1 0 0,0 0 0,0 0 0,0 0 0,0 0 0,0 0 0,0 0 0,0 0 0,0 0 0,0 0 0,0 0 0,0 0 0,0 0 0,0 0 0,0 0 0,0-1 0,-8 12 0,-8 17 0,1-3 0,-2-1 0,0-1 0,-16 15 0,4-3 0,0 3 0,17-19 0,13-18 0,4-3 0,4-5 0,-9 7 0,12-10 0,-2 3 0,0 0 0,-1-1 0,0 0 0,-1-1 0,0 0 0,0 0 0,0-3 0,10-18 0,-2-2 0,4-11 0,0-1 0,-17 36 0,-6 18 0,3-10 0,-6 28 0,-2 0 0,-1-1 0,0 0 0,-3-1 0,-10 19 0,6-14 0,10-19 0,0-1 0,-1 1 0,-4 5 0,24-45 0,-7 20 0,0-1 0,-1 0 0,0-1 0,-1 1 0,0-1 0,0 0 0,-1 0 0,2-10 0,-2 3 0,-1-1 0,-1 0 0,0 0 0,-2-15 0,-2 18 0,-1 13 0,-2 8 0,-2 12-4,0 1 1,1 0-1,1 1 4,-15 41-101,-5 3 213,25-60-112,3-7 0,5-11 0,-2 5 0,0 0 0,0 0 0,-1-1 0,0 0 0,0 1 0,-1-1 0,1-5 0,3-21 0,1-17 0,-6 33 0,-1 17 0,-1 0 0,1-1 0,-1 1 0,1 0 0,-1 0 0,0-1 0,0 1 0,0 0 0,-1 0 0,1 0 0,-2-3 0,1 8 0,0 1 0,-1 0 0,1-1 0,0 1 0,1 0 0,-1 0 0,0 1 0,-21 183 0,21-177 0,0 5 0,0 0 0,1 1 0,1 4 0,-1-17 0,0 0 0,0 0 0,1 0 0,-1 0 0,1-1 0,0 1 0,0 0 0,0 0 0,0 0 0,0-1 0,1 1 0,-1-1 0,1 1 0,0-1 0,0 1 0,0-1 0,0 0 0,0 0 0,2 1 0,-3-2 0,-1-1 0,1 1 0,0-1 0,0 1 0,0-1 0,0 0 0,1 0 0,-1 1 0,0-1 0,0 0 0,0 0 0,0 0 0,0 0 0,0 0 0,0 0 0,0-1 0,0 1 0,0 0 0,0 0 0,0-1 0,0 1 0,0-1 0,0 1 0,0-1 0,0 1 0,0-1 0,0 1 0,0-2 0,4-2 0,0-1 0,0 1 0,-1-1 0,3-4 0,-4 5 2,0 0 0,0 1 1,0 0-1,0 0 0,3-2-2,-6 5 6,0-1 0,0 1-1,1 0 1,-1 0 0,0 0 0,0 0 0,1 0-1,-1 0 1,0-1 0,1 1 0,-1 0 0,0 0-1,1 0 1,-1 0 0,0 0 0,0 0 0,1 0-1,-1 0 1,0 0 0,1 0 0,-1 0 0,0 1-1,1-1 1,-1 0 0,0 0 0,0 0 0,1 0-1,-1 0 1,0 0 0,1 1-6,4 9 106,0 19-25,-4-22-74,2 24-39,-2 0 0,-1 8 32,0-39 21,0-9-42,0-52 89,0-60-67,2 107-47,-1 13 27,0 8-6,2 50 35,-3 1 1,-8 51-11,9-108 4,-1-1-1,0 0 0,0 1 1,0-1-1,0 0 1,0 1-1,-1-1 1,1 0-1,0 1 1,0-1-1,0 0 1,0 1-1,0-1 1,0 0-1,0 1 1,-1-1-1,1 0 1,0 1-1,0-1 1,0 0-1,-1 0 1,1 1-1,0-1 1,-1 0-1,1 0 1,0 0-1,0 1-3,-1-2 1,1 1-1,0 0 1,-1 0-1,1 0 0,0-1 1,0 1-1,0 0 1,-1 0-1,1-1 1,0 1-1,0 0 1,0-1-1,0 1 0,0 0 1,-1-1-1,1 1 1,0 0-1,0 0 1,0-1-1,0 1 1,0 0-1,0-1 0,0 1 1,0 0-1,0-1 1,0 1-1,0 0 1,0-1-1,-2-81-41,0 31 44,2-24-3,1 60 0,6 39 0,-1 88 28,-3-42-50,-3-67 18,0-2 4,0 0 0,0 0 0,0 0 0,1 1 0,-1-1 0,0 0-1,0 0 1,1 0 0,-1 0 0,0 1 0,1-1 0,0 0 0,-1 0 0,1 0 0,-1 0-1,1 0 1,0 0 0,1-26 6,-5-4-11,0-8 4,-3-8 1,6 44 0,0 0 0,0 1 0,0-1 0,0 0 0,-1 0 0,1 0 0,0 0 0,0 1 0,-1-1 0,1 0 0,-1 0 0,1 1 0,-1-1 0,1 0 0,-1 0 0,1 1 0,0 0 0,-1 0 0,1 0 0,0 0 0,0 0 0,0 0 0,-1 1 0,1-1 0,0 0 0,0 0 0,-1 0 0,1 0 0,0 0 0,0 0 0,0 0 0,-1 1 0,1-1 0,0 0 0,0 0 0,0 0 0,0 0 0,0 1 0,-1-1 0,1 0 0,0 0 0,0 0 0,0 1 0,0-1 0,0 0 0,0 0 0,0 1 0,0-1 0,-8 26 0,6-16-7,-7 42 23,8-48-25,1 0 1,0 0-1,0 0 1,0 0-1,1 0 1,-1-1-1,1 1 1,0 0-1,0 0 1,0 0-1,1 1 9,-2-4 2,0-1 0,0 0 0,0 0-1,0 1 1,0-1 0,1 0 0,-1 0 0,0 0 0,0 1-1,0-1 1,0 0 0,0 0 0,1 0 0,-1 0 0,0 1-1,0-1 1,0 0 0,1 0 0,-1 0 0,0 0 0,0 0 0,0 0-1,1 0 1,-1 1 0,0-1 0,0 0 0,1 0 0,-1 0-1,0 0 1,0 0 0,1 0 0,-1 0 0,0 0 0,0 0-1,0 0 1,1 0 0,-1-1 0,0 1 0,0 0 0,1 0-1,-1 0 1,0 0 0,0 0 0,0 0 0,1 0 0,-1-1 0,0 1-1,0 0 1,0 0 0,0 0 0,1 0 0,-1-1 0,0 1-1,0 0 1,0 0 0,0 0 0,0-1 0,0 1 0,0 0-1,1 0 1,-1-1 0,0 1 0,0 0 0,0 0-2,6-16 5,0-37-12,-3-1 0,-2-50 7,-2 58-226,1 34 114,-1 12 47,-1 5 54,-1 9 17,-29 203 0,33-243-36,0 0 1,-3 0 0,0 0-1,-1-1 30,2 15 35,1 7-23,-1 0 0,1 0 0,-1 0 0,0 0 0,0 0 0,-1 0-12,2 5 0,0-1 0,0 1 0,0 0 1,0 0-1,0-1 0,-1 1 0,1 0 0,0 0 0,0 0 0,0-1 0,0 1 0,0 0 1,0 0-1,0 0 0,-1 0 0,1-1 0,0 1 0,0 0 0,0 0 0,-1 0 1,1 0-1,0 0 0,0-1 0,0 1 0,-1 0 0,1 0 0,0 0 0,0 0 0,0 0 1,-1 0-1,1 0 0,0 0 0,0 0 0,-1 0 0,1 0 0,0 0 0,0 0 1,0 0-1,-1 0 0,1 0 0,0 0 0,0 0 0,-9 10 1,-1 14-2,8-12 1,1 1 0,0-1 0,0 1 0,2 0 0,0-1 0,0 1 0,1-1 0,0 1 0,1-1 0,1 0 0,3 9 0,-6-20 0,-1 0 0,1 0 0,-1 0 0,1 0 0,-1 0 0,1 0 0,-1 0 0,1 0 0,0-1 0,0 1 0,-1 0 0,1-1 0,0 1 0,0 0 0,-1-1 0,0 0 0,0 0 0,1 0 0,-1 0 0,0 0 0,0 0 0,0 0 0,1 0 0,-1 0 0,0 0 0,0 0 0,1 0 0,-1 0 0,0 0 0,0-1 0,0 1 0,1 0 0,-1 0 0,0 0 0,0 0 0,0 0 0,1 0 0,-1 0 0,0-1 0,0 1 0,0 0 0,0 0 0,1 0 0,-1 0 0,0-1 0,0 1 0,0 0 0,0 0 0,1-2 0,0-1 0,0 1 0,0 0 0,-1 0 0,1 0 0,-1-1 0,1 1 0,-1 0 0,0-1 0,0 0 0,0-2 3,0-7-5,0 0-1,-1 0 1,0 0-1,-4-12 3,5 21 4,-1 0-1,0 1 1,0-1 0,0 0-1,0 1 1,0-1-1,-1 1 1,1-1 0,-1 1-1,1 0 1,-1-1 0,0 1-1,0 0 1,0 0 0,0 0-1,-1 1 1,1-1 0,0 0-1,-1 1 1,1 0-1,-1-1 1,1 1 0,-1 0-1,0 0-3,2 1-3,0 0-1,-1-1 1,1 1-1,0 0 0,0 0 1,0 0-1,0 0 1,0 0-1,-1 0 1,1 0-1,0 1 0,0-1 1,0 0-1,0 0 1,0 1-1,0-1 0,0 1 1,0-1-1,0 1 1,0 0-1,-1 0 4,1 0-1,-1 1 0,0-1 0,1 1-1,0 0 1,-1 0 0,1 0 0,0 0 0,0 0 0,0 0-1,0 2 2,-2 5 2,0 0 0,1 0 0,0 1-1,0 6-1,2-6 3,-1-1 0,1 0-1,0 0 1,2 9-3,-2-14-9,1-1-1,0 0 1,0 1-1,0-1 0,0 1 1,0-1-1,1 0 1,-1 0-1,1 0 1,0 0-1,0 0 1,0 0-1,0 0 1,2 0 9,-4-3 1,0 1 1,0-1 0,0 0-1,1 0 1,-1 0 0,0 0-1,0 0 1,0 0 0,0 0-1,1 0 1,-1 0 0,0 0-1,0 0 1,0 0 0,0 0-1,1 0 1,-1 0 0,0 0-1,0 0 1,0 0 0,0 0-1,1 0 1,-1 0 0,0 0 0,0 0-1,0 0 1,0 0 0,0 0-1,1 0 1,-1 0 0,0 0-1,0-1 1,0 1 0,0 0-1,0 0 1,0 0 0,1 0-1,-1 0 1,0-1 0,0 1-1,0 0 1,0 0 0,0 0-1,0 0 1,0 0 0,0-1-1,0 1 1,0 0 0,0 0-1,0 0 1,0-1-2,2-6 9,-2 7-7,0 0-2,1-11-6,-2 0 0,1 0 0,-1 0 0,-1 0 0,0 0 1,0 0-1,-1 0 0,-1 1 0,0-1 0,-5-8 6,7 14 7,0 0 0,-1 0 0,0 0 0,0 0 1,0 0-1,-1 0 0,1 1 0,-1 0 0,0 0 0,-1 0 0,1 0 0,-4-2-7,8 6 0,-1 0 0,1-1 0,0 1 0,-1 0 0,1 0 0,0 0 0,-1 0 0,1 0 0,-1 0 0,1-1 0,0 1 0,-1 0 0,1 0 0,0 0 0,-1 0 0,1 0 0,-1 1 0,1-1 0,0 0 0,-1 0 0,1 0 0,-1 0 0,1 0 0,0 0 0,-1 1 0,1-1 0,0 0 0,-1 0 0,1 1 0,-6 11 0,3 19 0,2-27 0,1 2 0,0 1 0,0-1 0,0 1 0,1 0 0,0-1 0,0 1 0,0-1 0,1 1 0,0-1 0,0 0 0,2 3 0,-4-9 0,0 1 0,1-1 0,-1 1 0,0-1 0,0 0 0,1 1 0,-1-1 0,0 1 0,1-1 0,-1 0 0,1 1 0,-1-1 0,1 1 0,-1-1 0,0 0 0,1 0 0,-1 1 0,1-1 0,-1 0 0,1 0 0,0 0 0,-1 0 0,1 1 0,-1-1 0,1 0 0,-1 0 0,1 0 0,0 0 0,-1-1 0,1 1 0,0 0 0,0-1 0,0 1 0,0-1 0,0 0 0,-1 1 0,1-1 0,0 1 0,0-1 0,-1 0 0,1 0 0,-1 1 0,1-1 0,0 0 0,3-6 0,-1 0 0,1 1 0,-1-1 0,0-2 0,-2 5 0,5-8 0,-2-1 0,3-9 0,-6 18 0,0 0 0,-1 0 0,1-1 0,-1 1 0,0 0 0,0-1 0,0 1 0,-1 0 0,1 0 0,-2-2 0,2 6-2,0-1-1,0 1 0,0 0 0,0-1 0,0 1 0,0 0 1,0 0-1,0-1 0,0 1 0,0 0 0,0 0 0,0-1 0,0 1 1,-1 0-1,1 0 0,0 0 0,0-1 0,0 1 0,0 0 1,-1 0-1,1 0 0,0-1 0,0 1 0,0 0 0,-1 0 1,1 0-1,0 0 0,0 0 0,-1 0 0,1-1 0,0 1 1,0 0-1,-1 0 0,1 0 0,0 0 3,-7 7 24,-2 14 25,7-9-54,1 0 0,1-1 0,0 1 0,0 0 0,1 0 0,1-1 0,0 1 1,0-1-1,1 1 0,1-1 0,0 0 0,4 9 5,-6-16 4,1-1 1,-1 1-1,1-1 1,0 0-1,0 0 1,0 0-1,1 0 0,-1 0 1,1-1-1,0 1-4,-3-2 4,0-1 0,1 1 0,-1 0 0,0 0 0,1-1 0,-1 1 0,1-1 0,-1 1 0,1-1 0,-1 0 0,1 1 0,0-1 0,-1 0 0,1 0-1,-1 0 1,1 0 0,-1-1 0,1 1 0,-1 0 0,1-1 0,-1 1 0,1-1 0,-1 1 0,1-1 0,-1 0 0,1 1 0,-1-1 0,1-1-4,0 1 7,-1-1 0,0 1 0,0-1 0,0 1 0,0-1 0,0 1 1,-1-1-1,1 0 0,0 0 0,-1 1 0,1-1 0,-1 0 0,0 0 0,1 1 1,-1-1-1,0 0 0,0 0 0,0 0 0,0 0 0,-1 1 0,1-1 0,0 0 1,-1 0-1,1 1 0,-1-1 0,0 0-7,-1-5-6,-1 1 0,0-1 0,0 1 0,0 0 0,-1 0 0,-1-1 6,3 4-5,0 0-1,0 1 1,0-1 0,-1 1-1,1-1 1,-1 1-1,1 0 1,-1 0 0,0 0-1,0 0 1,-1 0 5,2 1 7,1 1-1,0-1 1,-1 1 0,1 0-1,-1 0 1,1 0 0,-1 0-1,1 0 1,0 0 0,-1 0-1,1 1 1,-1-1 0,1 0-1,0 1 1,-1-1 0,1 1 0,0-1-1,-1 1 1,1 0 0,0-1-1,0 1 1,0 0 0,0 0-1,0 0 1,0 0 0,0 0-1,0 0 1,0 1-7,-4 4-14,0 0-1,1 1 1,0-1 0,0 1-1,1 0 1,-2 3 14,2-2-1,-1-1 0,1 1 0,-2-1 0,1 0 0,-3 2 1,7-9 2,0 1-1,-1-1 0,1 0 0,0 0 0,0 1 1,0-1-1,-1 0 0,1 0 0,0 1 0,0-1 1,-1 0-1,1 0 0,0 0 0,0 0 0,-1 1 0,1-1 1,0 0-1,0 0 0,-1 0 0,1 0 0,0 0 1,-1 0-1,1 0 0,0 0 0,-1 0 0,1 0 1,0 0-1,-1 0 0,1 0 0,0 0 0,0 0 1,-1 0-1,1 0 0,0 0 0,-1 0 0,1-1 1,0 1-2,-7-11 47,2-17-11,5 12-25,0 1 0,0 0 0,2-1 0,0 1 0,1-3-11,-1 11 7,0-1 0,0 1 0,1 0 1,0 0-1,1-1 0,0 2 0,0-1 0,0 0 0,1 1 1,0 0-1,0-1-7,15-17 46,-1-1 1,-1-1-1,-1-1 1,10-25-47,26-39 64,-53 90-48,6-9 9,-6 8-45,-5 6-17,-5 6 33,1 1 0,0 0 0,1 0 0,-1 2 4,-17 24 11,1-7-64,-2-1-1,-17 14 54,15-15 59,50-69-203,-18 34 138,14-25 49,0 0 0,22-28-43,-27 43 2,-1-1-1,-1 0 1,0-1-1,-1 0 1,-2-1-1,0 0 1,1-4-2,-12 32 9,0-1-1,0 0 1,0 0 0,-1 0 0,0-1 0,-6 7-9,3-3-7,-1 1 0,1 1 0,-4 7 7,-5 18-119,-12 39 119,6-16-9,13-27 62,10-33-52,0 1-1,0-1 1,0 0-1,0 0 1,0 0-1,0 1 1,0-1 0,0 0-1,0 0 1,0 0-1,0 1 1,0-1-1,0 0 1,0 0 0,0 0-1,0 1 1,0-1-1,1 0 1,-1 0-1,0 0 1,0 0 0,0 1-1,0-1 1,0 0-1,0 0 1,1 0-1,-1 0 1,0 0 0,0 1-1,0-1 1,1 0-1,-1 0 1,0 0-1,0 0 1,0 0 0,0 0-1,1 0 1,-1 0-1,0 0 1,0 0-1,0 0 1,1 0 0,-1 0-1,0 0 1,0 0-1,1 0 1,-1 0-1,0 0 1,0 0 0,0 0-1,1 0 1,-1 0-1,0 0 1,0 0-1,0 0 1,0-1 0,1 1-1,-1 0 1,0 0-1,0 0 1,0 0-1,0 0 1,0-1 0,1 1-1,12-9-16,-2-2 8,-1-1 0,0 0 0,-1-1-1,-1 0 1,6-10 8,16-24-65,-24 38 54,-4 5 21,1 0 0,-1 1-1,1-1 1,0 1 0,0 0-1,0-1 1,0 1 0,0 1-1,1-1 1,0 0 0,0 1-10,-4 2 0,0 0 1,0 0-1,0-1 1,1 1-1,-1 0 1,0 0 0,0 0-1,0 0 1,1 0-1,-1 0 1,0 0-1,0 0 1,1 0-1,-1 0 1,0 0 0,0 0-1,0 0 1,1 0-1,-1 0 1,0 1-1,0-1 1,1 0-1,-1 0 1,0 0 0,0 0-1,0 0 1,0 0-1,1 0 1,-1 1-1,0-1 1,0 0 0,0 0-1,0 0 1,0 0-1,1 1 0,2 9-36,-4 18-48,1-24 89,-3 32 41,-1-1 0,-6 17-46,2-9-82,8-42 85,0 0 0,-1-1 0,1 1 0,0 0-1,0 0 1,0 0 0,0 0 0,0 0-1,0 0 1,0 0 0,0-1 0,0 1 0,1 0-1,-1 1-2,0-2 2,1 0-1,-1 0 0,0 0 1,0 0-1,1 0 0,-1 0 1,0 0-1,0 0 1,1 0-1,-1 0 0,0 0 1,0 0-1,0 0 0,1-1 1,-1 1-1,0 0 0,0 0 1,1 0-1,-1 0 0,0 0 1,0-1-1,0 1 0,0 0 1,1 0-1,-1 0 0,0 0 1,0-1-1,0 1 0,0 0 1,0 0-1,0-1-1,3-2 25,0-1 1,-1 0-1,0 0 1,0 0-1,1-1-25,4-20-10,-1-1 1,0 1-1,-2-1 0,0-19 10,4-23-57,4 5 57,-24 140-90,0 68 90,12-126-174,0-33-196,6-46 412,3 0 0,3-5-42,-5 23 12,-4 27-11,0 0 1,1 1 0,0 0-1,1-1 1,1 1 0,0 1-1,1-1 1,0 1-1,1 1 1,1-1 0,0 1-1,0 1 1,8-8-2,-15 17-18,19-18 16,-2-1-1,2-3 3,-16 18 3,-1-1 0,1 1 0,-1-1-1,0 0 1,-1 0 0,0 0 0,0-1 0,0 1 0,-1-1-1,0 0-2,-2 8 0,0 0 0,0 0 0,0 0 0,0 0 0,0 0 0,0 0 0,0 0 0,0 0 0,-1 1 0,1-1 0,0 0 0,0 0 0,0 0 0,0 0 0,0 0 0,0-1 0,0 1-1,0 0 1,0 0 0,0 0 0,0 0 0,0 0 0,0 0 0,0 0 0,0 0 0,0 0 0,0 0 0,0 0 0,0 0 0,-1 0 0,1 0 0,0 0 0,0 0 0,0 0 0,0 0 0,0 0 0,0 0 0,0 0-1,0 0 1,0 0 0,0 0 0,0 0 0,0 0 0,0 0 0,0 0 0,0-1 0,0 1 0,0 0 0,0 0 0,0 0 0,0 0 0,0 0 0,0 0 0,0 0 0,0 0 0,0 0 0,0 0 0,0 0-1,0 0 1,0 0 0,0 0 0,0 0 0,0 0 0,0 0 0,0 0 0,1 0 0,-1 0 0,0-1 0,0 1 0,-5 5 4,-9 13 46,9-10 17,-7 5-68,-1 0 0,-1 0 1,0-1-1,0-1 0,-1-1 1,0 0-1,-1 0 0,-5 1 1,6-4-97,6-5 74,9-2 21,0 0 1,0 0-1,0 0 0,0 0 1,0 0-1,-1-1 0,1 1 1,0 0-1,0 0 1,0 0-1,0 0 0,0 0 1,0 0-1,0 0 0,0 0 1,-1 0-1,1 0 0,0 0 1,0 0-1,0-1 1,0 1-1,0 0 0,0 0 1,0 0-1,0 0 0,0 0 1,0 0-1,0 0 0,0-1 1,0 1-1,0 0 1,0 0-1,0 0 0,0 0 1,0 0-1,0 0 0,0-1 1,0 1-1,0 0 1,0 0-1,0 0 0,0 0 1,0 0-1,0 0 0,0 0 1,0-1-1,0 1 2,2-3-5,0 1 1,0-1-1,0 0 1,0 1-1,0-1 1,1 1-1,-1 0 1,1-1-1,2 0 5,4-5-2,2-2 2,-1-1 0,0 0 0,-1 0 0,0-1 0,-1 0 0,0 0 0,4-9 0,-14 20 1,-5 5-2,-6 6 12,-80 78-11,89-85 31,-1 2 7,7-6-67,21-13-22,-10 10 51,0 1 0,1 1 1,2 0-1,-3 0-1,0 0 1,-1-1 0,8-2 0,-16 3 1,0 1 0,1-1 0,-1 0 0,0-1-1,0 1 1,-1-1 0,1 0 0,0 1 0,-1-2 0,0 1 0,1 0 0,-1-1-1,3-5 17,0 0 0,-1 0-1,0-1 1,0 1 0,1-6-17,-3 6 31,0 1 1,1-1-1,1 1 1,-1 0-1,1 0 1,0 1 0,1 0-1,1-1-31,1 1 9,0 0-1,1 1 1,0 0-1,0 1 1,0-1 0,1 2-1,0-1 1,7-1-9,-4 1 48,4-3-55,-1 0 0,0-1 0,0-1 0,-1-1 0,0 0 0,2-4 7,-17 15 1,0 0 0,0 0 0,1 0 0,-1 0 0,0 0 0,0 0 0,0 0 0,0 0 0,0 0 0,0 0 0,0 0 0,0 0 0,0 0 0,0 0 0,0 0 1,0-1-1,0 1 0,1 0 0,-1 0 0,0 0 0,0 0 0,0 0 0,0 0 0,0 0 0,0 0 0,0 0 0,0 0 0,0 0 0,0 0 0,0 0 0,1 0 0,-1 0 0,0 0 0,0 1 0,0-1 1,0 0-1,0 0 0,0 0 0,0 0 0,0 0 0,0 0 0,0 0 0,0 0 0,0 0 0,1 0 0,-1 0 0,0 0 0,0 0 0,0 0 0,0 0 0,0 0 0,0 1 0,0-1 0,0 0 0,0 0 1,0 0-1,0 0 0,0 0 0,0 0 0,0 0-1,0 9-42,-3 10 42,1-14 0,-1 0 0,1 0-1,-1 0 1,0-1 0,0 1 0,-1-1 0,1 1 0,-1-1-1,-2 1 1,-9 9-35,0-1-1,-2-1 36,-19 17 14,22-15 16,1 0 0,0 1-1,-7 12-29,-4 6 23,34-49-144,13-16 141,-11 22-7,0 0 0,0 0 1,1 1-1,14-7-13,-9 5-22,0-1 0,4-4 22,-17 11-2,1 1-1,-1-1 1,0 0-1,-1-1 1,0 1-1,0-1 1,0 0-1,3-6 3,-1 1 4,-4 7 3,0 0 0,0 1 0,0-1-1,0-1 1,-1 1 0,1 0 0,-1 0 0,0-1-7,-3 13-8,0 0-1,-1-1 1,0 1 0,0-1-1,-1 0 1,0 0-1,-2 4 9,1-6 26,0 0 0,0-1 0,0 1 0,0-1 0,0 0 0,-1 0 0,-5 2-26,15-8-11,0-1 0,0 0 1,-1 0-1,1 0 0,-1 0 1,0 0-1,0-1 0,0 0 1,-1 1-1,1-1 0,-1 0 1,0 0-1,0 0 0,0-1 1,-1 1-1,1 0 0,-1-3 11,10-28-16,0-2 32,10-18-16,-13 40-101,-8 15 192,17-4 47,-12 2-123,20-6-122,-24 7 109,0 1-1,1-1 1,-1 1 0,1 0-1,-1-1 1,1 1 0,-1 0-1,0 0 1,1 0-1,-1 0 1,1 1 0,-1-1-1,1 0 1,-1 1-2,-9 12-16,-5 5 37,1 1-1,1-1 0,1 2 1,-8 19-21,-10 19 62,15-30-92,12-23-1,10-18 44,16-31 14,-17 28-34,1 1 1,0 1 0,0 0 0,2 0 0,-1 1-1,8-6 7,-5 6-15,-6 6 17,1 0 0,-1 0 0,1 0 0,1 1 0,-1 0 0,1 1-1,0 0 1,4-2-2,-16 10 13,1 0-1,-1 0 1,1 0-1,0 0 0,0 0 1,0 0-1,0 1 1,0-1-1,0 3-12,-3 4-5,-1 3-9,1 0 1,1 1-1,0-1 0,1 1 0,0 0 1,1 0-1,-1 12 14,3-26 0,0 0-1,0 1 1,0-1 0,0 0-1,0 0 1,0 1 0,0-1-1,-1 0 1,1 0 0,0 1-1,0-1 1,0 0 0,0 1-1,0-1 1,0 0 0,0 0-1,1 1 1,-1-1 0,0 0 0,0 1-1,0-1 1,0 0 0,0 0-1,0 1 1,0-1 0,1 0-1,-1 0 1,0 0 0,0 1-1,0-1 1,0 0 0,1 0-1,-1 0 1,0 1 0,7-9 45,6-16-52,33-99 28,-39 109-24,-7 14 3,0 0-1,0 0 0,0 1 1,1-1-1,-1 0 1,0 0-1,0 0 1,0 0-1,0 0 0,1 0 1,-1 1-1,0-1 1,0 0-1,0 0 1,0 0-1,0 0 0,0 1 1,0-1-1,1 0 1,-1 0-1,0 0 0,0 0 1,0 1-1,0-1 1,0 0-1,0 0 1,0 0-1,0 1 0,0-1 1,0 0-1,0 0 1,0 1-1,0-1 1,0 0-1,0 0 1,0 33 3,-1-26 38,1 22-166,0 9 157,0-28 1,0-9-23,1-2-8,0-14-10,0 0-1,-1 1 1,-1-4 8,0 5-40,1-1 1,0 0-1,2-9 40,0 17 60,0 5-7,2 11 26,2 18-31,-5-12-106,-5-27 100,0-8-47,1 1-1,0-1 0,2 1 0,0-1 0,1-12 6,0 24 19,0 6-21,0 1 1,1-1-1,-1 1 1,0-1-1,0 1 1,0 0-1,0-1 1,0 1-1,0-1 1,0 1-1,-1-1 1,1 1-1,0 0 1,0-1-1,0 1 1,0-1-1,0 1 1,-1 0-1,1-1 0,0 1 1,0-1-1,-1 1 1,1 0-1,0-1 1,0 1-1,-1 0 1,1 0-1,0-1 1,-1 1-1,1 0 1,-1 0-1,1-1 1,0 1-1,-1 0 1,1 0-1,-1 0 2,-12 4 6,3-1-80,9-4 76,-1-1 0,1 0-1,0 0 1,0 0 0,0 0 0,0 0-1,0 0 1,0 0 0,0 0 0,1 0 0,-1-1-1,1 1-1,0 1 0,1 0 0,-1 0 0,1 1 0,-1-1 0,1 0 0,0 0 0,-1 1 0,1-1 0,0 0-1,-1 1 1,1-1 0,0 1 0,0-1 0,6-6 60,-2-2-43,-5 9-18,0 0-1,0 0 1,0 0 0,0 0-1,0 0 1,0 0-1,0 0 1,1 0 0,-1 0-1,0 0 1,0 0 0,0 0-1,0 0 1,0 0 0,0 0-1,0 0 1,0 0 0,0 0-1,0 0 1,0 0 1,0 12-11,0-9 65,1-4-69,2-7-67,-3 4 87,1 3-15,-1 1-1,1-1 1,-1 0-1,1 1 1,-1-1-1,1 1 1,-1-1-1,1 0 1,0 1-1,-1-1 1,1 1-1,0 0 0,0-1 11,5-4-215,0-8 54,-5 12 161,-1 1 0,0-1 0,1 1 0,-1-1 0,0 1 0,0-1 0,1 1 0,-1-1 1,0 0-1,0 1 0,0-1 0,0 1 0,0-1 0,0 0 0,0 1 0,0-1 0,0 1 0,0-1 0,0 0 0,0 1 0,-1-1 0,1 1 0,0-1 0,-2 2 0,0 1 0,1 0 0,-1 0 0,1 0 0,-1 0 0,1 0 0,0 0 0,0 0 0,-1 1 0,-2 3 0,0-1 0,1 1 0,0 0 0,0 0 0,1 0 0,0 0 0,0 0 0,0 1 0,0-1 0,1 1 0,0-1 0,1 1 0,0-1 0,0 1 0,0 0 0,0-1 0,1 1 0,0-1 0,1 1 0,0-1 0,0 3 0,2 1 0,-1 0 0,-1 0 0,0 0-1,0 1 1,-1-1 0,0 3 0,-1 18 8,-1 13-8,-1-14-119,3 20 119,-1-48 6,0 1 0,0-1 0,0 1 0,1-1 0,-1 1 0,1-1 0,0 1 0,0-1 0,0 1 0,0-1 0,0 0 0,0 0 0,1 1 0,-1-1 0,1 0 0,0 0-6,-2-2-7,1 0-1,-1 0 1,1 0-1,-1 0 1,1 0 0,-1 0-1,1 0 1,-1 0-1,1 0 1,0 0-1,-1 0 1,1 0-1,-1 0 1,1 0-1,-1-1 1,1 1-1,-1 0 1,1 0-1,-1-1 1,1 1-1,-1 0 1,0-1 0,1 1-1,-1 0 1,1-1-1,-1 1 1,0-1-1,1 1 1,-1-1-1,0 1 1,0-1 7,12-16-142,-6 2 68,-1-1 0,0 1 0,-1-1 0,-1 0 0,-1 0 0,0-1 0,-1-2 74,4-27-74,-1 17 47,-4 29 70,0 0-6,0 0-26,0 0-75,1 0 66,-1 0-1,1 0 0,-1-1 1,1 1-1,-1 0 1,1-1-1,-1 1 1,0 0-1,1-1 1,-1 1-1,0 0 1,1-1-1,-1 1 1,0-1-1,1 1 1,-1 0-1,0-1 1,0 1-1,0-1 1,1 1-1,-1-1 1,0 1-1,0-1 0,0 1 1,0-1-1,0 1 1,0-1-1,0 1 1,0-1-1,0 1 1,0-1-1,0 1 1,0-1-1,0 1 1,-1-1-1,1 1 1,0-1-1,0 1 1,0-1-1,-1 1 1,1-1-1,0 1 0,-1 0 1,1-1-1,0 1 1,-1-1-1,1 1-1,-1-1 0,0 1-1,1-1 0,-1 0 0,1 1 0,-1-1 1,1 0-1,-1 1 0,1-1 0,-1 0 0,1 0 1,0 0-1,-1 1 0,1-1 0,0 0 0,0 0 1,0 0-1,0 0 0,0 1 0,0-1 0,0-1 1,-1 2 27,0-2-70,5 4 86,-2 3-39,-1 0 0,1 0 0,-1 0 0,0 0 0,0 0 0,0 0 0,0 0 0,-1 0 0,0 1 0,-1 2-4,1-4 24,0 14-83,3-33 82,-3 13-21,1 1 0,-1 0 0,0-1 0,1 1 0,-1 0 0,0-1-1,0 1 1,0 0 0,0-1 0,0 1 0,0 0 0,-1-1 0,1 1 0,0 0 0,-1-1-1,1 1 1,-1 0 0,1 0 0,-1-1-2,0 1-2,0 0-1,1 0 0,-1 0 1,1-1-1,-1 1 1,1 0-1,0 0 1,-1 0-1,1-1 1,0 1-1,0 0 0,0 0 1,0-1-1,0 1 1,0 0-1,0 0 1,0-1-1,0 1 1,1 0-1,-1 0 1,0-1-1,1 1 0,0-1 3,6-8 0,-6 10 8,-1 1 0,1 0-1,-1 0 1,1-1-1,0 1 1,-1 0-1,0 0 1,1 0 0,-1 0-1,0 0 1,1 0-1,-1 0 1,0 0-1,0 0 1,0 0 0,0 0-1,0 0 1,0 0-1,0 0 1,0 0-1,0 0 1,0 0 0,-1 0-1,1 0 1,0 0-1,-1-1 1,1 1-1,0 0 1,-1 0 0,1 0-1,-1 0-7,0 2 23,0 0 0,0 0-1,1 0 1,-1 0 0,1 0 0,0 0 0,0 2-23,0-5 0,0 18 0,0 25 27,-5 42-27,4-75-4,-1-1-1,0 1 1,0-1 0,-1 1 0,-1-1 0,1 0 0,-1 0 0,-1-1-1,-4 8 5,9-16-1,0 0-1,0 0 1,0 0-1,0 0 0,0 0 1,0 0-1,0 0 0,-1 1 1,1-1-1,0 0 0,0 0 1,0 0-1,0 0 1,0 0-1,0 0 0,0 0 1,0 0-1,0 0 0,-1 0 1,1 0-1,0 0 1,0 0-1,0 0 0,0 0 1,0 1-1,0-1 0,0 0 1,-1 0-1,1 0 0,0 0 1,0 0-1,0-1 1,0 1-1,0 0 0,0 0 1,-1 0-1,1 0 0,0 0 1,0 0-1,0 0 1,0 0-1,0 0 0,0 0 1,0 0-1,0 0 0,-1 0 2,-1-7-22,0-10 50,2-5 25,0-7-40,0 0 1,-3-6-14,3 35 1,0 0 0,0 0 0,0 0 1,0 0-1,0 0 0,0 0 0,0 0 0,0 0 0,0 0 0,0-1 1,0 1-1,0 0 0,0 0 0,0 0 0,0 0 0,0 0 0,0 0 1,0 0-1,0 0 0,0 0 0,0 0 0,0 0 0,0 0 0,0 0 1,0 0-1,0 0 0,0 0 0,-1 0 0,1 0 0,0 0 0,0 0 1,0 0-1,0 0 0,0 0 0,0 0 0,0 0 0,0-1 0,0 1 1,0 0-1,0 0 0,0 0 0,0 0 0,0 0 0,0 0 0,0 0 1,0 0-1,0 0 0,0 0 0,0 0 0,0 0 0,0 0 0,-1 0 1,1 0-1,0 0 0,0 0 0,0 1 0,0-1 0,0 0 0,0 0 1,0 0-1,0 0 0,0 0 0,0 0 0,0 0 0,0 0 0,0 0 1,0 0-1,0 0 0,0 0 0,0 0-1,-4 6 34,-5 15-24,2-6 42,0-3-42,-1-1 0,0 0 0,0 0 0,-2-1 0,1 0-1,-1 0 1,-4 2-10,18-17-2,0-1 1,-1 1-1,0-1 0,0 0 0,0 1 0,-1-1 0,0 0 0,0-1 0,-1 1 0,1 0 0,-1-1 2,-1-1-42,1-18 2,-1 24 44,0 1 0,0-1 0,-1 1 0,1-1 0,0 1 0,-1 0 0,1-1 0,-1 1 0,1-1 0,-1 1 0,0 0-1,1 0 1,-1-1 0,-1 1-4,2 0-2,-1 1-1,1-1 0,-1 1 1,0 0-1,1 0 0,-1 0 1,0-1-1,1 1 0,-1 0 1,0 0-1,0 0 0,1 0 1,-1 0-1,0 0 0,1 0 0,-1 0 1,0 0-1,1 1 0,-1-1 1,0 0-1,1 0 0,-1 0 1,0 1-1,1-1 0,-1 1 1,0-1-1,1 0 0,-1 1 1,1-1-1,-1 1 3,-20 16 7,17-13-3,-7 6 17,0 0 0,0 0-1,1 1 1,0 0 0,1 1 0,1 0 0,0 1-1,0 0 1,1 0 0,-4 12-21,7-14 8,2-5-27,0-1 1,0 0-1,0 0 0,0 0 1,-1-1 18,3-30 5,5 11-8,0 0 1,1 1-1,1 0 1,0 0-1,1 0 0,1 1 1,5-8 2,4-5 18,-6 10 79,-12 15-61,0 2-3,-7 9 9,-12 15-11,10-15-30,1 1 0,0 0 0,1 0 0,0 1 0,1-1 0,-3 9-1,-27 95 342,33-104-315,5-15-14,6-19-11,-4 6-7,1 0 0,1 1-1,1 0 1,0 0 0,1 1-1,0-1 1,9-9 5,-8 11 5,0-1-1,-1 1 1,0-2 0,-1 1-1,-1-1 1,-1 0 0,0-1-1,1-8-4,-6 25 1,0-1 0,1 1 0,-1-1 0,0 0-1,0 1 1,0-1 0,0 0 0,0 1 0,0-1-1,0 0 1,0 1 0,0-1 0,0 0 0,0 1 0,0-1-1,-1 0 1,1 1 0,0-1 0,0 1 0,-1-1-1,1 0 1,0 1 0,-1-1 0,1 1 0,0-1-1,-1 1 1,1-1 0,-1 1 0,1-1 0,-1 1-1,1 0 1,-1-1 0,1 1 0,-1 0 0,0-1-1,0 1 3,0 0 0,0 0 0,0 0 0,-1 1 0,1-1 0,0 0-1,0 1 1,0-1 0,0 0 0,0 1 0,0-1 0,0 1 0,0-1 0,0 1 0,0 0 0,0-1 0,1 1 0,-1 0 0,0 0 0,0 0 0,0 0-3,-7 10-2,-1 0 1,2 0-1,-6 9 2,5-5-40,-2 0 0,-5 5 40,-82 95-6,-48 59 6,130-154 0,-1-1 0,-15 13 0,26-29 0,7-11 0,7-10 0,22-40-21,-23 39-42,2 0 1,1 1-1,0 0 0,10-11 63,12-7-114,20-15 114,9-11 2,-129 91-146,60-25 138,0 0-1,0 1 1,1 0-1,-1 0 1,1 0-1,1 1 1,-3 3 6,-6 8-12,1 0 1,1 2 11,2-4-15,-1 0 1,0-1-1,-13 13 15,-4-2 0,-19 13 0,25-21 0,0 1 0,1 0 0,-13 18 0,28-30-1,5-3 8,-1-1 0,1 0 1,-1 0-1,0 0 1,0 0-1,1 0 1,-1-1-1,-1 1 1,1-1-1,0 1 0,-1 0-7,3-2-1,0 0 0,0 0 0,0 0 0,0 0 0,-1 0 0,1 0 0,0-1 0,0 1 0,0 0 0,0 0 0,0 0 0,0 0 0,0 0 0,0 0 0,0 0 0,0 0 0,0 0 0,-1 0 0,1 0 0,0 0-1,0 0 1,0 0 0,0-1 0,0 1 0,0 0 0,0 0 0,0 0 0,0 0 0,0 0 0,0 0 0,0 0 0,0 0 0,0 0 0,0-1 0,0 1 0,0 0 0,0 0 0,0 0 0,0 0 0,0 0 0,0 0 0,0 0 0,0 0-1,0 0 1,0-1 0,0 1 0,0 0 0,0 0 0,1 0 0,-1 0 0,0 0 0,0 0 1,3-7-10,2 1-1,1-1 0,0 1 0,1 0 0,-1 0 0,1 1 0,0 0-1,0 0 1,8-3 11,-5 3-48,-1-1 0,0 0 0,-1-1-1,1 0 1,-1 0 0,1-2 48,3-7-74,0-1 1,-2 0 0,7-13 73,-10 16 9,0 1 0,2-1 1,-1 2-1,2-1 0,-1 1 1,2 0-1,0 1-9,13-11-48,1 1 0,18-10 48,-50 34 15,1 0 1,0 0-1,0 1 0,0 0 1,1 0-1,-1 0 0,1 1 0,0 0 1,0 0-1,0 0 0,1 1 1,0-1-1,0 1 0,0 0 0,1 0-15,-13 25 0,9-16 0,-1-1 0,0 0 0,-1 0 0,-4 3 0,-43 47 0,24-30 0,-22 33 0,-58 102-77,70-105 69,41-60 24,7-9 13,9-11-10,14-27-126,-9 13 138,2 1-1,0 1 0,4-2-30,-3 8 24,-1 0-53,0-1 1,-2 0-1,0-2 0,6-12 29,-11 12 12,1 1 0,0 0 0,2 1-1,1 1 1,18-16-12,-28 30 40,-2 2-2,-10 8-26,-17 25 26,-9 23 9,4-5 34,-26 33-81,-20 11 69,-14 9-69,69-78 128,0 0 0,2 1 0,-1 2-128,11-17 0,6-9-87,8-11-23,34-28 153,-1-2-1,-2-2 1,14-22-43,6-6-41,4 3-1,9-4 42,-15 16-104,-51 50 107,-5 6 8,0 0 0,0 0 1,0 0-1,0 0 0,3-1-11,-11 18 64,-10 9-62,-1-2-1,0 0 1,-17 15-2,12-13 5,1 1 1,-13 21-6,2 6 49,16-25-57,0-2 1,-2 0 0,-7 8 7,-9 4-21,6-6 49,0 2 1,2 1-1,-11 18-28,-22 51 26,58-102-26,0 0 0,0 0 0,0 0 0,0 0 0,0 0 0,0 0 0,0 1 0,0-1 0,0 0 0,0 0 0,0 0 0,0 0 0,0 0 0,0 0 0,0 1 0,0-1 0,0 0 0,0 0 0,0 0 0,0 0 0,0 0 0,0 0 0,-1 0 0,1 0 0,0 0 0,0 1 0,0-1 0,0 0 0,0 0 0,0 0 0,0 0 0,0 0 0,-1 0 0,1 0 0,0 0 0,0 0 0,0 0 0,0 0 0,0 0 0,0 0 0,0 0 0,-1 0 0,1 0 0,0 0 0,0 0 0,0 0 0,0 0 0,0 0 0,0 0 0,-1 0 0,1 0 0,0 0 0,0 0 0,0 0 0,0 0 0,0 0 0,0-10 0,6-16 0,-1 18 0,-1 0 0,1 1 0,1-1 0,0 1 0,0 0 0,0 1 0,1-1 0,-1 1 0,6-3 0,23-23 0,-19 13 0,-1-1 0,-1-1 0,-1 0 0,0-1 0,0-1 0,1 1 0,1 0 0,15-14 0,-11 15 0,45-49 0,18-30 0,-63 72 0,-8 13 0,-1 0 0,2 1 0,6-6 0,-26 37 0,3-4 0,-6 4 0,0 0 0,-1-1 0,0-1 0,-2 0 0,1 0 0,-11 7 0,15-13 0,-4 5 1,0 1-1,2 1 0,-1-1 1,2 2-1,-5 10 0,3-5-9,-1-1 0,-13 16 9,-41 36-90,41-45 143,0 1 0,-7 13-53,-45 84 384,74-122-403,3-6-35,4-10 5,-1 6 50,0 0 1,1 0-1,0 1 1,0-1-1,1 1 1,-1 0-1,1 0 1,1-1-2,37-34 59,-28 27-79,0-1 1,3-4 19,-2-1 4,-2 0 0,0-1 0,1-5-4,-3 5-4,1 0 0,1 1 0,13-15 4,23-16-36,-27 28 35,-1 0 0,1-3 1,49-76 0,-38 53 0,21-25 0,-47 64 22,-10 9 4,2 2-30,-1-1-1,1 0 0,-1 1 0,1-1 1,0 1-1,-1 0 0,1-1 0,0 1 1,0 1 4,-10 22-5,6-12 5,0-1 0,-1 0 0,-1-1 0,0 1 0,0-1-1,-7 7 1,-26 22 0,25-26 0,1 1 0,0 1 0,-7 11 0,-16 33 38,25-39 21,-1 1-1,0-2 1,-5 4-59,-30 31 176,14-17-86,-4 8-90,-17 33 36,-18 24-2,64-93-111,9-10 76,0 0 1,0 0 0,0 0-1,0 0 1,-1 0 0,1 0 0,0 0-1,0 0 1,0 0 0,0 0-1,0 0 1,0-1 0,0 1-1,0 0 1,0 0 0,-1 0 0,1 0-1,0 0 1,0 0 0,0 0-1,0 0 1,0 0 0,0 0-1,0 0 1,0 0 0,0 0-1,0 0 1,0 0 0,0-1 0,0 1-1,0 0 1,0 0 0,0 0-1,-1 0 1,1 0 0,0 0-1,0 0 1,0 0 0,0 0 0,0-1-1,0 1 1,0 0 0,0 0-1,0 0 1,0 0 0,0 0-1,1 0 1,-1 0 0,0 0 0,0 0-1,0-1 1,0 1 0,0 0-1,0 0 1,0 0 0,7-25 33,-4 17-36,0-3-8,1 0 0,1 0 1,0 1-1,0-1 0,1 2 1,0-1-1,0 0 0,1 1 1,1 0-1,0 1 0,3-3 11,3-3 8,1-1 0,-2 0 0,0-1 0,-1 0 0,-1-1 0,0-1 0,-2 1 0,6-14-8,16-40-997,-41 106 922,5-26 65,-1 1-1,0-1 1,-1-1-1,0 1 1,0-1-1,-1 0 1,0-1-1,0 0 0,-2 1 11,-3 3 20,0 0-1,1 2 0,-3 3-19,-1 7 9,2 0 0,1 0 0,0 1 0,-2 8-9,-16 32 60,32-74-43,-1-1 1,2 1-1,-1 0 0,2-3-17,-1 6 1,1 0 0,-1 1 0,1-1-1,1 1 1,-1 0 0,1-1 0,0 2 0,1-1-1,3-4 0,7-5-34,1 0 0,10-7 34,-12 11-22,0-2 0,-1 1-1,11-15 23,9-18 19,-3-1 0,0-5-19,-28 47-36,-3 7 41,-5 9 47,4-4-47,-1 0-1,0 0 1,0 0-1,0 0 1,-1-1-1,-1 0 1,1 0-1,-2 1-4,-3 3-22,-1 0-1,0 0 1,-1-1 0,-3 2 22,0 0 42,0 1 1,0 0 0,1 1-1,1 1 1,0 0 0,2 0-1,-1 1 1,-6 15-43,-13 30 37,31-66-32,0-1 0,1 1 0,0 0 0,0 0 0,1 0 0,0 0 0,-1 1 0,2-1 0,-1 1 0,2-2-5,8-8 4,0 1 1,8-6-5,-9 9-18,0-1 1,-1 0-1,5-7 18,5-12-6,8-16 6,-15 21 0,2 1 0,1 0 0,5-4 0,44-47 0,42-66 0,-86 109 0,2 2 0,9-10 0,-43 76 0,6-26 0,0 0 0,-1 0 0,0 0 0,-1 0 0,0-1 0,-5 5 0,-11 13 0,-14 11 0,34-36 0,-17 21 49,1 0 0,1 1-1,1 1 1,1 1 0,-2 6-49,-1 2 182,-1-2 0,-19 25-182,20-37-6,14-16-8,0 0 1,0 0-1,0 0 1,1 1-1,0-1 1,0 1-1,0 1 14,4-5 49,4-3-57,4-4-33,-4 1 35,0 0 1,-1-1-1,0 1 0,0-1 0,0 0 1,-1 0-1,0-1 0,0 1 0,0-1 1,0-3 5,11-21 14,-4 13-18,2 1-1,0 0 0,1 0 0,1 2 0,10-10 5,-6 6-6,0 0 0,-2-1 0,4-7 6,17-33-36,-11 18 35,2 0 0,8-7 1,-40 55 5,1 0-1,0 1 1,0-1 0,0 1-1,1 0 1,0 1-5,-2 3 13,0 0 0,0 0 0,-1-1 0,-4 8-13,-4 0-33,-2 0 0,-9 9 33,7-9-7,1 1 0,-1 4 7,-34 59 33,6-7 52,-110 142 150,143-201-236,-12 20-10,1 1-1,2 2 0,1 0 0,3 1 1,-12 39 11,27-75-95,2-7 41,6-16 24,11-29-42,-8 32 81,1 0 0,1 1 0,12-12-9,5-8 21,27-45-7,23-50-14,-52 86-62,-5 12 39,2 1 0,0 1 0,9-5 23,-6 5-51,0-2 0,17-28 51,-31 38-14,13-17-190,-25 39 202,0 0 1,0 0 0,0-1 0,0 1 0,1 0-1,-1 0 1,0-1 0,0 1 0,0 0-1,1 0 1,-1 0 0,0-1 0,0 1 0,0 0-1,1 0 1,-1 0 0,0 0 0,0 0-1,1-1 1,-1 1 0,0 0 0,0 0-1,1 0 1,-1 0 0,0 0 0,1 0 0,-1 0-1,0 0 2,2 7-6,-6 12 9,2-14-3,-1 0 0,-1 0 0,1 0 0,-1-1 0,0 0 0,0 1 0,0-1 0,-3 2 0,-16 17 0,-15 27 0,2 2 0,3 1 0,-12 29 0,21-44-5,0-1-1,-20 20 6,17-23 94,2 1-1,-19 36-93,13-7 123,-18 51-123,55-129-50,0 0 0,0 0 1,1 1-1,1 0 0,0 1 0,4-5 50,21-16 0,-20 20 0,0 0 0,-2 0 0,1-1 0,3-8 0,18-32 0,-10 14 0,9-9 0,-22 36 0,0 1 0,0-1 0,1 2 0,1 0 0,7-6 0,8-5 0,-30 24 0,0 0 0,0 0 0,1 0 0,0 0 0,-1 1 0,1-1 0,0 1 0,0 0 0,0-1 0,0 1 0,0 1 0,-16 36 0,13-26 0,-10 18 1,-1 1 0,-2-2-1,-2 2 0,-65 88-7,38-57 71,-18 37-64,40-60 149,41-67-346,101-117 186,-91 110 8,-1-1 0,16-32 3,-24 37 25,2 0-1,0 1 0,2 2 0,12-12-24,-5 11 32,-36 39-72,0 0 0,0 0 0,-3 10 40,-3 5-3,-29 53-3,-21 35 113,51-93-14,-2-1 1,-1 0-1,0-1 1,-4 1-94,11-12 21,5-6-19,0 1 0,0 0 0,0 0 0,1 0 0,-1 1 0,1-1 0,0 1 0,-1 2-2,4-7 0,0 1 0,1-1 0,-1 0 0,0 0 0,0 0 0,0 0 0,0 1 0,0-1 0,0 0 0,0 0 0,0 0 0,1 0 0,-1 0 0,0 0 0,0 1 0,0-1 0,0 0 0,0 0 0,1 0 0,-1 0 0,0 0 0,0 0 0,0 0 0,0 0 0,1 0 0,-1 0 0,0 0 0,0 0 0,0 0 0,0 0 0,1 0 0,-1 0 0,0 0 0,0 0 0,0 0 0,1 0 0,-1 0 0,0 0 0,0 0 0,0 0 0,0 0 0,1 0 0,-1 0 0,0 0 0,0 0 0,0-1 0,0 1 0,0 0 0,13-3 0,-8 1-5,-1-1-1,1 1 1,0-1-1,-1 0 1,1 0 0,-1 0-1,0-1 1,0 0-1,0 0 1,0 0-1,-1 0 1,0 0-1,1-2 6,8-12-32,-2-1-1,8-17 33,10-19 67,-16 37-82,0 1 1,2 0-1,-1 1 0,13-10 15,-32 32 10,1 0 1,0 0-1,1 1 0,-1 0 0,1 0 0,1 0 0,-1 0 0,1 1 0,-2 6-10,0 1 16,0 1-1,-2-1 1,0 0-1,-1-1 1,0 0-1,-1 0 1,-1-1-1,0 0 1,0 0-1,-2-1 1,-2 1-16,-23 24 101,53-41-149,-12 2 53,1-1 1,-1 0-1,0 0 1,0 0-1,0 0 0,0-1 1,0 1-1,-1-1 1,1 0-1,-1 0 0,0 0 1,0-2-6,7-11-17,-1 0 1,5-13 16,7-16-75,-15 37 79,0 0 0,0 0 0,1 1 0,0-1 0,0 1 0,1 1 0,0-1-1,0 2 1,0-1 0,1 1 0,6-3-4,-18 11 1,0 0 0,-1 1 0,1-1 0,0 1-1,0 0 1,1 0 0,-1 0 0,0 0 0,1 1 0,0-1 0,-2 4-1,-5 11 27,0 1 1,1 1-28,2-3-6,-2-1 0,-6 11 6,-1-5 2,-2-1-1,0-1 0,-2-1 1,0-1-1,-9 7-1,13-12 4,10-8 0,3-3-4,0 0 0,0 0 1,0 0-1,0 0 0,-1-1 0,1 1 0,0-1 0,-1 1 0,-1 0 0,9-8 60,5-3-50,12-5-129,-15 11 120,0-1 1,-1 0-1,0-1 1,0 1-1,0-1 1,0 0-1,-1-1 1,1-1-2,4-7 11,-1-1 0,-1 1 1,5-14-12,-7 15-14,0 0 0,0 1 1,1 0-1,1 1 1,0-1-1,8-8 14,20-14 35,6-2-35,-5 4 50,5-8-50,-29 29 2,-8 9-5,-5 8-12,-1-4 5,0 1-1,0-1 0,-1 1 1,1-1-1,-1 0 1,0 1-1,1-1 0,-1 0 1,0 0-1,0 0 0,-2 1 11,-28 19 19,6-5 26,17-10-48,1 1-1,0 0 1,1 1 0,0-1 0,0 2-1,1-1 1,-1 4 3,-11 20 46,-7 20-46,4-7 94,16-31 56,4-12-97,3-10-64,8-23-83,-8 20 99,1 0-1,1 1 1,-1-1-1,1 1 1,1 0-1,0 0 1,0 0-1,1 0 1,0 1-5,10-8-10,0 0 1,0 2-1,2 0 10,-3 2-8,-1 0 1,0 0 0,-1-2-1,9-11 8,-10 5 0,-9 16 0,-1-1 0,1 1 0,0-1 0,0 1 0,1 0 0,-1 0 0,3-1 0,-6 5 0,0 0 0,0 0 0,0 0 0,0 0 0,0 0 0,0 0 0,1 0 0,-1 0 0,0 0 0,0 0 0,0 0 0,0 0 0,0 0 0,1 0 0,-1 0 0,0 0 0,0 0 0,0 0 0,0 0 0,0 0 0,1 0 0,-1 0 0,0 0 0,0 0 0,0 0 0,0 0 0,0 0 0,1 0 0,-1 0 0,0 0 0,0 0 0,0 1 0,0-1 0,0 0 0,0 0 0,0 0 0,0 0 0,1 0 0,-1 0 0,0 1 0,0-1 0,0 0 0,0 0 0,0 0 0,0 0 0,0 0 0,0 1 0,0-1 0,0 0 0,0 0 0,0 0 0,0 0 0,0 0 0,0 1 0,0-1 0,0 0 0,0 0 0,0 0 0,0 0 0,0 0 0,0 1 0,0-1 0,-1 0 0,1 0 0,-1 11 0,0-7-6,-1 0-1,1 0 0,-1-1 0,0 1 1,0 0-1,0-1 0,-1 1 1,1-1-1,-1 0 0,0 0 0,-1 2 7,-7 4-67,0 0 1,-10 6 66,10-7 5,0 0 0,-9 9-5,9-5 15,1 1 0,0 0 0,1 1 0,1 0-1,-4 7-14,-22 35-31,39-72 20,-1 6 12,1 0 0,1 0 0,-1 1 1,2 0-1,-1 0 0,1 0 0,0 1 0,1 0 0,0 0 0,1 1 1,-1 0-1,1 1 0,0 0 0,4-2-1,43-23-219,-92 48-27,26-13 238,-1 1-1,0 0 0,-3 3 9,3 0 26,0 1 0,0 1-1,1 0 1,0 0-1,-1 3-25,10-11-16,4-5 17,-1-1 0,1 1 0,0 0 0,0 1 0,0-1 0,1 0 0,-1 1 0,1 0 0,-1-1 0,1 1 0,0 0-1,7-4-80,-1 0 83,4-3-214,-14 12 136,-9 7 118,-6 9-55,0 0 1,2 1-1,0 1 0,2 0 0,-5 11 12,24-47 7,1 1-1,1 1 1,0 0-1,0 0 1,1 1-1,1 0 1,0 0 0,1 2-1,6-5-6,14-7 23,-21 13 1,-11 8-50,-6 4-43,-46 41 314,68-62-495,-16 17 249,17-13-1,0-2-1,4-5 3,-17 15 0,1 0 0,-1-1 0,0 0 0,0 0 0,-1-1 0,0 1 0,-1-1 0,1-1 0,2-8 19,2 0 1,0 0-1,0 1 0,7-9-19,-10 19-6,1-1 0,-1 1 0,1-1 0,0 1 0,0 1 0,1 0 0,-1-1 0,1 2 0,0-1 0,1 1 0,1-1 6,-9 5 4,1 0 0,-1 0 0,0 0 0,0 0 0,0 0 0,0 0 0,0 0 1,1-1-1,-1 1 0,0 0 0,0 0 0,0 0 0,0 0 0,1 0 0,-1 0 0,0 0 0,0 0 0,0 0 0,0 0 0,1 0 0,-1 0 0,0 0 0,0 0 1,0 0-1,0 0 0,1 0 0,-1 1 0,0-1 0,0 0 0,0 0 0,0 0 0,1 0 0,-1 0 0,0 0 0,0 0-4,-1 7 34,-7 12-126,6-15 56,-10 28 228,12-31-194,0-1 1,0 0-1,0 0 1,0 0-1,0 0 0,0 0 1,0 0-1,0 1 1,0-1-1,0 0 0,0 0 1,0 0-1,0 0 1,0 0-1,0 0 0,0 1 1,1-1-1,-1 0 1,0 0-1,0 0 0,0 0 1,0 0-1,0 0 1,0 0-1,0 0 0,0 0 1,0 1-1,0-1 1,1 0-1,-1 0 0,0 0 1,0 0-1,0 0 1,0 0-1,0 0 0,0 0 1,1 0-1,-1 0 1,0 0-1,0 0 0,0 0 1,0 0-1,0 0 1,0 0-1,0 0 0,1 0 1,-1 0-1,0 0 1,0 0-1,0 0 0,0 0 1,0 0-1,0 0 1,1 0-1,-1 0 0,0-1 1,0 1-1,0 0 1,0 0 1,6-2-34,11-8-7,0 0 0,-1-1 0,1-1-1,-2-1 1,0 0 0,-1-1 0,4-5 41,-30 31-49,-1-1-1,-9 7 50,-2 0 8,-14 16-8,37-34 1,-28 29-44,1 2 0,1 1 0,-6 10 43,65-64 0,115-99-26,-142 118 47,-4 3-21,-1 1 1,0-1-1,0 0 1,0 0-1,0 0 1,0 1-1,0-1 1,0 0-1,0 0 0,0 0 1,0 1-1,0-1 1,0 0-1,0 0 1,0 1-1,0-1 0,0 0 1,0 0-1,0 1 1,0-1-1,0 0 1,0 0-1,0 0 1,0 1-1,0-1 0,0 0 1,-1 0-1,1 0 1,0 1-1,0-1 1,0 0-1,0 0 0,0 0 1,-1 1-1,-4 9 49,-7 6-41,-1-1 0,0 0 0,-1-1 0,0-1 0,-1 0 0,0-1 0,-1 0 0,-17 8-8,29-17 5,4-1-5,4-2 0,7-1 0,9-6-9,1 0-1,-1-2 0,-1 0 0,0-1 1,0-1-1,7-7 10,-16 12 21,-7 4-20,0 0 0,0 1 0,0-1 0,0 1 0,1 0 0,-1 0 1,0 0-1,0 0 0,1 0 0,2 0-1,-5 2-3,0 0 0,0 1-1,0-1 1,-1 0 0,1 0 0,0 0 0,0 0 0,-1 1 0,1-1 0,-1 0 0,1 1 0,-1-1 0,0 0-1,0 1 1,1-1 0,-1 1 0,0-1 0,0 0 0,0 1 3,0-2-37,1-1 38,0 1 1,-1-1 0,1 1 0,0-1-1,-1 1 1,1-1 0,-1 0-1,1 1 1,0-1 0,-1 0-1,0 0 1,1 1 0,-1-1 0,1 0-1,-1 0 1,0 0 0,0 1-1,1-1 1,-1 0 0,0 0-1,0 0 1,0 0-2,1-3-27,21-53 134,-22 60-121,-2 15 30,2-17-16,0 0 0,0 0 1,0 0-1,0 0 0,-1 0 0,1 0 0,0 0 1,-1 0-1,1 0 0,-1 0 0,1 0 1,-1 0-1,1 0 0,-1 0 0,0-1 0,1 1 0,-2-25 0,3 14 12,0 1 0,1-1 0,-1 1-1,2 0 1,-1-1 0,2 0-12,-2 5-5,0 1 0,0-1 0,1 1 0,-1-1 0,1 1 0,0 0 0,0 0 0,1 1 0,-1-1 0,1 1 0,-1-1 0,4-1 5,-17 15-1,1 1 0,0 0 0,1 1 0,0-1 0,-1 4 1,8-13-5,-3 8 4,5-9 1,0-1 0,-1 0 0,0 0 0,1 1 0,-1-1 0,0 0 0,0 1 0,0-1 0,1 0 0,-1 1 0,0-1 0,0 0 0,0 1 0,0-1 0,1 0 0,-1 1 0,0-1 0,0 0 0,0 1 0,0-1 0,0 1 0,0-1 0,0 0 0,0 1 0,0-1 0,0 1 0,0 12 0,-1-12 0,1 2 1,0-1-1,-1 1 0,1-1 0,-1 1 0,0-1 0,0 0 0,0 1 0,-1 1 0,1-2 13,0 0-1,0 1 1,0-1 0,0 1-1,0-1 1,1 1-1,-1-1 1,1 3-13,0 19-43,0-24 64,0 0-63,1-13 4,2-25 99,-4 31-63,2-1 0,-1 1 0,1 0 0,0 0 0,0-1 0,1 1 0,0 0 0,1 0 0,-1 0 2,3-2-5,-1 0 0,2 0 0,-1 0 0,1 1 1,0 0-1,1 0 0,0 0 0,0 1 0,1 0 0,-1 1 0,2-1 0,7-3 5,-16 9-2,1 1-1,0 0 0,0 0 0,0-1 0,0 1 0,-1 0 1,1 0-1,0 0 0,0 0 0,0 0 0,-1 0 0,1 0 1,0 1-1,0-1 3,-1 0 2,1 0 1,-1 0 0,0 0-1,0 0 1,0 0 0,0 0-1,1 0 1,-1 0-1,0 0 1,0 0 0,0 1-1,0-1 1,1 0-1,-1 0 1,0 0 0,0 0-1,0 0 1,0 0 0,0 1-1,0-1 1,1 0-1,-1 0 1,0 0 0,0 0-1,0 0 1,0 1-1,0-1 1,0 0 0,0 0-1,0 0 1,0 1 0,0-1-1,0 0 1,0 0-1,0 0 1,0 0 0,0 1-1,0-1 1,0 0-1,0 0 1,0 0 0,0 1-1,0-1 1,0 0 0,0 0-1,0 0 1,-1 0-1,1 0 1,0 1 0,0-1-1,0 0 1,0 0-1,0 0 1,0 0 0,-1 0-1,1 1 1,0-1 0,0 0-1,0 0 1,0 0-3,-1 0-5,1 0 0,0 0 1,-1 1-1,1-1 0,0 0 1,-1 0-1,1 0 0,-1 0 1,1 0-1,0 0 0,-1 0 0,1 0 1,0 0-1,-1 0 0,1 0 1,0 0-1,-1 0 0,1-1 1,0 1-1,-1 0 0,1 0 1,0 0-1,-1 0 0,1 0 0,0-1 1,-1 1-1,1 0 0,0 0 1,0-1-1,-1 1 0,1 0 1,0 0-1,0-1 0,-1 1 1,1 0-1,0-1 0,0 1 1,0-1 3,-11-15 134,8 11-173,0 0 44,0-1 0,0 0 0,0 0-1,1 0 1,0 0 0,0-1 0,1 1-1,-1-6-3,0-6 31,0-1-1,2-9-30,0 27-6,-1 0 0,1-1 0,0 1 0,0 0 0,-1 0 0,1-1 0,-1 1 0,1 0 0,-1 0-1,0-1 7,0 1-4,0 0 0,1-1 0,-1 1 0,1 0 0,-1 0-1,1-1 1,0 1 0,-1 0 0,1 0 0,0-1-1,0 1 5,0 0 0,0 0 0,1 0 0,-1 0 0,0 0 0,1 0 0,-1 0 0,1 0-1,-1 0 1,1 0 0,0 0 0,-1 0 0,1 1 0,0-1 0,0 0 0,1-2 60,0 1-79,-2 0 22,1 1 1,0 0-1,-1 0 1,1-1 0,0 1-1,0 0 1,0 0-1,0 0 1,0 0-1,0 0 1,0 0-1,0 1 1,0-1-1,1 0 1,-1 0 0,0 1-1,1-1 1,-1 1-1,0-1 1,1 1-1,-1 0 1,0-1-1,1 1 1,-1 0-1,2 0-3,0 0-4,0 1 0,1-1 0,-1 0 0,0 0 0,1-1 0,-1 1 0,0-1 0,1 1 0,-1-1 0,0 0 0,0-1-1,0 1 1,0 0 0,0-1 0,0 1 0,0-1 0,2-2 4,-5 4-1,1 0-1,-1 0 0,0-1 1,0 1-1,1 0 1,-1 0-1,0 0 1,0 0-1,0-1 1,1 1-1,-1 0 1,0 0-1,0 0 1,0-1-1,0 1 1,1 0-1,-1 0 0,0-1 1,0 1-1,0 0 1,0-1-1,0 1 1,0 0-1,0 0 1,0-1-1,0 1 1,0 0-1,0 0 1,0-1-1,0 1 1,0 0-1,0-1 0,0 1 1,0 0-1,0 0 1,0-1 1,-10-4-9,-14 2 14,10 3 65,7 1-71,0-1 1,0 0 0,0-1 0,0 0 0,0 0 0,-3-1 0,7 1-2,1 0 1,0 0 0,0 0-1,0 0 1,0 0-1,0-1 1,0 1-1,0-1 1,1 1-1,-1-1 1,0 0-1,1 1 1,-1-1-1,1 0 1,0 0-1,0 0 1,0 0-1,0 0 1,0 0-1,0-1 1,0-1 1,0 0 0,0 0 0,0 0 0,0-1 0,1 1 0,-1 0 0,1-1 0,1 1 0,-1 0 0,0-1 0,1 1 0,1-4 0,-2 6 1,1 1-1,-1-1 0,1 1 0,-1 0 0,1-1 0,-1 1 0,1-1 1,0 1-1,0 0 0,0 0 0,0 0 0,0-1 0,0 1 0,0 0 0,0 0 1,0 0-1,0 0 0,0 1 0,1-1 0,-1 0 0,0 0 0,1 1 0,-1-1 1,1 1-1,-1-1 0,1 1 0,-1 0 0,1-1 0,-1 1 0,1 0 1,-1 0-1,1 0 0,-1 0 0,1 0 0,0 1 0,0-1 0,0 1-1,0-1 1,0 1 0,0 0-1,0 0 1,0 0 0,0 0-1,0 0 1,-1 0 0,1 1-1,0-1 1,-1 0 0,1 1-1,-1-1 1,1 1-1,-1 0 1,0 0 0,1-1-1,-1 1 1,0 0 0,0 0-1,-1 0 1,1 0 0,0 0-1,0 2 1,1 4 1,0 0 0,-1 1-1,0-1 1,0 0 0,-1 8-1,-1-3 36,0-8-48,1-1 0,0 0-1,0 1 1,0-1 0,1 0-1,0 3 13,-1-8 2,0 1-1,0 0 1,0 0 0,0 0-1,0-1 1,0 1-1,0 0 1,0 0-1,0 0 1,1-1-1,-1 1 1,0 0-1,0 0 1,0 0-1,0 0 1,0-1 0,0 1-1,1 0 1,-1 0-1,0 0 1,0 0-1,0 0 1,0 0-1,1 0 1,-1-1-1,0 1 1,0 0-1,0 0 1,0 0 0,1 0-1,-1 0 1,0 0-1,0 0 1,0 0-1,1 0 1,-1 0-1,0 0 1,0 0-1,0 0 1,1 0-1,-1 0 1,0 0 0,0 0-1,0 1 1,1-1-1,-1 0 1,0 0-1,0 0 1,0 0-1,0 0 1,1 0-1,-1 1-1,-4-6-52,-1 0 1,1 1-1,-1 0 0,0 0 0,0 0 0,0 1 0,-1 0 0,-2-2 52,-4-2-113,11 6 104,0 1-1,-1-1 0,1 1 0,0-1 0,-1 1 0,1-1 0,-1 1 1,1 0-1,0 0 0,-1 0 0,1 0 0,-1 0 0,0 0 10,2 0 32,17 3 102,3 4-124,1-1 1,17 3-11,-27-11 6,-6 0-7,-6 0 1,-2 1 4,0 1-1,1-1 0,-1 1 0,0 0 0,0 0 0,0 0 0,1 0 1,-2 1-4,-14-1-31,9-2 27,0 1-1,-1-2 1,1 1-1,0-1 1,1 0-1,-5-3 5,5 0 49,18 6-5,8 0-99,-13-1 62,1-1 1,-1 2 0,1-1-1,-1 0 1,3 1-8,-5 1 8,0-1-1,0 1 1,0-1 0,0 1-1,0 0 1,0 0 0,-1 1-1,1-1 1,0 0 0,-1 1-1,1 0-7,2 1 17,-2-2-17,0 1 0,-1 0 0,1 0 1,0 0-1,-1 0 0,1 1 0,1 2 0,-3-5 6,-1 1-1,1 0 1,-1 0-1,0 0 1,1 0-1,-1 0 1,0 0-1,0 0 0,0-1 1,1 1-1,-1 0 1,0 0-1,0 0 1,-1 0-1,1 0 0,0 0 1,0 0-1,0 0 1,0 0-1,-1 0 1,1 0-1,-1 0 1,1-1-1,0 1 0,-1 0 1,1 0-1,-1 0 1,0-1-1,1 1 1,-1 0-6,-6 7 78,-1 0 0,1-1 0,-1 0 0,-1 0 1,-7 4-79,8-6-8,1 1 1,-1 0-1,1 0 1,0 0-1,1 1 0,0 0 1,0 0-1,-1 2 8,-20 41-85,32-59 103,0 0 0,1 1 0,0 0 0,0 0 0,1 1 0,0 0 0,1 0 0,3-3-18,0 3-20,-1 0 1,1 1-1,1 0 20,-17 9 3,-1 0 0,0 1 0,1-1-1,0 1 1,0 0 0,-4 5-3,8-9 0,0 1-1,0 0 1,0 0-1,0 0 1,1 0-1,-1 0 1,0 1-1,0-1 1,1 0 0,-1 0-1,1 0 1,-1 1-1,1-1 1,0 0-1,-1 1 1,1-1-1,0 0 1,0 1-1,0-1 1,0 0 0,0 1-1,0-1 1,0 0-1,0 1 1,1-1-1,-1 0 1,0 0-1,1 1 1,-1-1 0,1 0-1,0 0 1,-1 0-1,1 1 1,0-1-1,0 0 1,-1 0-1,2 0 1,1 3 11,0 1 42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0T19:46:27.952"/>
    </inkml:context>
    <inkml:brush xml:id="br0">
      <inkml:brushProperty name="width" value="0.05" units="cm"/>
      <inkml:brushProperty name="height" value="0.05" units="cm"/>
      <inkml:brushProperty name="color" value="#55FF00"/>
    </inkml:brush>
  </inkml:definitions>
  <inkml:trace contextRef="#ctx0" brushRef="#br0">536 609 20607,'-6'20'-123,"5"-16"123,0 0 0,0-1 0,0 1 0,0 0 1,-1-1-1,0 1 0,0-1 0,0 0 0,0 2 0,1-5 0,1 0-1,0 0 1,0 0 0,0 0 0,0 0 0,-1 0 0,1 0 0,0 0 0,0 0-1,0 0 1,0 0 0,-1 0 0,1 0 0,0 0 0,0 0 0,0 0 0,0 0 0,-1-1-1,1 1 1,0 0 0,0 0 0,0 0 0,0 0 0,0 0 0,0 0 0,-1 0-1,1 0 1,0-1 0,0 1 0,0 0 0,0 0 0,0 0 0,0 0 0,0 0-1,0-1 1,0 1 0,0 0 0,-1 0 0,1 0 0,0 0 0,0-1 0,0 1 0,0 0-1,0 0 1,0 0 0,0 0 0,0-1 0,1 1 0,-4-9 0,3-1 12,1 1 0,-1-1 0,1 1 0,1-1 0,0 1-1,0-1 1,1 1 0,0 0 0,3-7-12,-5 15-64,-2 18 123,-3 63-145,16-96 198,-9 12-114,0 0 0,0 0 0,0 0 0,0 1 0,1-1 0,0 1 0,0 0 0,0 0 0,0 0 0,0 1 0,0-1 0,1 1 0,3-2 2,-29 38 0,18-26 16,0 1-1,0 0 1,1-1 0,0 1-16,0-1-10,1-1-1,-1 1 0,-1-1 1,0 0-1,0 0 1,0 0 10,16-39-43,-10 27 49,0 0 1,0 0-1,1 0 0,-1 0 1,1 1-1,0-1 0,0 1 0,1 0 1,-1 1-1,1-1 0,0 0-6,-5 5 0,1-1 0,-1 0 0,0 0 0,0 0 0,0 0 0,0 0 0,1 0 0,-1 0 0,0 0 0,0 0 0,0 0 0,0 1 0,1-1 0,-1 0 0,0 0 0,0 0 0,0 0 0,0 0 0,0 1 0,0-1 0,1 0 0,-1 0 0,0 0 0,0 1 0,0-1 0,0 0 0,0 0 0,0 0 0,0 0 0,0 1 0,0-1 0,0 0 0,0 0 0,0 0 0,0 1 0,0-1 0,0 0 0,0 0 0,0 0 0,0 1 0,0-1 0,0 0 0,0 0 0,-1 0 0,1 1 0,0-1 0,0 0 0,-1 11 0,-6 15-87,-4 15 137,10-41-51,1 0 0,0 1 0,0-1 0,-1 1 0,1-1 0,0 0 0,0 1 0,-1-1 0,1 0 0,0 0 0,-1 1 0,1-1 0,0 0 0,-1 0 0,1 1 0,-1-1 0,1 0 0,0 0 0,-1 0 0,1 0 0,-1 1 0,1-1 1,-1 0 2,1 0 1,-1 0-1,1 0 1,-1 0-1,1 1 1,-1-1-1,1 0 0,-1 0 1,1 0-1,0 1 1,-1-1-1,1 0 1,-1 1-1,1-1 1,0 1-1,-1-1 1,1 0-1,0 1 1,0-1-1,-1 1 1,1-1-1,0 1-2,-2 2-47,-3 9 62,2-13 22,1-7-53,3-28 16,-1 36-69,-1 1 42,-1-26 11,1-35 27,0 10 357,5-41-368,-4 79 785,-4 19-391,-2 20-288,4 36-324,1-60 340,-1-6-61,-1-4 33,-1-16-57,0-1 1,2 0-1,1 0 0,1-9-37,2 22-126,2 16-26,2 18 212,0 5-81,-4-19 28,-1-1 0,1 1 0,-1 8-7,-1-17 6,0 0-1,0 0 1,0 1 0,0-1 0,1 0 0,-1 0 0,0 0 0,0 1 0,0-1 0,0 0-1,0 0 1,0 1 0,0-1 0,0 0 0,0 0 0,0 0 0,0 1 0,-1-1 0,1 0 0,0 0-1,0 0 1,0 1 0,0-1 0,0 0 0,0 0 0,0 0 0,0 1 0,-1-1 0,1 0-1,0 0 1,0 0 0,0 0 0,0 0 0,-1 0 0,1 1 0,0-1-6,-5-7 260,-3-13-172,3-2-131,1 0 0,-1-17 43,2 14-37,3 24 41,-1 0 1,1-1 0,0 1-1,0-1 1,0 1-1,0 0 1,0-1-1,0 1 1,1-1-1,-1 1 1,0 0-1,1-1 1,0 0-5,-1 3-15,1 0 0,0 0-1,0 0 1,0 0 0,-1 0 0,1 1 0,-1-1 0,1 0 0,-1 0 0,1 0 0,-1 1 0,0-1 0,1 0 15,-1 1 30,1 2-19,0-1 0,0 1-1,0-1 1,-1 1 0,0-1-1,1 4-10,-13-53 43,4 9-23,5 22-52,0 0 1,-1-14 31,6 105 129,0-39-207,-2 1 1,-4 37 77,3-72 5,1-1 7,0 0 1,0 1-1,0-1 0,-1 0 0,1 0 1,-1 0-1,0 0 0,1-1 0,-1 1 1,-1 2-13,1-6 12,0 0 1,0 0 0,0 0 0,1 1 0,-1-1-1,1 0 1,-1 0 0,1 0 0,0 0 0,-1-2-13,-1-27-70,0-2 59,0 0 1,2 0-1,4-30 11,2 42 80,-1 39-266,-4 20 235,-2-1 0,-1 1 1,-1 0-1,-3 1-49,0-13 23,6-25-22,0 1 0,-1-1 0,1 1 0,-1-1 0,0 1-1,0-1 1,1 0 0,-1 0 0,0 1 0,0-1 0,0 0 0,0 0 0,0 0 0,0 0 0,-2 1-1,3-2 0,0 0 0,0 0 0,-1 0 0,1 0 0,0 0 0,0 0 0,0 0 0,-1 0 0,1 0 0,0 0 0,0 0 0,0 0 0,-1 0 0,1 0 0,0 0 0,0-1 0,0 1 0,-1 0 0,1 0 0,0 0 0,0 0 0,0 0 0,-1 0 0,1-1 0,0 1 0,0 0 0,0 0 0,0 0 0,0 0 0,0-1 0,-1 1 0,1 0 0,0 0 0,0 0 0,0-1 0,0 1 0,0 0 0,0 0 0,0-1 0,0 1 0,0 0 0,-2-11 0,-1-34 0,2 0 0,3-9 0,-1 21 0,0 6-23,1 1 0,2 0 0,3-15 23,-7 40 3,0 1 0,0-1 0,1 0-1,-1 0 1,0 1 0,0-1 0,0 0 0,1 0 0,-1 1 0,0-1-1,1 0 1,-1 1 0,1-1 0,-1 0 0,1 1 0,-1-1 0,1 1 0,-1-1-3,1 1 0,-1 0 1,0 0 0,1 1 0,-1-1 0,0 0 0,1 0 0,-1 0-1,0 1 1,0-1 0,1 0 0,-1 1 0,0-1 0,0 0 0,0 1-1,1-1 1,-1 0 0,0 1 0,0-1 0,0 0 0,0 1 0,0-1-1,0 0 1,0 1 0,1-1-1,4 30-29,-3 64-179,10-108 245,-9 10-158,0 1 1,1-1-1,-1 1 0,1 0 1,0 0-1,0 1 0,0-1 1,0 1 120,-3 1 4,0 1 1,-1-1-1,1 1 1,0-1-1,-1 1 1,1-1-1,-1 0 0,1 1 1,-1-1-1,1 0 1,-1 1-1,1-1 1,-1 0-1,1 0 1,-1 1-1,0-1 1,0 0-1,1 0 1,-1 0-1,0 0 1,0 1-1,0-1 1,0 0-1,0 0 0,0 0 1,0 0-1,0 0 1,-1 1-1,1-1 1,0 0-1,0 0-4,-9 22-501,6-12 525,-1 0 1,2 0-1,-1 0 1,1 0-1,0 4-24,-4 14 75,6-30-139,0 0 62,0 0 0,1-1 0,-1 1 0,0 0 0,1-1 0,0 1 0,0 0 0,0-2 2,3-1 17,-1 7 11,-3 12-49,0-12 13,0 52 35,2-59-31,-1-1-1,1 1 1,0 0-1,0 0 1,1 0 0,-1 0-1,1 1 1,1-1-1,-1 0 5,0 2-3,-3 4 6,0 0 0,0 0-1,0 0 1,0 0 0,0 0-1,0 0 1,0 0 0,0 0 0,0 1-1,0-1 1,0 0 0,0 0-1,0 0 1,0 0 0,0 0-1,0 0 1,0 0 0,0 0-1,0 0 1,1 0 0,-1 0-1,0 0 1,0 0 0,0 0-1,0 0 1,0 0 0,0 0-1,0 0 1,0 0 0,0 0 0,0 0-1,0 0 1,0 0 0,0 0-1,0 0 1,0 0 0,0 0-1,0 0 1,0 0 0,1 0-1,-1 0 1,0 0 0,0 0-1,0 0 1,0 0 0,0 0-1,0 0 1,0 0 0,0 0-3,-1 11-10,-3 17-106,-4 13 108,6-26 9,-1-1 1,0 0 0,-1-1-1,-1 1 1,-5 11-2,6-20-5,4-7 4,2-10 2,-1 9-2,5-31-304,-5 26 274,0 0 0,0-1 1,1 1-1,0 0 1,0 0-1,1 0 0,0 1 1,1-1-1,2-3 31,-6 10 4,0 1-1,1-1 0,-1 1 1,0-1-1,1 0 1,-1 1-1,1-1 1,-1 1-1,1-1 1,-1 1-1,1 0 1,-1-1-1,1 1 1,0-1-1,-1 1 1,1 0-1,0 0 1,-1-1-1,1 1 0,0 0 1,-1 0-1,1 0 1,0 0-4,0 0 1,-1 0 0,1 0 1,-1 1-1,1-1 0,-1 0 1,1 1-1,-1-1 0,1 0 1,-1 1-1,1-1 0,-1 1 1,0-1-1,1 0 0,-1 1 0,0-1 1,1 1-1,-1 0 0,0-1 1,1 1-1,-1-1 0,0 1-1,1 2 3,0 1 0,0-1 0,0 1 0,0 0 0,-1-1 0,1 1 0,-1 3-3,0-6 3,-3 22-35,3-22 34,0 0-1,0 0 1,0 0 0,0 1-1,-1-1 1,1 0-1,0 0 1,-1 0 0,1 0-1,-1 0 1,1 0-1,-1 0 1,0 0 0,1-1-1,-1 1 1,0 0-1,1 0 1,-2 0-2,2-3 0,-1 0 0,0 0 0,1 0 0,-1 0 0,1 0 0,-1 0 0,1 0 0,0 0 0,0 0 0,0 0 0,1-16-29,0 0 0,2 0 1,0 0-1,0 0 0,4-5 29,-23 94 17,7-29-77,6-37 53,0-11 65,0-11 67,0-146-121,3 141 184,0 33-116,1-6-78,-1 0-1,0 0 1,0 0-1,0 0 1,-1 0-1,0 0 1,0 0-1,0 0 0,0 0 1,-1 0-1,-2 4 7,4-9 19,0 0-1,0 1 1,-1-1-1,1 1 1,0-1-1,0 0 1,-1 1 0,1-1-1,0 0 1,-1 1-1,1-1 1,0 0-1,-1 1 1,1-1-1,-1 0 1,1 0-1,0 1 1,-1-1-1,1 0 1,-1 0-1,1 0 1,-1 0-1,1 0 1,-1 0-1,1 0 1,0 0-1,-1 0 1,1 0-1,-1 0 1,1 0 0,-1 0-1,1 0 1,-1 0-1,1 0 1,0 0-1,-1 0 1,1-1-1,-1 1 1,1 0-1,-1 0 1,1-1-1,0 1 1,-1 0-1,1 0 1,0-1-1,-1 1 1,1 0-1,0-1 1,0 1-1,-1-1 1,1 1-1,0 0 1,0-1-1,-1 1 1,1-1-19,-2-2 24,1 0 0,-1-1 0,0 1 0,1 0 0,0-1 0,-1-1-24,-7-41 5,2 12-5,-10-33 0,15 68 0,0 6 0,-1 9 0,3-10-32,-9 64 29,8-60-2,-2-1 0,1 0 1,-1 0-1,0 0 0,-1-1 0,-3 6 5,4-11 398,4-8-285,3-11-121,-4 15 33,7-31-111,-1-1-1,0-11 87,3-22 56,-15 83-58,0 1 0,-2-2 0,0 1-1,-1-1 1,-6 8 2,10-14-9,-2-1 1,0 0-1,0 0 0,0 0 0,-1-1 0,-1 0 0,1-1 0,-1 0 0,-3 1 9,12-8 0,0 0 0,0 0 0,0 0 0,0 0 0,1-1 0,-1 1 0,0 0 0,0 0 0,0 0 0,0 0 0,0 0 0,-1-1 0,1 1 0,0 0 0,0 0 0,0 0 0,0 0 0,0 0 0,0-1 0,0 1 0,0 0 0,0 0 0,0 0 0,0 0 0,0 0 0,0 0 0,-1 0 0,1-1 0,0 1 0,0 0 0,0 0 0,0 0 0,0 0 0,0 0 0,-1 0 0,1 0 0,0 0 0,0 0 0,0 0 0,0 0 0,0 0 0,-1 0 0,1 0 0,0 0 0,0 0 0,0 0 0,0 0 0,0 0 0,-1 0 0,1 0 0,0 0 0,0 0 0,0 0 0,0 0 0,0 0 0,0 0 0,-1 0 0,1 0 0,0 0 0,0 0 0,0 1 0,0-1 0,0 0 0,0 0 0,6-15 0,-5 12 0,14-36-73,6-33 73,-12 39 4,-8 31 1,-1 1 1,0-1-1,1 0 1,-1 0-1,0 0 1,0 0-1,0 0 1,0 0-1,-1-1-5,1 3 1,0 0-1,0 0 0,0-1 1,0 1-1,0 0 1,0 0-1,0 0 1,0 0-1,0 0 1,0-1-1,0 1 1,0 0-1,0 0 1,-1 0-1,1 0 1,0 0-1,0-1 1,0 1-1,0 0 1,0 0-1,0 0 1,0 0-1,-1 0 1,1 0-1,0 0 1,0 0-1,0 0 0,0 0 1,0-1-1,-1 1 1,1 0-1,0 0 1,0 0-1,0 0 1,-1 0-1,-6 8 3,-6 15-3,2 1 0,-4 11 0,0-1 0,-1 10 50,-6 10-100,32-77 87,-2-1 0,3-10-37,-3 7-26,1 0-1,1 0 1,8-12 26,1 10-72,3-6 245,-23 34-239,-4 3 52,-7 7 57,5 2-40,-1 0 0,2 1 1,0 0-1,0 0 0,1 0 0,-3 11-3,-9 22-72,-22 48 77,58-166 122,2-8-137,12-8-118,-32 88 130,-1 1 0,0-1 0,0 1 0,0-1 0,1 1 0,-1-1 0,0 1 0,0-1-1,0 1 1,0-1 0,0 0 0,0 1 0,0-1 0,0 1 0,0-1 0,0 1 0,-1-1 0,1 0-2,0 1 1,0 0 1,0 0 0,-1-1-1,1 1 1,0 0 0,0 0-1,-1 0 1,1 0 0,0 0-1,0 0 1,0 0 0,-1 0-1,1-1 1,0 1 0,0 0 0,-1 0-1,1 0 1,0 0 0,0 0-1,-1 0 1,1 0 0,0 1-1,0-1 1,-1 0 0,1 0-1,0 0 1,0 0 0,-1 0-2,0 1 2,-1 0 1,1-1-1,-1 1 1,1 0-1,-1 0 1,1 0-1,-1 0 1,1 1-1,0-1 1,-1 1-3,-5 9-4,2 0 1,-1-1-1,1 2 1,1-1-1,0 1 1,1-1-1,-1 10 4,-9 25 20,-56 139 6,66-172-16,5-16-29,8-20-59,-6 14 43,4-8 30,-7 11 8,1 1-1,1 0 1,-1 0-1,1 0 1,0 0-1,0-1-2,-8 35 107,-1-4-106,-1 0 0,-1-1 0,-2 0 0,0 0 0,-8 10-1,-36 64-117,50-92 172,9-11-86,5-9 55,-2 6-25,-1 1-1,0-1 1,-1 0-1,0 0 1,0-1-1,0 0 1,-1 0-1,-1 0 1,1-1-1,-2 0 1,1 0 1,28-100 48,-33 111-41,-2 14-28,-2-1 1,0 0-1,0 0 0,-1 0 1,-3 4 20,-8 6-117,-13 13 117,15-18 27,0 1-1,-8 14-26,-10 27 160,29-57-146,3-8-17,4-10-56,1 4 52,2 1-1,-1 0 1,1 0-1,0 0 1,1 0-1,4-3 8,-1 0 1,0-1 0,5-8-1,6-17 20,-2-1 0,-1-1 0,-2-1 0,4-18-20,-20 54-55,-4 7 68,-8 11 41,10-11-66,-95 127-68,21-34 80,102-138-2,-1 3 63,11-14-61,-29 44 6,-1 2-14,0 0-1,1 0 1,0 1-1,0-1 1,0 1-1,1 1 1,7-5 8,-15 11 0,0 0-1,0 0 1,0-1 0,0 1 0,0 0 0,0 0 0,1 0 0,-1 0 0,0 0 0,0 0-1,0 0 1,0 0 0,0 0 0,1 0 0,-1 0 0,0 0 0,0 0 0,0 0 0,0 0 0,1 0-1,-1 0 1,0 0 0,0 0 0,0 0 0,0 0 0,0 0 0,1 0 0,-1 0 0,0 0-1,0 0 1,0 0 0,0 1 0,0-1 0,0 0 0,1 0 0,-1 0 0,0 0 0,0 0 0,0 0-1,0 0 1,0 1 0,0-1 0,0 0 0,0 0 0,0 0 0,0 0 0,0 0 0,1 1 0,-1 10-1,-5 13 1,-13 30-5,0-5 69,18-48-64,0-1 0,0 0-1,0 0 1,0 0 0,0 0 0,0 0 0,0 0-1,0 0 1,0 0 0,0 0 0,0 1 0,0-1 0,-1 0-1,1 0 1,0 0 0,0 0 0,0 0 0,0 0-1,0 0 1,0 1 0,0-1 0,0 0 0,0 0-1,0 0 1,1 0 0,-1 0 0,0 0 0,0 1 0,0-1-1,0 0 1,0 0 0,0 0 0,0 0 0,0 0-1,0 0 1,0 0 0,0 0 0,0 0 0,0 1-1,1-1 1,-1 0 0,0 0 0,0 0 0,0 0 0,0 0-1,0 0 1,0 0 0,0 0 0,0 0 0,1 0 0,5-4-30,8-9 10,-7 3 20,-1-1 0,-1 0 0,3-7 0,-2 5 0,0 1 0,6-10 0,-12 22 0,0 0 0,1-1 1,-1 1-1,0 0 0,0 0 0,0 0 0,0-1 0,0 1 0,0 0 0,0 0 0,0 0 0,0 0 0,0-1 0,1 1 0,-1 0 0,0 0 0,0 0 1,0 0-1,0 0 0,0-1 0,1 1 0,-1 0 0,0 0 0,0 0 0,0 0 0,1 0 0,-1 0 0,0 0 0,0 0 0,0 0 0,1 0 1,-1 0-1,0 0 0,0 0 0,0 0 0,1 0 0,-1 0 0,0 0 0,0 0 0,0 0 0,0 0 0,1 0 0,-1 0 0,0 0 0,0 0 0,0 0 1,1 0-1,-1 0 0,0 1 0,0-1 0,4 13 35,-3 19 17,-2-22-49,0 0-1,-1 1 1,-1-1-1,0 0 1,0-1 0,0 1-1,-5 6-2,-6 13-103,-17 21 103,10-15-6,-62 93 129,101-157-120,2 0-1,16-16-2,-23 31 0,-1 0 0,-1 0 0,0-1 0,-1 0 0,-1-1 0,0 0 0,0-4 0,-1-4 0,-6 17 0,0 0 0,1 0 0,0 1 0,0-1 0,0 1 0,2-3 0,-5 9 0,0 0 0,0 0 0,0 0 0,0 0 0,0 0 0,0 0 0,0 0 0,0 0 0,0 0 0,0 0 0,0 0 0,0 0 0,0 0 0,0 0 0,0 1 0,0-1 0,0 0 0,0 0 0,0 0 0,0 0 0,0 0 0,0 0 0,0 0 0,0 0 0,0 0 0,0 0 0,0 0 0,1 0 0,-1 0 0,0 0 0,0 0 0,0 0 0,0 0 0,0 0 0,0 0 0,0 0 0,0 0 0,0 0 0,0 0 0,0 0 0,0 0 0,0 0 0,0 0 0,0 0 0,0 0 0,0 0 0,0 0 0,0 0 0,0 0 0,0 0 0,1 0 0,-1 0 0,0 0 0,0 0 0,0 0 0,0 0 0,0 0 0,0 0 0,0 0 0,0 0 0,0 0 0,0 0 0,0 0 0,0 0 0,0 0 0,0 0 0,0 0 0,0 0 0,0 0 0,0 0 0,1 7 0,-2 8 0,-5 5 0,-1 1 0,-1-2 0,0 1 0,-1-1 0,-9 13 0,5-8 0,-7 12 0,9-17 0,0 0 0,2 0 0,0 2 0,9-20 0,-1 0 0,1 0 0,-1 0 0,1 0 0,0 0 0,0 0 0,0-1 0,0 1 0,-1 0 0,1 0 0,0 0 0,0 0 0,1 0 0,-1 0 0,0 0 0,0 0 0,0 0 0,1 0 0,-1 0 0,0 0 0,1-1 0,-1 1 0,1 0 0,-1-1 0,1 0 0,0 1 0,-1-1 0,1 0 0,0 0 0,-1 0 0,1 0 0,0 0 0,-1 0 0,1 0 0,0 0 0,-1 0 0,1 0 0,-1 0 0,1 0 0,0 0 0,-1 0 0,1 0 0,0-1 0,-1 1 0,1 0 0,-1-1 0,1 1 0,0 0 0,-1-1 0,1 1 0,-1 0 0,1-1 0,-1 1 0,0-1 0,1 0 0,4-3 0,0 0 0,-1-1 0,0 0 0,0 0 0,0 0 0,0 0 0,0-2 0,22-45 1,-3 8-18,-19 38-5,18-32-23,1 1 0,6-3 45,-15 26 0,-8 13 0,-7 9 0,-2 2-1,-2 0 0,1 0 0,-1-1 0,-1 0 0,-2 4 1,-14 23 64,19-29-41,3-5-20,-1 0 1,0 0 0,0 0-1,0 1 1,-1-1-1,1-1 1,-2 3-4,9-25-107,1 11 107,0 0 0,0 0 0,1 0 0,5-4 0,11-14 0,-4 2 0,11-13 0,19-19 0,-50 58 0,1-1 0,-1 1 0,0-1 0,1 1 0,-1-1 0,1 1 0,-1-1 0,1 1 0,-1-1 0,1 1 0,0-1 0,-1 1 0,1 0 0,-1-1 0,1 1 0,0 0 0,-1 0 0,1-1 0,0 1 0,-1 0 0,1 0 0,0 0 0,-1 0 0,1 0 0,0 0 0,-1 0 0,1 1 0,-1 0 0,0-1 0,1 1 0,-1-1 0,0 1 0,0 0 0,0-1 0,1 1 0,-1 0 0,0-1 0,0 1 0,0 0 0,0-1 0,0 1 0,0 0 0,0-1 0,-1 1 0,1 0 0,0-1 0,-9 37 0,5-26 0,-1-1 0,0-1 0,-1 1 0,0-1 0,0 0 0,-1 1 0,-47 50 0,19-21 0,30-35 0,4-5 0,7-9 0,6-1 2,1 1 1,-1 1-1,2 0 0,-1 0 0,11-3-2,-24 11 0,1 1 1,-1 0-1,1-1 1,-1 1-1,1 0 1,-1-1-1,1 1 1,0 0-1,-1 0 0,1 0 1,-1 0-1,1-1 1,0 1-1,-1 0 1,1 0-1,-1 0 0,1 0 1,0 0-1,-1 0 1,1 1-1,0-1 1,-1 0-1,1 0 1,-1 0-1,1 1 0,-1-1 1,1 0-1,0 0 1,-1 1-1,1-1 1,-1 0-1,1 1 1,-1-1-1,0 1 0,1-1 1,-1 1-1,1-1 1,-1 1-1,0-1 1,1 1-1,-1 0-1,0 0 0,0 0 0,1 0 0,-1-1 0,0 1 0,0 0 0,0 0 0,0 0 0,0 0 0,-1 0 0,1 0-1,0 0 1,0 0 0,-1-1 0,1 1 0,0 0 0,-1 0 0,1 0 0,-1 0 0,1-1 0,-1 1 0,1 0 0,-1-1 0,1 1 0,-1 0 0,0-1 0,0 1 0,1-1 1,-3 2-10,1-1 1,0 0-1,-1 0 0,1 0 0,-1 0 0,1 0 0,-2 0 10,3-1-1,1 0 0,0 0 0,0 0 0,-1 0 0,1 1-1,0-1 1,-1 0 0,1 0 0,0 0 0,0 0 0,-1 0 0,1 0 0,0 0-1,-1 0 1,1 0 0,0 0 0,-1 0 0,1 0 0,0 0 0,-1 0 0,1-1 0,0 1-1,0 0 1,-1 0 0,1 0 0,0 0 0,-1 0 0,1-1 0,0 1 0,0 0-1,-1 0 1,1 0 0,0-1 0,0 1 0,0 0 0,-1-1 0,1 1 0,0 0 0,0 0-1,0-1 1,0 1 0,0 0 0,0-1 0,0 1 0,0 0 0,-1 0 0,1-1-1,0 1 1,0 0 0,0-1 0,0 1 0,0 0 0,1-1 0,-1 1 0,0 0 0,0-1-1,0 1 1,0 0 0,0 0 0,0-1 0,0 1 0,1 0 0,-1-1 0,0 1-1,0 0 1,0 0 0,1-1 1,2-4-88,-1 0 0,0-1-1,0 0 1,0 1-1,0-1 1,-1 0 0,1-5 88,-5 13-42,1 0 0,-1 0 0,1-1 1,-1 1-1,1 1 0,-1 0 42,-24 24 13,2 2 1,0 1-14,19-25-15,2-7 17,1-16 37,3 16-33,0 0 0,0 0 0,-1 0-1,1 0 1,0 1 0,-1-1 0,1 0 0,-1 0 0,0 0-1,0 0 1,0 0-6,0 1-4,1 0 0,-1 1 0,0-1 0,1 0 0,-1 1-1,0-1 1,0 1 0,1-1 0,-1 1 0,0-1 0,0 1 0,0 0 0,0-1-1,0 1 1,0 0 0,0 0 0,1-1 0,-1 1 0,0 0 0,0 0-1,0 0 1,0 0 0,0 0 0,0 1 4,0-1 3,-1 1 0,1 0 0,0 0 0,0-1 0,1 1 0,-1 0 0,0 0 0,0 0 0,0 0 0,0 0 0,1 1 0,-1-1 0,1 0 0,-1 0 0,1 0 0,-1 0 0,0 2-3,-4 14 133,1 1 0,1-1 0,0 1 0,0 9-133,-1 11 39,1-14-23,3-19-113,3-17 23,4-24 71,2 0-1,1 1 1,9-21 3,-9 31 47,8-21 3,16-29-50,-26 61-1,0 0-1,1 0 0,1 1 0,0 0 1,0 1-1,2 0 0,1-1 2,-23 23-6,0 1 1,1 1-1,0-1 0,1 1 1,-4 9 5,-39 76 62,43-81 0,1-1-81,2-6 19,1 1-1,-1-2 0,-1 1 1,-1 1 0,5-9-5,2-6 3,2-7 14,21-51 21,-16 40-42,1 0 0,1 1 1,1 0-1,1 0 0,1 1 9,-6 12 0,-3 6 0,-1-1 0,0 1 0,0 0 0,0-1 0,0 0 0,-1 1 0,1-3 0,-2 6 0,0 0 0,0 0 0,0-1 0,0 1 0,0 0 0,1 0 0,-1 0 0,0 0 0,0-1 0,0 1 0,0 0 0,0 0 0,0 0 0,-1 0 0,1-1 0,0 1 0,0 0 0,0 0 0,0 0 0,0 0-1,0-1 1,0 1 0,0 0 0,0 0 0,0 0 0,0 0 0,-1 0 0,1-1 0,0 1 0,0 0 0,0 0 0,0 0 0,0 0 0,-1 0 0,1 0 0,0 0 0,-8 0 6,-8 6 48,12-3-51,0-1-1,1 1 1,0 0-1,-1 0 1,1 0-1,0 0 1,0 1-1,0-1 1,1 1-1,-1 0 1,0 3-3,-4 6-33,1 0 0,-3 15 33,5-16-80,-1 1 1,0-1-1,-4 6 80,9-18-1,0 0 1,0 0-1,0 0 0,0 0 1,0 0-1,0 0 1,0 0-1,0 0 1,0 0-1,0 0 1,0 0-1,0 0 0,0 0 1,0 0-1,0-1 1,0 1-1,0 0 1,0 0-1,0 0 1,0 0-1,0 0 0,0 0 1,0 0-1,0 0 1,0 0-1,0 0 1,-1 0-1,1 0 1,0 0-1,0 0 0,0 0 1,0 0-1,0 0 1,0 0-1,0 0 1,0 0-1,0 0 1,0 0-1,0 0 0,0 0 1,0 0-1,0 0 1,0 0-1,0 0 1,0 0-1,0 0 1,0 1-1,0-1 0,0 0 1,0 0-1,0 0 1,0 0-1,0 0 1,-1 0-1,1 0 0,0 0 1,0 0-1,0 0 1,0 0-1,0 0 1,0 0-1,0 0 1,0 0 0,0-7-6,1-12 9,2 1 22,0-1 0,2 1-1,2-6-24,-4 15-3,0 0-1,1 1 0,0-1 1,1 1-1,0 0 0,0 1 0,6-8 4,-8 12-20,-4 3 30,-10 10 59,-19 17-10,30-26-62,-1-1 0,1 0 1,0 0-1,0 0 0,0 0 0,0 0 1,0 0-1,0 0 0,-1 0 1,1 1-1,0-1 0,0 0 1,0 0-1,0 0 0,0 0 0,-1 0 1,1 0-1,0 0 0,0 0 1,0 0-1,0 0 0,0 0 1,-1 0-1,1 0 0,0 0 0,0 0 1,0 0-1,0 0 0,-1 0 1,1 0-1,0 0 0,0 0 1,0 0-1,0-1 0,0 1 0,-1 0 1,1 0 2,0-7 8,5-13 91,-3 15-112,2-10 5,-2 5-25,0 0 0,2 0 0,1-5 33,-4 12 3,0 1 0,0 0-1,1 0 1,-1 0 0,0 0 0,1 0 0,-1 0 0,1 0 0,0 0 0,-1 0-1,1 1 1,0-1 0,0 1 0,0 0 0,0-1 0,1 1 0,0 0-3,-2 0-3,1 1 1,0 0-1,0 0 0,0 0 1,-1 0-1,1 0 1,0 0-1,0 0 1,0 1-1,0-1 1,-1 0-1,1 1 0,0 0 1,-1-1-1,1 1 1,0 0-1,-1 0 1,1 0-1,-1 0 1,1 1 2,16 7 83,-17-9-83,0 0 0,0 0 1,-1 0-1,1 0 0,0 0 1,-1 0-1,1 0 1,0 0-1,-1 0 0,1 0 1,0 0-1,-1-1 0,1 1 1,-1 0-1,1-1 0,0 1 1,-1 0-1,1-1 0,-1 1 1,1 0-1,-1-1 1,1 1-1,-1-1 0,1 1 1,-1-1-1,1 0 0,-1 1 1,0-1-1,1 1 0,-1-1 1,0 0-1,0 1 0,1-1 1,-1 1-1,0-1 1,0 0-1,6-28-27,-5 26 35,-1-5 8,1-1-1,-1 1 0,-1 0 0,0-1 0,0 1 0,-1 0 1,-2-8-16,-3-22-48,6 33 65,1 0-1,0-1 1,0 1 0,0-1 0,1 1-1,0-2-16,-1 5 0,0 1 0,1-1 0,-1 0-1,1 1 1,-1-1 0,1 1 0,-1-1 0,1 1-1,0-1 1,0 1 0,0-1 0,0 1 0,0 0-1,0-1 1,0 1 0,0 0 0,1 0 0,-1 0-1,0 0 1,1 0 0,0-1 0,-1 2 1,-1 1 0,1-1-1,-1 0 1,1 0 0,0 0 0,-1 0 0,1 1-1,-1-1 1,1 0 0,-1 0 0,1 1-1,-1-1 1,1 0 0,-1 1 0,1-1 0,-1 1-1,1-1 1,-1 1 0,0-1 0,1 1 0,-1-1-1,0 1 1,1-1 0,-1 1 0,0-1 0,0 1-1,1-1 1,-1 1 0,0 0 0,0 0-1,6 19-115,-8 8 78,2-27 41,0 0 1,0 0-1,0 1 1,0-1 0,-1 0-1,1 0 1,0 0-1,-1 1 1,1-1-1,-1 0 1,1 0-1,-1 0 1,0 0-1,1 0 1,-1 0 0,0 0-1,0 0 1,0 0-1,0-1 1,0 2-5,0-2 2,-1 0 0,1 0-1,0 0 1,-1 0 0,1 0 0,0-1 0,-1 1 0,1 0 0,0 0 0,0-1 0,-1 1 0,1-1 0,0 1 0,0-1 0,0 0 0,0 1 0,-1-1 0,1 0 0,0 0 0,0 0 0,1 0-1,-1 0 1,0 0 0,0 0-2,-3-3-25,1 0 0,0 0-1,0 0 1,0-1 0,-1-3 25,2 3-60,-6-8 202,8 13-142,-1-1-1,1 1 1,0 0 0,-1 0-1,1 0 1,0 0 0,-1 0-1,1 0 1,0 0 0,-1 0 0,1 0-1,-1 0 1,1 0 0,0 0-1,-1 0 1,1 0 0,0 0-1,-1 0 1,1 1 0,0-1-1,-1 0 1,1 0 0,0 0 0,-1 0-1,1 1 1,0-1 0,0 0-1,-1 0 1,1 1 0,0-1-1,0 0 1,0 0 0,-1 1-1,1-1 1,0 0 0,0 1 0,0-1-1,0 0 1,-1 1 0,1-1-1,0 0 1,0 1 0,-9 18-25,0 0 0,1 1 0,1 0 0,1 0 0,0 0 0,2 1 0,0 0 25,-10 43-1,-2 3 45,5-18-101,-3 2 57,8-33 32,-1-1 1,0 0 0,-1 0-1,-8 11-32,-93 157 120,51-84-224,52-91 86,1 0 0,0 1 0,1 0 0,-4 11 18,7-16 5,-1 0-1,1 0 1,0 1-1,1-1 1,-1 0-1,1 0 1,0 1 0,1-1-1,0 0 1,0 0-5,-1-5-11,0 0 1,0-1-1,0 1 1,0-1-1,0 1 1,0 0-1,1-1 1,-1 1-1,0-1 1,0 1-1,1-1 1,-1 1-1,0-1 1,1 1-1,-1-1 1,1 1-1,-1-1 1,1 1-1,-1-1 1,1 0 10,-1 0-8,0 0-1,0 0 1,1 0 0,-1 0 0,0 0-1,1 0 1,-1 0 0,0 0 0,1 0-1,-1 0 1,0 0 0,1-1 0,-1 1-1,0 0 1,0 0 0,1 0 0,-1-1-1,0 1 1,0 0 0,1 0 0,-1 0-1,0-1 1,0 1 0,0 0 0,1-1 8,12-25-335,-11 20 264,17-28-676,5-11-650,-21 37 629,-1 0-1,0 0 0,-1 0 0,1 0 1,-2 0-1,1-1 769,0-10-2598,3-28-575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802E8-35C2-4C92-9C34-B5ACCDA0DC47}" type="datetimeFigureOut">
              <a:rPr lang="en-US" smtClean="0"/>
              <a:t>6/3/2020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7911B-C8F4-487E-B899-CD7795636849}" type="slidenum">
              <a:rPr lang="en-US" smtClean="0"/>
              <a:t>‹#›</a:t>
            </a:fld>
            <a:endParaRPr lang="en-US"/>
          </a:p>
        </p:txBody>
      </p:sp>
    </p:spTree>
    <p:extLst>
      <p:ext uri="{BB962C8B-B14F-4D97-AF65-F5344CB8AC3E}">
        <p14:creationId xmlns:p14="http://schemas.microsoft.com/office/powerpoint/2010/main" val="4518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a:t>
            </a:r>
          </a:p>
          <a:p>
            <a:endParaRPr lang="en-US" dirty="0"/>
          </a:p>
          <a:p>
            <a:r>
              <a:rPr lang="en-US" dirty="0"/>
              <a:t>This presentation will be on Local Government Function and Jurisdictions as an introduction to some of the presentations in weeks to come on Likely Partners.</a:t>
            </a:r>
          </a:p>
        </p:txBody>
      </p:sp>
      <p:sp>
        <p:nvSpPr>
          <p:cNvPr id="4" name="Slide Number Placeholder 3"/>
          <p:cNvSpPr>
            <a:spLocks noGrp="1"/>
          </p:cNvSpPr>
          <p:nvPr>
            <p:ph type="sldNum" sz="quarter" idx="5"/>
          </p:nvPr>
        </p:nvSpPr>
        <p:spPr/>
        <p:txBody>
          <a:bodyPr/>
          <a:lstStyle/>
          <a:p>
            <a:fld id="{BE47911B-C8F4-487E-B899-CD7795636849}" type="slidenum">
              <a:rPr lang="en-US" smtClean="0"/>
              <a:t>1</a:t>
            </a:fld>
            <a:endParaRPr lang="en-US"/>
          </a:p>
        </p:txBody>
      </p:sp>
    </p:spTree>
    <p:extLst>
      <p:ext uri="{BB962C8B-B14F-4D97-AF65-F5344CB8AC3E}">
        <p14:creationId xmlns:p14="http://schemas.microsoft.com/office/powerpoint/2010/main" val="1102579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two examples of how jurisdiction and primacy work with regard to enforcement and permitting.</a:t>
            </a:r>
          </a:p>
          <a:p>
            <a:endParaRPr lang="en-US" sz="1200" kern="1200" dirty="0">
              <a:solidFill>
                <a:schemeClr val="tx1"/>
              </a:solidFill>
              <a:effectLst/>
              <a:latin typeface="+mn-lt"/>
              <a:ea typeface="+mn-ea"/>
              <a:cs typeface="+mn-cs"/>
            </a:endParaRPr>
          </a:p>
          <a:p>
            <a:pPr marL="228600" indent="-228600">
              <a:buAutoNum type="arabicParenR"/>
            </a:pPr>
            <a:r>
              <a:rPr lang="en-US" sz="1200" kern="1200" dirty="0">
                <a:solidFill>
                  <a:schemeClr val="tx1"/>
                </a:solidFill>
                <a:effectLst/>
                <a:latin typeface="+mn-lt"/>
                <a:ea typeface="+mn-ea"/>
                <a:cs typeface="+mn-cs"/>
              </a:rPr>
              <a:t>Stream impacts during restoration</a:t>
            </a:r>
          </a:p>
          <a:p>
            <a:pPr marL="0" indent="0">
              <a:buNone/>
            </a:pPr>
            <a:r>
              <a:rPr lang="en-US" sz="1200" kern="1200" dirty="0">
                <a:solidFill>
                  <a:schemeClr val="tx1"/>
                </a:solidFill>
                <a:effectLst/>
                <a:latin typeface="+mn-lt"/>
                <a:ea typeface="+mn-ea"/>
                <a:cs typeface="+mn-cs"/>
              </a:rPr>
              <a:t>During a stream restoration (a good thing), some impacts occur as the sediment is stirred up and the machinery is in the waters.  So even in doing this good thing, you need to check jurisdiction.  The USACE wants to know if this is a water of the United States or not  (if so they want a say).  The Division of Water wants to know if it is a water of the commonwealth.  If it is neither of these things (perhaps it is a farm ditch on your property), then you can do what you please.</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2) Development project </a:t>
            </a:r>
          </a:p>
          <a:p>
            <a:pPr marL="0" indent="0">
              <a:buNone/>
            </a:pPr>
            <a:r>
              <a:rPr lang="en-US" sz="1200" kern="1200" dirty="0">
                <a:solidFill>
                  <a:schemeClr val="tx1"/>
                </a:solidFill>
                <a:effectLst/>
                <a:latin typeface="+mn-lt"/>
                <a:ea typeface="+mn-ea"/>
                <a:cs typeface="+mn-cs"/>
              </a:rPr>
              <a:t>Let’s say you want to develop your land into a shopping center.  Well in the process, you will generate a lot of sediment that may run off your property and into streams.  Well the EPA has authority to regulate such pollutants, but in Kentucky they have delegated that authority to the state, so you have to apply for a KYR10 Construction permit if your project is above a certain size threshold.  The state is responsible for inspection and enforcement of these sites.  </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But that’s not the end of the story.  If the project is in an MS4 community, the Division of Water requires such communities, under a separate permit, to develop local ordinances to inspection and enforce construction erosion and sediment control.  So the property owner still needs the state permit, but they also need to comply with the local ordinance that may be more stringent.  Further, now the MS4 is responsible to inspect and enforce the pollution control.</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Such is the balance of jurisdiction in regards to permitting. </a:t>
            </a:r>
          </a:p>
        </p:txBody>
      </p:sp>
      <p:sp>
        <p:nvSpPr>
          <p:cNvPr id="4" name="Slide Number Placeholder 3"/>
          <p:cNvSpPr>
            <a:spLocks noGrp="1"/>
          </p:cNvSpPr>
          <p:nvPr>
            <p:ph type="sldNum" sz="quarter" idx="10"/>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1422365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Kentucky has 418 incorporated cities containing about 54% of the state’s population.  Just over half of Kentucky cities have fewer than 1,000 people.  Louisville and Lexington contain about 24% of the state’s population.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 the 1891 constitution, there were 6 classes of cities based on population and those laws applied.  This was only repealed in 1994!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1980 (ratified constitutionally via amendment in 1994) that cities and counties were granted “home rule” (KRS 82.082) meaning they can manage their affairs as they see fit as long as it does not conflict with the constitution or state law.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(Kentucky Legislative Research Commission, Kentucky Municipal Statutory Law, Informational Bulletin No. 145, August 2019  as well as www.klc.org)  </a:t>
            </a:r>
          </a:p>
          <a:p>
            <a:endParaRPr lang="en-US" dirty="0"/>
          </a:p>
          <a:p>
            <a:r>
              <a:rPr lang="en-US" dirty="0"/>
              <a:t>Prior to 2015, there was an arbitrary classification system based on population size.  Although in 1994, the requirements for population criteria had been repealed, there was not a replacement system for the statutory requirements, so the old system held.  Because changes in class could only come through approval of the General Assembly, 1/3 of cities were improperly classed according to population as of 2014.  Because this information is storied in GIS databases, you will sometimes still see this information referenced.</a:t>
            </a:r>
          </a:p>
          <a:p>
            <a:endParaRPr lang="en-US" dirty="0"/>
          </a:p>
          <a:p>
            <a:r>
              <a:rPr lang="en-US" dirty="0"/>
              <a:t>In 2015, this system was changed into two classes – Louisville as a first-class city, and all other cities under home rule.</a:t>
            </a:r>
          </a:p>
        </p:txBody>
      </p:sp>
      <p:sp>
        <p:nvSpPr>
          <p:cNvPr id="4" name="Slide Number Placeholder 3"/>
          <p:cNvSpPr>
            <a:spLocks noGrp="1"/>
          </p:cNvSpPr>
          <p:nvPr>
            <p:ph type="sldNum" sz="quarter" idx="10"/>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2244422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graphic that shows the old classification system but, more importantly, the location of Kentucky cities. </a:t>
            </a:r>
          </a:p>
        </p:txBody>
      </p:sp>
      <p:sp>
        <p:nvSpPr>
          <p:cNvPr id="4" name="Slide Number Placeholder 3"/>
          <p:cNvSpPr>
            <a:spLocks noGrp="1"/>
          </p:cNvSpPr>
          <p:nvPr>
            <p:ph type="sldNum" sz="quarter" idx="10"/>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3454539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Kentucky’s Cities are managed, except for Louisville and Lexington (which are merged Urban-County governments) in one of three ways – Mayor-Council (53%), Commission (42%), and City Manager (only 5% but mostly larger cities).  Understanding how your city is structured will help you to know how to approach about issues.  </a:t>
            </a:r>
            <a:endParaRPr lang="en-US" b="1" dirty="0"/>
          </a:p>
          <a:p>
            <a:endParaRPr lang="en-US" b="1" dirty="0"/>
          </a:p>
        </p:txBody>
      </p:sp>
      <p:sp>
        <p:nvSpPr>
          <p:cNvPr id="4" name="Slide Number Placeholder 3"/>
          <p:cNvSpPr>
            <a:spLocks noGrp="1"/>
          </p:cNvSpPr>
          <p:nvPr>
            <p:ph type="sldNum" sz="quarter" idx="10"/>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2831201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Mayor-Council Form:</a:t>
            </a:r>
            <a:r>
              <a:rPr lang="en-US" dirty="0"/>
              <a:t> This is more than half.  Mayor has broad executive authority and veto power while the council has legislative authority. Mayor presides over council meetings but only votes if tie. The size of the council may vary between 6 and 12 based upon the city’s class.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 a mayor-council plan, you may need to work with the mayor as well as the council members for your district to advocate for projects.  This is in addition to the administrative department personnel who manages watershed issues daily (your first contact should be here).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Louisville and Lexington are governed under plans very similar to a mayor-council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Lexington elects 15 council members, 12 represent districts and 3 are at-large. The mayor presides at council meetings and can vote to break 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Louisville has 26 districts each represented by a council member. The council president presides at Louisville Metro council meetings.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Commission Form: </a:t>
            </a:r>
            <a:r>
              <a:rPr lang="en-US" b="0" dirty="0"/>
              <a:t>Second most common.  All legislative, executive and administrative powers of the city are vested in the city commission, which includes the mayor and 4 elected city commissioners. The mayor presides over meetings of the commission and has full voting and participatory rights in commission deliberations. However, he or she has limited additional powers and responsibilities. </a:t>
            </a:r>
            <a:r>
              <a:rPr lang="en-US" sz="1200" kern="1200" dirty="0">
                <a:solidFill>
                  <a:schemeClr val="tx1"/>
                </a:solidFill>
                <a:effectLst/>
                <a:latin typeface="+mn-lt"/>
                <a:ea typeface="+mn-ea"/>
                <a:cs typeface="+mn-cs"/>
              </a:rPr>
              <a:t>So in this case the mayor is more the leader of the commission.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City departments are each placed under the supervision of one of the city commissioners, unless the commission has created the office of city administrative officer. The commission, as a whole, is free to override any action taken by an individual commissioner overseeing a department.  If there is a city administrative officer (CAO), that person may be delegated the supervisory authority over the departments.  </a:t>
            </a:r>
            <a:r>
              <a:rPr lang="en-US" b="0" dirty="0"/>
              <a:t>Less than 5% of commission plan cities employ a chief administrative officer compared to 15% of mayor-council plan cities. </a:t>
            </a:r>
            <a:r>
              <a:rPr lang="en-US" sz="1200" kern="1200" dirty="0">
                <a:solidFill>
                  <a:schemeClr val="tx1"/>
                </a:solidFill>
                <a:effectLst/>
                <a:latin typeface="+mn-lt"/>
                <a:ea typeface="+mn-ea"/>
                <a:cs typeface="+mn-cs"/>
              </a:rPr>
              <a:t>(www.klc.org)</a:t>
            </a:r>
            <a:endParaRPr lang="en-US" b="0" dirty="0"/>
          </a:p>
          <a:p>
            <a:endParaRPr lang="en-US" dirty="0"/>
          </a:p>
          <a:p>
            <a:r>
              <a:rPr lang="en-US" dirty="0"/>
              <a:t>So in a commission plan city, you may need to understand who the commissioner is over your specific department of interest and direct questions towards them.</a:t>
            </a:r>
          </a:p>
          <a:p>
            <a:endParaRPr lang="en-US" dirty="0"/>
          </a:p>
          <a:p>
            <a:r>
              <a:rPr lang="en-US" b="1" dirty="0"/>
              <a:t>City Manager: </a:t>
            </a:r>
            <a:r>
              <a:rPr lang="en-US" dirty="0"/>
              <a:t>The city manager plan is similar to the commission plan in that it provides for a mayor and 4 commissioners who make up the board of commissioners. The distinction is that significant administrative powers are vested in the city manager, which is a position the board of commissioners must establish. The manager is appointed to serve an indefinite term by a majority vote of the board and is responsible for the supervision of all departments of city government and the conduct of city employees. As in the commission plan, the mayor is a fully functioning member of the board of commissioners with only a limited role as mayor.  This plan is used most often by larger cities. </a:t>
            </a:r>
            <a:r>
              <a:rPr lang="en-US" sz="1200" kern="1200" dirty="0">
                <a:solidFill>
                  <a:schemeClr val="tx1"/>
                </a:solidFill>
                <a:effectLst/>
                <a:latin typeface="+mn-lt"/>
                <a:ea typeface="+mn-ea"/>
                <a:cs typeface="+mn-cs"/>
              </a:rPr>
              <a:t>(www.klc.org)</a:t>
            </a:r>
          </a:p>
          <a:p>
            <a:endParaRPr lang="en-US" dirty="0"/>
          </a:p>
          <a:p>
            <a:r>
              <a:rPr lang="en-US" dirty="0"/>
              <a:t>In a City Manager plan, you may be best served by talking with the City Manager as well as the Admin departments about planning issues.</a:t>
            </a:r>
          </a:p>
        </p:txBody>
      </p:sp>
      <p:sp>
        <p:nvSpPr>
          <p:cNvPr id="4" name="Slide Number Placeholder 3"/>
          <p:cNvSpPr>
            <a:spLocks noGrp="1"/>
          </p:cNvSpPr>
          <p:nvPr>
            <p:ph type="sldNum" sz="quarter" idx="10"/>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2371973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FY2011 figures on the breakdown of income (left) and expenditures (right) for Kentucky cities.  </a:t>
            </a:r>
          </a:p>
          <a:p>
            <a:endParaRPr lang="en-US" b="0" dirty="0"/>
          </a:p>
          <a:p>
            <a:r>
              <a:rPr lang="en-US" b="0" dirty="0"/>
              <a:t>First, I want you to notice that understand that cities don’t necessarily have a lot of spare pots of money lying around to do everything communities would like them to do.  They have to have a revenue source to fund this, which is why external grants to fund projects may be appealing.  Alternatively, a water quality fee may be necessary to have money to address stormwater pollution.  </a:t>
            </a:r>
          </a:p>
          <a:p>
            <a:endParaRPr lang="en-US" b="0" dirty="0"/>
          </a:p>
          <a:p>
            <a:r>
              <a:rPr lang="en-US" b="0" dirty="0"/>
              <a:t>Another item of note is that utilities (which often includes water and sewer) are a large source of income, but typically a larger percentage of expenditures.  If projects can reduce the costs of utilities or increase the income, this would likely be of interest to a city.  </a:t>
            </a:r>
          </a:p>
          <a:p>
            <a:endParaRPr lang="en-US" b="0" dirty="0"/>
          </a:p>
          <a:p>
            <a:r>
              <a:rPr lang="en-US" b="0" dirty="0"/>
              <a:t>Graphic Source: Kentucky League of Cities. 2012. “KLC Research Report: The Basics of Kentucky Cities.”</a:t>
            </a:r>
          </a:p>
        </p:txBody>
      </p:sp>
      <p:sp>
        <p:nvSpPr>
          <p:cNvPr id="4" name="Slide Number Placeholder 3"/>
          <p:cNvSpPr>
            <a:spLocks noGrp="1"/>
          </p:cNvSpPr>
          <p:nvPr>
            <p:ph type="sldNum" sz="quarter" idx="10"/>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3706090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 want to turn from the cities to the county.</a:t>
            </a:r>
          </a:p>
          <a:p>
            <a:r>
              <a:rPr lang="en-US" sz="1200" kern="1200" dirty="0">
                <a:solidFill>
                  <a:schemeClr val="tx1"/>
                </a:solidFill>
                <a:effectLst/>
                <a:latin typeface="+mn-lt"/>
                <a:ea typeface="+mn-ea"/>
                <a:cs typeface="+mn-cs"/>
              </a:rPr>
              <a:t>Kentucky is unique in that it was the third largest number of counties of any state.  Only Texas and Georgia have more, and they are larger. The county is firmly entrenched in Kentucky identity, and it is also a strong level of Kentucky government.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Counties may enact ordinances, issue regulations, levy taxes, issue bonds, and appropriate funds for a variety of governmental functions specified in the statute. The result is that generally, county governments can function without seeking additional specific grants of authority from the general assembly, although there still are fiscal limitations. (NACO 2009)</a:t>
            </a:r>
            <a:endParaRPr lang="en-US"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Unless state law provides otherwise or a city sets more stringent standards, county ordinances prescribing penalties for their violation must be enforced throughout the entire area of the county, including cities. The fiscal court must send the mayor of each city in the county a copy of all ordinances with countywide application (KRS 67.083).  Sometimes there are tensions between the city and county because of these ordinances.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Kentucky LRC, County Government in Kentucky </a:t>
            </a:r>
          </a:p>
        </p:txBody>
      </p:sp>
      <p:sp>
        <p:nvSpPr>
          <p:cNvPr id="4" name="Slide Number Placeholder 3"/>
          <p:cNvSpPr>
            <a:spLocks noGrp="1"/>
          </p:cNvSpPr>
          <p:nvPr>
            <p:ph type="sldNum" sz="quarter" idx="10"/>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2011834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government of Kentucky counties fall into one of three systems: the magistrate, the commissioner, or the unified city-county government.  As you can see here, most counties have magistrates.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Graphic source: Kathryn Murphy. March 2009. “County Government Structure: A State by State Report.” A Publication of the Research Division of National Association of Counties (NACO)’s County Services Department</a:t>
            </a:r>
          </a:p>
        </p:txBody>
      </p:sp>
      <p:sp>
        <p:nvSpPr>
          <p:cNvPr id="4" name="Slide Number Placeholder 3"/>
          <p:cNvSpPr>
            <a:spLocks noGrp="1"/>
          </p:cNvSpPr>
          <p:nvPr>
            <p:ph type="sldNum" sz="quarter" idx="10"/>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2036613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both cases, a county judge/executive presides over the court. The magistrate fiscal court differs from the commissioner fiscal court in that the magistrates are elected from specific districts whereas the commissioners are at-large.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1975, the state constitution was amended such that “justices of the peace” and the county judge were relieved of their judicial duties and therefore the title was changed from judge to “Judge/Executive.”  So the fiscal court serves the executive function of the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elected officials in the county are listed.  Of interest is the Property Value Administrator which can help you to identify the owners of various parcels.  Sometimes, this info is online (often for a fee) but many times it is not and therefore paper copies must be reviewed.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3328536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fiscal court receives funding from a number of sources including:</a:t>
            </a:r>
          </a:p>
          <a:p>
            <a:pPr marL="514350" indent="-514350">
              <a:buFont typeface="+mj-lt"/>
              <a:buAutoNum type="arabicPeriod"/>
            </a:pPr>
            <a:r>
              <a:rPr lang="en-US" dirty="0"/>
              <a:t>Property Taxes and Licensing Fees or Taxes</a:t>
            </a:r>
          </a:p>
          <a:p>
            <a:pPr marL="514350" indent="-514350">
              <a:buFont typeface="+mj-lt"/>
              <a:buAutoNum type="arabicPeriod"/>
            </a:pPr>
            <a:r>
              <a:rPr lang="en-US" dirty="0"/>
              <a:t>Federal Block Grants</a:t>
            </a:r>
          </a:p>
          <a:p>
            <a:pPr marL="514350" indent="-514350">
              <a:buFont typeface="+mj-lt"/>
              <a:buAutoNum type="arabicPeriod"/>
            </a:pPr>
            <a:r>
              <a:rPr lang="en-US" dirty="0"/>
              <a:t>State Taxes and Fees</a:t>
            </a:r>
          </a:p>
          <a:p>
            <a:pPr marL="514350" indent="-514350">
              <a:buFont typeface="+mj-lt"/>
              <a:buAutoNum type="arabicPeriod"/>
            </a:pPr>
            <a:r>
              <a:rPr lang="en-US" dirty="0"/>
              <a:t>Project Grants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These revenues are them directed toward their many functions.  Here we have identified some of the watershed-specific government functions that may be a reason to partner with them.  </a:t>
            </a:r>
          </a:p>
          <a:p>
            <a:pPr marL="514350" indent="-514350">
              <a:buFont typeface="+mj-lt"/>
              <a:buAutoNum type="arabicPeriod"/>
            </a:pPr>
            <a:r>
              <a:rPr lang="en-US" dirty="0"/>
              <a:t>Planning and Zoning</a:t>
            </a:r>
          </a:p>
          <a:p>
            <a:pPr marL="514350" indent="-514350">
              <a:buFont typeface="+mj-lt"/>
              <a:buAutoNum type="arabicPeriod"/>
            </a:pPr>
            <a:r>
              <a:rPr lang="en-US" dirty="0"/>
              <a:t>Recreation and Parks</a:t>
            </a:r>
          </a:p>
          <a:p>
            <a:pPr marL="514350" indent="-514350">
              <a:buFont typeface="+mj-lt"/>
              <a:buAutoNum type="arabicPeriod"/>
            </a:pPr>
            <a:r>
              <a:rPr lang="en-US" dirty="0"/>
              <a:t>County Health Boards</a:t>
            </a:r>
          </a:p>
          <a:p>
            <a:pPr marL="514350" indent="-514350">
              <a:buFont typeface="+mj-lt"/>
              <a:buAutoNum type="arabicPeriod"/>
            </a:pPr>
            <a:r>
              <a:rPr lang="en-US" dirty="0"/>
              <a:t>Emergency Preparedness</a:t>
            </a:r>
          </a:p>
          <a:p>
            <a:pPr marL="514350" indent="-514350">
              <a:buFont typeface="+mj-lt"/>
              <a:buAutoNum type="arabicPeriod"/>
            </a:pPr>
            <a:r>
              <a:rPr lang="en-US" dirty="0"/>
              <a:t>Floodplain Management</a:t>
            </a:r>
          </a:p>
          <a:p>
            <a:pPr marL="514350" indent="-514350">
              <a:buFont typeface="+mj-lt"/>
              <a:buAutoNum type="arabicPeriod"/>
            </a:pPr>
            <a:r>
              <a:rPr lang="en-US" dirty="0"/>
              <a:t>County Roads</a:t>
            </a:r>
          </a:p>
          <a:p>
            <a:pPr marL="514350" indent="-514350">
              <a:buFont typeface="+mj-lt"/>
              <a:buAutoNum type="arabicPeriod"/>
            </a:pPr>
            <a:r>
              <a:rPr lang="en-US" dirty="0"/>
              <a:t>Water Supply Plans</a:t>
            </a:r>
          </a:p>
          <a:p>
            <a:pPr marL="514350" indent="-514350">
              <a:buFont typeface="+mj-lt"/>
              <a:buAutoNum type="arabicPeriod"/>
            </a:pPr>
            <a:r>
              <a:rPr lang="en-US" dirty="0"/>
              <a:t>Waste Disposal</a:t>
            </a:r>
          </a:p>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Attending County Fiscal Court Sessions and requesting to present information about the watershed plan may help in furthering your planning goals.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Kentucky LRC, County Government in Kentucky </a:t>
            </a:r>
          </a:p>
        </p:txBody>
      </p:sp>
      <p:sp>
        <p:nvSpPr>
          <p:cNvPr id="4" name="Slide Number Placeholder 3"/>
          <p:cNvSpPr>
            <a:spLocks noGrp="1"/>
          </p:cNvSpPr>
          <p:nvPr>
            <p:ph type="sldNum" sz="quarter" idx="10"/>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4219129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begin, take a look at each of these maps.  Here we see </a:t>
            </a:r>
          </a:p>
          <a:p>
            <a:pPr marL="228600" indent="-228600">
              <a:buAutoNum type="arabicParenR"/>
            </a:pPr>
            <a:r>
              <a:rPr lang="en-US" sz="1200" kern="1200" dirty="0">
                <a:solidFill>
                  <a:schemeClr val="tx1"/>
                </a:solidFill>
                <a:effectLst/>
                <a:latin typeface="+mn-lt"/>
                <a:ea typeface="+mn-ea"/>
                <a:cs typeface="+mn-cs"/>
              </a:rPr>
              <a:t>Ecoregions </a:t>
            </a:r>
          </a:p>
          <a:p>
            <a:pPr marL="228600" indent="-228600">
              <a:buAutoNum type="arabicParenR"/>
            </a:pPr>
            <a:r>
              <a:rPr lang="en-US" sz="1200" kern="1200" dirty="0">
                <a:solidFill>
                  <a:schemeClr val="tx1"/>
                </a:solidFill>
                <a:effectLst/>
                <a:latin typeface="+mn-lt"/>
                <a:ea typeface="+mn-ea"/>
                <a:cs typeface="+mn-cs"/>
              </a:rPr>
              <a:t>Farm Counts (in numbers) and average farm size (colors with yellow as smaller and purple larger)</a:t>
            </a:r>
          </a:p>
          <a:p>
            <a:pPr marL="228600" indent="-228600">
              <a:buAutoNum type="arabicParenR"/>
            </a:pPr>
            <a:r>
              <a:rPr lang="en-US" sz="1200" kern="1200" dirty="0">
                <a:solidFill>
                  <a:schemeClr val="tx1"/>
                </a:solidFill>
                <a:effectLst/>
                <a:latin typeface="+mn-lt"/>
                <a:ea typeface="+mn-ea"/>
                <a:cs typeface="+mn-cs"/>
              </a:rPr>
              <a:t>Population</a:t>
            </a:r>
          </a:p>
          <a:p>
            <a:pPr marL="228600" indent="-228600">
              <a:buAutoNum type="arabicParenR"/>
            </a:pPr>
            <a:r>
              <a:rPr lang="en-US" sz="1200" kern="1200" dirty="0">
                <a:solidFill>
                  <a:schemeClr val="tx1"/>
                </a:solidFill>
                <a:effectLst/>
                <a:latin typeface="+mn-lt"/>
                <a:ea typeface="+mn-ea"/>
                <a:cs typeface="+mn-cs"/>
              </a:rPr>
              <a:t>% of households serviceable by sewer by county (red = very low, blue =very high)</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I want you to look at these four maps and in the comments, indicate some relationships you see between them.  What implications do you see for watershed planning?</a:t>
            </a:r>
          </a:p>
        </p:txBody>
      </p:sp>
      <p:sp>
        <p:nvSpPr>
          <p:cNvPr id="4" name="Slide Number Placeholder 3"/>
          <p:cNvSpPr>
            <a:spLocks noGrp="1"/>
          </p:cNvSpPr>
          <p:nvPr>
            <p:ph type="sldNum" sz="quarter" idx="10"/>
          </p:nvPr>
        </p:nvSpPr>
        <p:spPr/>
        <p:txBody>
          <a:bodyPr/>
          <a:lstStyle/>
          <a:p>
            <a:fld id="{7E1573F1-F95D-403A-A47C-A1143ABC9F0B}" type="slidenum">
              <a:rPr lang="en-US" smtClean="0"/>
              <a:t>2</a:t>
            </a:fld>
            <a:endParaRPr lang="en-US"/>
          </a:p>
        </p:txBody>
      </p:sp>
    </p:spTree>
    <p:extLst>
      <p:ext uri="{BB962C8B-B14F-4D97-AF65-F5344CB8AC3E}">
        <p14:creationId xmlns:p14="http://schemas.microsoft.com/office/powerpoint/2010/main" val="2973614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about 40 types of special districts in KY.  These are subdivisions of the state government separate from counties or cities, often with their own taxes and fees.  Some of the more well-known districts are school districts or sanitation districts, but they cover a broad array of services.  All special districts all have a limited number of services in a limited geographical area.  We have highlighted a few of the relevant ones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Some of these districts are very important for watershed coordinators to understand, including those listed above.  We will overview these here and will follow up in greater detail in later modules.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u="none" strike="noStrike" kern="1200" baseline="0" dirty="0">
                <a:solidFill>
                  <a:schemeClr val="tx1"/>
                </a:solidFill>
                <a:latin typeface="+mn-lt"/>
                <a:ea typeface="+mn-ea"/>
                <a:cs typeface="+mn-cs"/>
              </a:rPr>
              <a:t>The fiscal court is involved in approving the creation of most special districts. The county judge/executive generally makes appointments to the boards of directors for most types of districts. The judge/executive may abolish or combine districts, with fiscal court approval (KRS 67.715). The county judge/executive also may require all special districts to make detailed annual financial reports to the fiscal court concerning their business and condition (KRS 67.710).  So the fiscal court has some influence in some cases.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However, beyond these controls, </a:t>
            </a:r>
            <a:r>
              <a:rPr lang="en-US" sz="1200" b="1" i="0" u="none" strike="noStrike" kern="1200" baseline="0" dirty="0">
                <a:solidFill>
                  <a:schemeClr val="tx1"/>
                </a:solidFill>
                <a:latin typeface="+mn-lt"/>
                <a:ea typeface="+mn-ea"/>
                <a:cs typeface="+mn-cs"/>
              </a:rPr>
              <a:t>the county government has little authority to regulate the day-to-day operation of most special districts</a:t>
            </a:r>
            <a:r>
              <a:rPr lang="en-US" sz="1200" b="0" i="0" u="none" strike="noStrike" kern="1200" baseline="0" dirty="0">
                <a:solidFill>
                  <a:schemeClr val="tx1"/>
                </a:solidFill>
                <a:latin typeface="+mn-lt"/>
                <a:ea typeface="+mn-ea"/>
                <a:cs typeface="+mn-cs"/>
              </a:rPr>
              <a:t>. In fact, there are limits to the amount of control that county government could exercise without conflicting with the independent legal status of special districts.</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Kentucky LRC, County Government in Kentucky </a:t>
            </a:r>
          </a:p>
        </p:txBody>
      </p:sp>
      <p:sp>
        <p:nvSpPr>
          <p:cNvPr id="4" name="Slide Number Placeholder 3"/>
          <p:cNvSpPr>
            <a:spLocks noGrp="1"/>
          </p:cNvSpPr>
          <p:nvPr>
            <p:ph type="sldNum" sz="quarter" idx="10"/>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591877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Many different types of organizations have wastewater systems in Kentucky, but there are several special districts that have their own government that treat waste.  As of 2019, there were 423 wastewater plants in Kentucky – 243 municipally owned and 180 privately owned (package plants). While many of the municipal systems are managed by cities (most common) or other entities, special districts are established for 56 of these systems and include metropolitan sewer districts (MSD-1), joint sewer agencies (JSA-5), and sanitation districts (SD-50).</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MSD is set up to deal with sanitation for first class cities – of which Kentucky has one - Louisville.  The district is managed by a seven-member board appointed by the mayor and county judge/executive, but it operates separately.  The MSD may establish a schedule of rates, rentals, and charges to be collected from all real property within the district area served by the facilities of the district.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Joint Sewer Agency is like a MSD but for second to sixth class cities of sufficient size.  It operates like an MSD but through a merger of city, county, or sanitation district sewer.  The exact governance depends on the agreement between the local governments.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Sanitation District is a little different in that it may address sanitary sewer, onsite management (i.e. septic systems), or even stormwater to prevent and / or correct stream pollution. It is governed by a 3-member board appointed by the judge executive(s).  The secretary of the EEC acts as commissioner of sanitation districts and may establish sanitation districts in any county if a petition containing valid signatures of 60% of the people in the area is submitted. These boards can levy property taxes.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 these different districts have different degrees of control by the city or county governments through appointments but are separately managed entities</a:t>
            </a:r>
            <a:endParaRPr lang="en-US" sz="1200" b="1"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4053686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Water districts or associations are the most common form of supplying water to an area in Kentucky, as shown in the map.  Privately-owned systems or municipally owned systems also occur throughout the state.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water district is created by the fiscal court by citizen petition or a water association applies to the Public Service Commission to seek authority to petition the fiscal court.  It is governed by a board of commissioners appointed by the judge/executive.  The board is typically 3-5 members.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Because water districts are interested in source water protection efforts and planning, they can be great partners on watershed plans and implementation.</a:t>
            </a:r>
          </a:p>
        </p:txBody>
      </p:sp>
      <p:sp>
        <p:nvSpPr>
          <p:cNvPr id="4" name="Slide Number Placeholder 3"/>
          <p:cNvSpPr>
            <a:spLocks noGrp="1"/>
          </p:cNvSpPr>
          <p:nvPr>
            <p:ph type="sldNum" sz="quarter" idx="10"/>
          </p:nvPr>
        </p:nvSpPr>
        <p:spPr/>
        <p:txBody>
          <a:bodyPr/>
          <a:lstStyle/>
          <a:p>
            <a:fld id="{7E1573F1-F95D-403A-A47C-A1143ABC9F0B}" type="slidenum">
              <a:rPr lang="en-US" smtClean="0"/>
              <a:t>22</a:t>
            </a:fld>
            <a:endParaRPr lang="en-US"/>
          </a:p>
        </p:txBody>
      </p:sp>
    </p:spTree>
    <p:extLst>
      <p:ext uri="{BB962C8B-B14F-4D97-AF65-F5344CB8AC3E}">
        <p14:creationId xmlns:p14="http://schemas.microsoft.com/office/powerpoint/2010/main" val="940540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some areas of the state there are also flood control districts and riverport authorities.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not a state GIS layer for flood control districts but there are several located throughout the state, such as in Spenser and Harris County.  These may be created by the secretary of the EEC by petition to control or operate flood control works or levees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Riverport creations are approved by the transportation cabinet and are located, for the most part along the Ohio River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 Kentucky LRC, County Government in Kentucky </a:t>
            </a:r>
          </a:p>
        </p:txBody>
      </p:sp>
      <p:sp>
        <p:nvSpPr>
          <p:cNvPr id="4" name="Slide Number Placeholder 3"/>
          <p:cNvSpPr>
            <a:spLocks noGrp="1"/>
          </p:cNvSpPr>
          <p:nvPr>
            <p:ph type="sldNum" sz="quarter" idx="10"/>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3236978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effectLst/>
                <a:latin typeface="+mn-lt"/>
                <a:ea typeface="+mn-ea"/>
                <a:cs typeface="+mn-cs"/>
              </a:rPr>
              <a:t>All counties are required to designate a solid waste management area or district and to have a solid waste plan.  Their governance is variable but there is a solid waste coordinator in each county that helps with planning and develops resource materials to aid in the waste planning process.</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In addition to assisting with planning, annual reports, solid waste permitting, and developing ordinances, one of the major responsibilities of solid waste coordinators is </a:t>
            </a:r>
            <a:r>
              <a:rPr lang="en-US" sz="1200" b="0" i="0" u="sng" strike="noStrike" kern="1200" baseline="0" dirty="0">
                <a:solidFill>
                  <a:schemeClr val="tx1"/>
                </a:solidFill>
                <a:effectLst/>
                <a:latin typeface="+mn-lt"/>
                <a:ea typeface="+mn-ea"/>
                <a:cs typeface="+mn-cs"/>
              </a:rPr>
              <a:t>supporting environmental education and outreach efforts for communities.  </a:t>
            </a:r>
            <a:r>
              <a:rPr lang="en-US" sz="1200" b="0" i="0" u="none" strike="noStrike" kern="1200" baseline="0" dirty="0">
                <a:solidFill>
                  <a:schemeClr val="tx1"/>
                </a:solidFill>
                <a:effectLst/>
                <a:latin typeface="+mn-lt"/>
                <a:ea typeface="+mn-ea"/>
                <a:cs typeface="+mn-cs"/>
              </a:rPr>
              <a:t>Therefore, working with these coordinators such be an essential for plans where litter is an issue.</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Division of Waste Management website for Recycling and Local Assistance has a list of all solid waste coordinators in the state.</a:t>
            </a:r>
          </a:p>
          <a:p>
            <a:r>
              <a:rPr lang="en-US" sz="1200" b="0" i="0" u="none" strike="noStrike" kern="1200" baseline="0" dirty="0">
                <a:solidFill>
                  <a:schemeClr val="tx1"/>
                </a:solidFill>
                <a:effectLst/>
                <a:latin typeface="+mn-lt"/>
                <a:ea typeface="+mn-ea"/>
                <a:cs typeface="+mn-cs"/>
              </a:rPr>
              <a:t>https://eec.ky.gov/Environmental-Protection/Waste/recycling-and-local-assistance/Pages/default.aspx</a:t>
            </a:r>
          </a:p>
          <a:p>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24</a:t>
            </a:fld>
            <a:endParaRPr lang="en-US"/>
          </a:p>
        </p:txBody>
      </p:sp>
    </p:spTree>
    <p:extLst>
      <p:ext uri="{BB962C8B-B14F-4D97-AF65-F5344CB8AC3E}">
        <p14:creationId xmlns:p14="http://schemas.microsoft.com/office/powerpoint/2010/main" val="3161969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are going to talk more about agricultural special districts in a later presentation focused on agriculture partners.  But we want to note two major agriculture-related special districts.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Cooperative Extension Service, through UK / Kentucky State, is actually a special district located in each county.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Soil and water conservation districts – sometimes just referred to as “soil” districts or “conservation districts” are elected offices in each county which statutorily are to focus on a broad range of natural resources.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Agricultural and water conservancy districts are sub-districts within soil water conservation districts that help protect agricultural land from annexation or focus on flood control, sedimentation, and water conservation.</a:t>
            </a:r>
          </a:p>
          <a:p>
            <a:endParaRPr lang="en-US" sz="1200" b="1"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In heavily agricultural areas, it is essential to work with these partners in watershed implementation and planning.</a:t>
            </a:r>
          </a:p>
        </p:txBody>
      </p:sp>
      <p:sp>
        <p:nvSpPr>
          <p:cNvPr id="4" name="Slide Number Placeholder 3"/>
          <p:cNvSpPr>
            <a:spLocks noGrp="1"/>
          </p:cNvSpPr>
          <p:nvPr>
            <p:ph type="sldNum" sz="quarter" idx="10"/>
          </p:nvPr>
        </p:nvSpPr>
        <p:spPr/>
        <p:txBody>
          <a:bodyPr/>
          <a:lstStyle/>
          <a:p>
            <a:fld id="{7E1573F1-F95D-403A-A47C-A1143ABC9F0B}" type="slidenum">
              <a:rPr lang="en-US" smtClean="0"/>
              <a:t>25</a:t>
            </a:fld>
            <a:endParaRPr lang="en-US"/>
          </a:p>
        </p:txBody>
      </p:sp>
    </p:spTree>
    <p:extLst>
      <p:ext uri="{BB962C8B-B14F-4D97-AF65-F5344CB8AC3E}">
        <p14:creationId xmlns:p14="http://schemas.microsoft.com/office/powerpoint/2010/main" val="2985198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Having discussed some of the local districts, we now want to zoom out a bit and look at some of the regional and multi-state authorities.</a:t>
            </a:r>
          </a:p>
        </p:txBody>
      </p:sp>
      <p:sp>
        <p:nvSpPr>
          <p:cNvPr id="4" name="Slide Number Placeholder 3"/>
          <p:cNvSpPr>
            <a:spLocks noGrp="1"/>
          </p:cNvSpPr>
          <p:nvPr>
            <p:ph type="sldNum" sz="quarter" idx="10"/>
          </p:nvPr>
        </p:nvSpPr>
        <p:spPr/>
        <p:txBody>
          <a:bodyPr/>
          <a:lstStyle/>
          <a:p>
            <a:fld id="{7E1573F1-F95D-403A-A47C-A1143ABC9F0B}" type="slidenum">
              <a:rPr lang="en-US" smtClean="0"/>
              <a:t>26</a:t>
            </a:fld>
            <a:endParaRPr lang="en-US"/>
          </a:p>
        </p:txBody>
      </p:sp>
    </p:spTree>
    <p:extLst>
      <p:ext uri="{BB962C8B-B14F-4D97-AF65-F5344CB8AC3E}">
        <p14:creationId xmlns:p14="http://schemas.microsoft.com/office/powerpoint/2010/main" val="83961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There are 15 ADDs in Kentucky, established by statute in 1972 (KRS 147A.050-140).</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“Area development districts (ADDs) are involved in many aspects of local governance. Among other duties, the ADDs serve as catalysts for networking local and state leaders to solve regional issues. Among the many services ADDs provide are grant writing and area planning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Kentucky LRC, County Government in Kentucky </a:t>
            </a:r>
          </a:p>
          <a:p>
            <a:endParaRPr lang="en-US" sz="1200" b="0" i="0" u="none" strike="noStrike" kern="1200" baseline="0" dirty="0">
              <a:solidFill>
                <a:schemeClr val="tx1"/>
              </a:solidFill>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27</a:t>
            </a:fld>
            <a:endParaRPr lang="en-US"/>
          </a:p>
        </p:txBody>
      </p:sp>
    </p:spTree>
    <p:extLst>
      <p:ext uri="{BB962C8B-B14F-4D97-AF65-F5344CB8AC3E}">
        <p14:creationId xmlns:p14="http://schemas.microsoft.com/office/powerpoint/2010/main" val="33736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of the programs where they assist local governments include health and human</a:t>
            </a:r>
          </a:p>
          <a:p>
            <a:r>
              <a:rPr lang="en-US" sz="1200" kern="1200" dirty="0">
                <a:solidFill>
                  <a:schemeClr val="tx1"/>
                </a:solidFill>
                <a:effectLst/>
                <a:latin typeface="+mn-lt"/>
                <a:ea typeface="+mn-ea"/>
                <a:cs typeface="+mn-cs"/>
              </a:rPr>
              <a:t>services, water and sewer planning, public management and administration, and technology support.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ADDs help rank out state revolving fund projects, help build the GIS systems of many water and sewer utilities, and do regular reviews on utility performance.  Therefore they are very helpful allies for wastewater BMPs.  They can also help with flood issues through their hazard mitigation grants.</a:t>
            </a:r>
          </a:p>
        </p:txBody>
      </p:sp>
      <p:sp>
        <p:nvSpPr>
          <p:cNvPr id="4" name="Slide Number Placeholder 3"/>
          <p:cNvSpPr>
            <a:spLocks noGrp="1"/>
          </p:cNvSpPr>
          <p:nvPr>
            <p:ph type="sldNum" sz="quarter" idx="10"/>
          </p:nvPr>
        </p:nvSpPr>
        <p:spPr/>
        <p:txBody>
          <a:bodyPr/>
          <a:lstStyle/>
          <a:p>
            <a:fld id="{7E1573F1-F95D-403A-A47C-A1143ABC9F0B}" type="slidenum">
              <a:rPr lang="en-US" smtClean="0"/>
              <a:t>28</a:t>
            </a:fld>
            <a:endParaRPr lang="en-US"/>
          </a:p>
        </p:txBody>
      </p:sp>
    </p:spTree>
    <p:extLst>
      <p:ext uri="{BB962C8B-B14F-4D97-AF65-F5344CB8AC3E}">
        <p14:creationId xmlns:p14="http://schemas.microsoft.com/office/powerpoint/2010/main" val="1447896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Each ADD is governed by a board of directors (109 KAR 5:010; KRS 147A.060). </a:t>
            </a:r>
          </a:p>
          <a:p>
            <a:r>
              <a:rPr lang="en-US" sz="1200" b="0" i="0" u="none" strike="noStrike" kern="1200" baseline="0" dirty="0">
                <a:solidFill>
                  <a:schemeClr val="tx1"/>
                </a:solidFill>
                <a:latin typeface="+mn-lt"/>
                <a:ea typeface="+mn-ea"/>
                <a:cs typeface="+mn-cs"/>
              </a:rPr>
              <a:t>Generally speaking, county judges/executive and mayors serve on the boards but may appoint alternates. They are often large.</a:t>
            </a:r>
          </a:p>
          <a:p>
            <a:r>
              <a:rPr lang="en-US" sz="1200" b="0" i="0" u="none" strike="noStrike" kern="1200" baseline="0" dirty="0">
                <a:solidFill>
                  <a:schemeClr val="tx1"/>
                </a:solidFill>
                <a:latin typeface="+mn-lt"/>
                <a:ea typeface="+mn-ea"/>
                <a:cs typeface="+mn-cs"/>
              </a:rPr>
              <a:t>Each board may appoint a salaried executive director. </a:t>
            </a:r>
          </a:p>
          <a:p>
            <a:r>
              <a:rPr lang="en-US" sz="1200" b="0" i="0" u="none" strike="noStrike" kern="1200" baseline="0" dirty="0">
                <a:solidFill>
                  <a:schemeClr val="tx1"/>
                </a:solidFill>
                <a:latin typeface="+mn-lt"/>
                <a:ea typeface="+mn-ea"/>
                <a:cs typeface="+mn-cs"/>
              </a:rPr>
              <a:t>Each ADD establishes a regional planning council composed of one representative from each planning unit in the district, selected by the planning commission therein (KRS 147A.125).</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board of directors of each ADD cannot levy taxes but may charge for services. The ADDs have historically received general fund budget money from the General Assembly. The Finance and Administration Cabinet can allocate money to the ADDs.</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ADDs should be aware of watershed planning activities and may have numerous resources to help you in planning and implementation.  They are very well connected and can give you great insight on issues in various areas.</a:t>
            </a:r>
          </a:p>
        </p:txBody>
      </p:sp>
      <p:sp>
        <p:nvSpPr>
          <p:cNvPr id="4" name="Slide Number Placeholder 3"/>
          <p:cNvSpPr>
            <a:spLocks noGrp="1"/>
          </p:cNvSpPr>
          <p:nvPr>
            <p:ph type="sldNum" sz="quarter" idx="10"/>
          </p:nvPr>
        </p:nvSpPr>
        <p:spPr/>
        <p:txBody>
          <a:bodyPr/>
          <a:lstStyle/>
          <a:p>
            <a:fld id="{7E1573F1-F95D-403A-A47C-A1143ABC9F0B}" type="slidenum">
              <a:rPr lang="en-US" smtClean="0"/>
              <a:t>29</a:t>
            </a:fld>
            <a:endParaRPr lang="en-US"/>
          </a:p>
        </p:txBody>
      </p:sp>
    </p:spTree>
    <p:extLst>
      <p:ext uri="{BB962C8B-B14F-4D97-AF65-F5344CB8AC3E}">
        <p14:creationId xmlns:p14="http://schemas.microsoft.com/office/powerpoint/2010/main" val="125610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Among the solutions that have been offered, I think the primary conclusion is that watershed planning must be local.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so many different factors that go into what makes up a physical watershed area and its unique challenges and issues that broad planning isn’t successful unless it narrows to a specific issue.  To understand the issues specific to a drainage area, you have to consider it individually.</a:t>
            </a:r>
          </a:p>
        </p:txBody>
      </p:sp>
      <p:sp>
        <p:nvSpPr>
          <p:cNvPr id="4" name="Slide Number Placeholder 3"/>
          <p:cNvSpPr>
            <a:spLocks noGrp="1"/>
          </p:cNvSpPr>
          <p:nvPr>
            <p:ph type="sldNum" sz="quarter" idx="10"/>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2730303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Kentucky River Authority was established to maintain, protect, and improve the waters of the Kentucky River.  They have an annual grant program to implement water quality improvement and support volunteer monitoring activities annually.  </a:t>
            </a:r>
          </a:p>
        </p:txBody>
      </p:sp>
      <p:sp>
        <p:nvSpPr>
          <p:cNvPr id="4" name="Slide Number Placeholder 3"/>
          <p:cNvSpPr>
            <a:spLocks noGrp="1"/>
          </p:cNvSpPr>
          <p:nvPr>
            <p:ph type="sldNum" sz="quarter" idx="10"/>
          </p:nvPr>
        </p:nvSpPr>
        <p:spPr/>
        <p:txBody>
          <a:bodyPr/>
          <a:lstStyle/>
          <a:p>
            <a:fld id="{7E1573F1-F95D-403A-A47C-A1143ABC9F0B}" type="slidenum">
              <a:rPr lang="en-US" smtClean="0"/>
              <a:t>30</a:t>
            </a:fld>
            <a:endParaRPr lang="en-US"/>
          </a:p>
        </p:txBody>
      </p:sp>
    </p:spTree>
    <p:extLst>
      <p:ext uri="{BB962C8B-B14F-4D97-AF65-F5344CB8AC3E}">
        <p14:creationId xmlns:p14="http://schemas.microsoft.com/office/powerpoint/2010/main" val="2244263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Here we move to some of the multi-state authorities that may be resources in certain areas of the state.</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31</a:t>
            </a:fld>
            <a:endParaRPr lang="en-US"/>
          </a:p>
        </p:txBody>
      </p:sp>
    </p:spTree>
    <p:extLst>
      <p:ext uri="{BB962C8B-B14F-4D97-AF65-F5344CB8AC3E}">
        <p14:creationId xmlns:p14="http://schemas.microsoft.com/office/powerpoint/2010/main" val="2164224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For those in Western Kentucky (Four Rivers and small part of the Green River Basins), the Delta Regional Authority is a resource for water, wastewater, and flood control projects.  They are focused on regional economic improvements by basic public infrastructure, transportation infrastructure, business development, and workforce development. </a:t>
            </a:r>
          </a:p>
        </p:txBody>
      </p:sp>
      <p:sp>
        <p:nvSpPr>
          <p:cNvPr id="4" name="Slide Number Placeholder 3"/>
          <p:cNvSpPr>
            <a:spLocks noGrp="1"/>
          </p:cNvSpPr>
          <p:nvPr>
            <p:ph type="sldNum" sz="quarter" idx="10"/>
          </p:nvPr>
        </p:nvSpPr>
        <p:spPr/>
        <p:txBody>
          <a:bodyPr/>
          <a:lstStyle/>
          <a:p>
            <a:fld id="{7E1573F1-F95D-403A-A47C-A1143ABC9F0B}" type="slidenum">
              <a:rPr lang="en-US" smtClean="0"/>
              <a:t>32</a:t>
            </a:fld>
            <a:endParaRPr lang="en-US"/>
          </a:p>
        </p:txBody>
      </p:sp>
    </p:spTree>
    <p:extLst>
      <p:ext uri="{BB962C8B-B14F-4D97-AF65-F5344CB8AC3E}">
        <p14:creationId xmlns:p14="http://schemas.microsoft.com/office/powerpoint/2010/main" val="2449008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Similarly in eastern Kentucky, the ARC is focused on economic </a:t>
            </a:r>
            <a:r>
              <a:rPr lang="en-US" sz="1200" kern="1200">
                <a:solidFill>
                  <a:schemeClr val="tx1"/>
                </a:solidFill>
                <a:effectLst/>
                <a:latin typeface="+mn-lt"/>
                <a:ea typeface="+mn-ea"/>
                <a:cs typeface="+mn-cs"/>
              </a:rPr>
              <a:t>issues with five goals.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33</a:t>
            </a:fld>
            <a:endParaRPr lang="en-US"/>
          </a:p>
        </p:txBody>
      </p:sp>
    </p:spTree>
    <p:extLst>
      <p:ext uri="{BB962C8B-B14F-4D97-AF65-F5344CB8AC3E}">
        <p14:creationId xmlns:p14="http://schemas.microsoft.com/office/powerpoint/2010/main" val="214453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34</a:t>
            </a:fld>
            <a:endParaRPr lang="en-US"/>
          </a:p>
        </p:txBody>
      </p:sp>
    </p:spTree>
    <p:extLst>
      <p:ext uri="{BB962C8B-B14F-4D97-AF65-F5344CB8AC3E}">
        <p14:creationId xmlns:p14="http://schemas.microsoft.com/office/powerpoint/2010/main" val="120314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as different as the land uses and behaviors are for a drainage area, so too are its communities.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need to begin by considering how the community functions.  </a:t>
            </a:r>
          </a:p>
          <a:p>
            <a:pPr marL="228600" indent="-228600">
              <a:buFont typeface="+mj-lt"/>
              <a:buAutoNum type="arabicPeriod"/>
            </a:pPr>
            <a:r>
              <a:rPr lang="en-US" sz="1200" kern="1200" dirty="0">
                <a:solidFill>
                  <a:schemeClr val="tx1"/>
                </a:solidFill>
                <a:effectLst/>
                <a:latin typeface="+mn-lt"/>
                <a:ea typeface="+mn-ea"/>
                <a:cs typeface="+mn-cs"/>
              </a:rPr>
              <a:t>Where does community physically or virtually happen?  For some it is at the corner store.  For others it is through the local newspapers. For some it is via online groups.</a:t>
            </a:r>
          </a:p>
          <a:p>
            <a:pPr marL="228600" indent="-228600">
              <a:buFont typeface="+mj-lt"/>
              <a:buAutoNum type="arabicPeriod"/>
            </a:pPr>
            <a:r>
              <a:rPr lang="en-US" sz="1200" kern="1200" dirty="0">
                <a:solidFill>
                  <a:schemeClr val="tx1"/>
                </a:solidFill>
                <a:effectLst/>
                <a:latin typeface="+mn-lt"/>
                <a:ea typeface="+mn-ea"/>
                <a:cs typeface="+mn-cs"/>
              </a:rPr>
              <a:t>How do people get their info?  This gets at the questions of both media forms and trust.  Commercials could work in areas where many people watch local TV, but what about the cord cutters?  Newspapers may be used in some locations but what about those that speak different languages or don’t get the local paper.  Do people more likely to trust  information coming from the extension service, fish and wildlife, the USDA, or EPA?  These are all relevant to think about as you consider your communities and subcommunities of interest.</a:t>
            </a:r>
          </a:p>
          <a:p>
            <a:pPr marL="228600" indent="-228600">
              <a:buFont typeface="+mj-lt"/>
              <a:buAutoNum type="arabicPeriod"/>
            </a:pPr>
            <a:r>
              <a:rPr lang="en-US" sz="1200" kern="1200" dirty="0">
                <a:solidFill>
                  <a:schemeClr val="tx1"/>
                </a:solidFill>
                <a:effectLst/>
                <a:latin typeface="+mn-lt"/>
                <a:ea typeface="+mn-ea"/>
                <a:cs typeface="+mn-cs"/>
              </a:rPr>
              <a:t>Who makes the decisions or has influence?  Our developing partnerships presentation focused on this, but it is unique by communities.</a:t>
            </a:r>
          </a:p>
          <a:p>
            <a:pPr marL="228600" indent="-228600">
              <a:buFont typeface="+mj-lt"/>
              <a:buAutoNum type="arabicPeriod"/>
            </a:pPr>
            <a:r>
              <a:rPr lang="en-US" sz="1200" kern="1200" dirty="0">
                <a:solidFill>
                  <a:schemeClr val="tx1"/>
                </a:solidFill>
                <a:effectLst/>
                <a:latin typeface="+mn-lt"/>
                <a:ea typeface="+mn-ea"/>
                <a:cs typeface="+mn-cs"/>
              </a:rPr>
              <a:t>What are the contentious issues?  Sometimes something that happened 20 years ago can still affect individual’s responses and trust.  Is flooding a contentious issue?  Are there keywords to avoid?  What types of issues come before the local governments regularly?</a:t>
            </a:r>
          </a:p>
          <a:p>
            <a:pPr marL="228600" indent="-228600">
              <a:buFont typeface="+mj-lt"/>
              <a:buAutoNum type="arabicPeriod"/>
            </a:pPr>
            <a:r>
              <a:rPr lang="en-US" sz="1200" kern="1200" dirty="0">
                <a:solidFill>
                  <a:schemeClr val="tx1"/>
                </a:solidFill>
                <a:effectLst/>
                <a:latin typeface="+mn-lt"/>
                <a:ea typeface="+mn-ea"/>
                <a:cs typeface="+mn-cs"/>
              </a:rPr>
              <a:t>What are the existing clubs and groups in a community.  Sometimes piggy-backing on their events can provide the best outreach opportunities</a:t>
            </a:r>
          </a:p>
          <a:p>
            <a:pPr marL="228600" indent="-228600">
              <a:buFont typeface="+mj-lt"/>
              <a:buAutoNum type="arabicPeriod"/>
            </a:pPr>
            <a:r>
              <a:rPr lang="en-US" sz="1200" kern="1200" dirty="0">
                <a:solidFill>
                  <a:schemeClr val="tx1"/>
                </a:solidFill>
                <a:effectLst/>
                <a:latin typeface="+mn-lt"/>
                <a:ea typeface="+mn-ea"/>
                <a:cs typeface="+mn-cs"/>
              </a:rPr>
              <a:t>Where are the obvious public areas for watershed work and willing partners.  The low hanging fruit is often important to leverage for early wins to build capacity.</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3107997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Watershed boundaries typically do not coincide with political or community boundaries.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Cities and counties may have differing views on how things should be handled.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Neighborhoods have different mechanisms for communication and engagement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Cultural norms within an area may effect whether or not practices are adopted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will need representatives of these various organizations and jurisdictions to inform your process.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more you know about these communities, the better you can engage them.</a:t>
            </a:r>
          </a:p>
        </p:txBody>
      </p:sp>
      <p:sp>
        <p:nvSpPr>
          <p:cNvPr id="4" name="Slide Number Placeholder 3"/>
          <p:cNvSpPr>
            <a:spLocks noGrp="1"/>
          </p:cNvSpPr>
          <p:nvPr>
            <p:ph type="sldNum" sz="quarter" idx="10"/>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17964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presentation, we want to overview some of the layers that make communities unique.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many of you, it has been a long time since your high school civics lessons and (at least in my case) I do not remember ever covering special districts and Kentucky specific local jurisdictions.  I learned a lot during the research for this presentation and I hope this helps provide a better sense of how your local community operates.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will start with some overviews on government jurisdictions and federal and state government and then focus on cities, counties, special districts, and then some regional and multi-state authorities.</a:t>
            </a:r>
          </a:p>
        </p:txBody>
      </p:sp>
      <p:sp>
        <p:nvSpPr>
          <p:cNvPr id="4" name="Slide Number Placeholder 3"/>
          <p:cNvSpPr>
            <a:spLocks noGrp="1"/>
          </p:cNvSpPr>
          <p:nvPr>
            <p:ph type="sldNum" sz="quarter" idx="10"/>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1758494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lets go back to our federal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the United States, we have a federal system or federalism.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Federalism is a type of government in which the power is divided between the national government, states, and other government units. It contrasts with a unitary government, in which a central authority holds all the power, and a confederation, in which states, for example, are clearly dominant.  We have enumerated powers for the federal government as well as reserved powers for the states.   The balance of power is in constant flux on various situations, but we have this system.  This means that both federal, state, and local powers are all constrained in various ways in how they respond to situations and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important because it affects us at the state level as well as the local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3710518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it comes to local authority, the National League of Cities has helpfully identified four broad categories of authority:</a:t>
            </a:r>
          </a:p>
          <a:p>
            <a:r>
              <a:rPr lang="en-US" dirty="0"/>
              <a:t>1. Structural – power to choose the form or structure of government</a:t>
            </a:r>
          </a:p>
          <a:p>
            <a:r>
              <a:rPr lang="en-US" dirty="0"/>
              <a:t>2. Functional – power to exercise local self-government in a broad or limited manner</a:t>
            </a:r>
          </a:p>
          <a:p>
            <a:r>
              <a:rPr lang="en-US" dirty="0"/>
              <a:t>3. Fiscal – authority to determine revenue sources, taxes or other activities</a:t>
            </a:r>
          </a:p>
          <a:p>
            <a:r>
              <a:rPr lang="en-US" dirty="0"/>
              <a:t>4. Personnel – authority to set employment rules, rates, conditions, bargaining</a:t>
            </a:r>
          </a:p>
          <a:p>
            <a:endParaRPr lang="en-US" dirty="0"/>
          </a:p>
          <a:p>
            <a:r>
              <a:rPr lang="en-US" dirty="0"/>
              <a:t>Fiscal authority is typically the most limited of this list.</a:t>
            </a:r>
          </a:p>
          <a:p>
            <a:endParaRPr lang="en-US" dirty="0"/>
          </a:p>
          <a:p>
            <a:r>
              <a:rPr lang="en-US" dirty="0"/>
              <a:t>As we shall see, the American Civil War has had a lot of influence on local authority in the United States as well as Kentucky, both in the past and in the present.</a:t>
            </a:r>
          </a:p>
          <a:p>
            <a:r>
              <a:rPr lang="en-US" dirty="0"/>
              <a:t>Just a few years after the civil war, John Dillion made two supreme court rulings in 1868, which became known as Dillion’s Rule.  This set of rules define the powers local governments vary narrowly as the three bullet points indicate.  Local power must be explicit, implied, or essential to the purpose.</a:t>
            </a:r>
          </a:p>
          <a:p>
            <a:endParaRPr lang="en-US" dirty="0"/>
          </a:p>
          <a:p>
            <a:r>
              <a:rPr lang="en-US" dirty="0"/>
              <a:t>Because of this ruling, many states began to issue “Home Rule” to local municipalities in the early 1900 to provide broader authority to local governments.  These rules differ from state to state with different allowances in the 4 different categories of authority. Functional powers are the most frequently used and expanded.</a:t>
            </a:r>
          </a:p>
          <a:p>
            <a:r>
              <a:rPr lang="en-US" dirty="0"/>
              <a:t>	From https://www.nlc.org/resource/cities-101-delegation-of-power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Kentucky, </a:t>
            </a:r>
            <a:r>
              <a:rPr lang="en-US" sz="1200" kern="1200" dirty="0">
                <a:solidFill>
                  <a:schemeClr val="tx1"/>
                </a:solidFill>
                <a:effectLst/>
                <a:latin typeface="+mn-lt"/>
                <a:ea typeface="+mn-ea"/>
                <a:cs typeface="+mn-cs"/>
              </a:rPr>
              <a:t>Kentucky’s counties, cities, and special districts had </a:t>
            </a:r>
            <a:r>
              <a:rPr lang="en-US" sz="1200" u="sng" kern="1200" dirty="0">
                <a:solidFill>
                  <a:schemeClr val="tx1"/>
                </a:solidFill>
                <a:effectLst/>
                <a:latin typeface="+mn-lt"/>
                <a:ea typeface="+mn-ea"/>
                <a:cs typeface="+mn-cs"/>
              </a:rPr>
              <a:t>no powers except those things permitted by the state laws </a:t>
            </a:r>
            <a:r>
              <a:rPr lang="en-US" sz="1200" kern="1200" dirty="0">
                <a:solidFill>
                  <a:schemeClr val="tx1"/>
                </a:solidFill>
                <a:effectLst/>
                <a:latin typeface="+mn-lt"/>
                <a:ea typeface="+mn-ea"/>
                <a:cs typeface="+mn-cs"/>
              </a:rPr>
              <a:t>and constitution </a:t>
            </a:r>
            <a:r>
              <a:rPr lang="en-US" sz="1200" dirty="0"/>
              <a:t>u</a:t>
            </a:r>
            <a:r>
              <a:rPr lang="en-US" sz="1200" kern="1200" dirty="0">
                <a:solidFill>
                  <a:schemeClr val="tx1"/>
                </a:solidFill>
                <a:effectLst/>
                <a:latin typeface="+mn-lt"/>
                <a:ea typeface="+mn-ea"/>
                <a:cs typeface="+mn-cs"/>
              </a:rPr>
              <a:t>nder 1891 Constitution (which is currently in force).  Special or local legislation was originally prohibited under that state constitution (again – think – this was only a generation after the civil war and Kentucky was a border state).   We shall talk more briefly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local ordinances are a relatively recent occurrence in Kentucky, and there is not consistency from city to city on these ordinances.</a:t>
            </a:r>
          </a:p>
          <a:p>
            <a:endParaRPr lang="en-US" dirty="0"/>
          </a:p>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1498658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are speaking about local authority in terms of permitting, enforcement, and management, much confusion can result over who has jurisdiction or primacy.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Jurisdiction speaks of granted or delegated authority and is often thought about in terms of geography but that is not strictly true.  It has to do with legal ability to act. Primacy refers to the act of coming first – of who is the lead in this action.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terms of permitting, primacy (or primary enforcement authority) refers to those responsible for enforcement authority. Local governments are granted primacy, typically because they have been delegated authority from higher levels because of more specific laws or local governance, but sometimes because of unique local conditions.  In some cases, primacy may not be given until certain criteria are met.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function of primacy as it relates to public policy can be sensitive – often at the federal to state level but also at the local vs state level. States strive to maintain autonomy and can devote a lot of resources toward an issue and can therefore be sensitive when federal efforts preempt their efforts.  Similarly, local governments can establish unique programs that can be preempted by state regulation… so there is a balance in jurisdiction and primacy</a:t>
            </a:r>
          </a:p>
        </p:txBody>
      </p:sp>
      <p:sp>
        <p:nvSpPr>
          <p:cNvPr id="4" name="Slide Number Placeholder 3"/>
          <p:cNvSpPr>
            <a:spLocks noGrp="1"/>
          </p:cNvSpPr>
          <p:nvPr>
            <p:ph type="sldNum" sz="quarter" idx="10"/>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1909317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10" name="Picture 10" descr="River 3D: catchment River 3D: catchment symbol,vector,illustration,diagram,template,base,ecosystem,aquatic,freshwater,marine,mountains river,streams,creeks,springs,water,table">
            <a:extLst>
              <a:ext uri="{FF2B5EF4-FFF2-40B4-BE49-F238E27FC236}">
                <a16:creationId xmlns:a16="http://schemas.microsoft.com/office/drawing/2014/main" id="{11B25995-BC66-414D-9BB7-02A8D2E3E315}"/>
              </a:ext>
            </a:extLst>
          </p:cNvPr>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pic>
        <p:nvPicPr>
          <p:cNvPr id="14" name="Picture 13">
            <a:extLst>
              <a:ext uri="{FF2B5EF4-FFF2-40B4-BE49-F238E27FC236}">
                <a16:creationId xmlns:a16="http://schemas.microsoft.com/office/drawing/2014/main" id="{87F76436-63DE-4750-8855-3C4600827B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5" name="Picture 6" descr="Image result for KDOW logo">
            <a:extLst>
              <a:ext uri="{FF2B5EF4-FFF2-40B4-BE49-F238E27FC236}">
                <a16:creationId xmlns:a16="http://schemas.microsoft.com/office/drawing/2014/main" id="{C73E57B7-3EA0-42AF-BFF4-BEB21ED451E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EPA logo">
            <a:extLst>
              <a:ext uri="{FF2B5EF4-FFF2-40B4-BE49-F238E27FC236}">
                <a16:creationId xmlns:a16="http://schemas.microsoft.com/office/drawing/2014/main" id="{669EE669-3851-4374-BE6F-284188FFF00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46750C9-CE0E-4570-985C-1BCF05BFDDE6}"/>
              </a:ext>
            </a:extLst>
          </p:cNvPr>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18" name="Rectangle 17">
            <a:extLst>
              <a:ext uri="{FF2B5EF4-FFF2-40B4-BE49-F238E27FC236}">
                <a16:creationId xmlns:a16="http://schemas.microsoft.com/office/drawing/2014/main" id="{E8A6BC81-A8C3-41F4-A9D1-229CC08A27F9}"/>
              </a:ext>
            </a:extLst>
          </p:cNvPr>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pic>
        <p:nvPicPr>
          <p:cNvPr id="11" name="Picture 6" descr="Image result for KDOW logo">
            <a:extLst>
              <a:ext uri="{FF2B5EF4-FFF2-40B4-BE49-F238E27FC236}">
                <a16:creationId xmlns:a16="http://schemas.microsoft.com/office/drawing/2014/main" id="{595B6EA7-D321-41DB-8B7D-534BA9F67F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259B449-4C9F-4810-9C02-7DB6652D96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spTree>
    <p:extLst>
      <p:ext uri="{BB962C8B-B14F-4D97-AF65-F5344CB8AC3E}">
        <p14:creationId xmlns:p14="http://schemas.microsoft.com/office/powerpoint/2010/main" val="2215464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4BC9A66B-B384-45BF-9F70-15D63AE95B58}"/>
              </a:ext>
            </a:extLst>
          </p:cNvPr>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CADC6C5-FAB8-4EC8-9ED0-C7BE86BDAD9C}"/>
              </a:ext>
            </a:extLst>
          </p:cNvPr>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pic>
        <p:nvPicPr>
          <p:cNvPr id="17" name="Picture 6" descr="Image result for KDOW logo">
            <a:extLst>
              <a:ext uri="{FF2B5EF4-FFF2-40B4-BE49-F238E27FC236}">
                <a16:creationId xmlns:a16="http://schemas.microsoft.com/office/drawing/2014/main" id="{0F8875B2-AD09-4E50-9EF9-794FF9421D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B1DB9DA-7ABF-46E7-9CA1-D485DABF51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spTree>
    <p:extLst>
      <p:ext uri="{BB962C8B-B14F-4D97-AF65-F5344CB8AC3E}">
        <p14:creationId xmlns:p14="http://schemas.microsoft.com/office/powerpoint/2010/main" val="135809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8CA7ABF9-D4F3-4F43-96DA-94B6FDCC5DAE}"/>
              </a:ext>
            </a:extLst>
          </p:cNvPr>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45821ED-348A-4348-BE91-96CA175E7290}"/>
              </a:ext>
            </a:extLst>
          </p:cNvPr>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pic>
        <p:nvPicPr>
          <p:cNvPr id="15" name="Picture 6" descr="Image result for KDOW logo">
            <a:extLst>
              <a:ext uri="{FF2B5EF4-FFF2-40B4-BE49-F238E27FC236}">
                <a16:creationId xmlns:a16="http://schemas.microsoft.com/office/drawing/2014/main" id="{964A8E53-5A5C-4DED-A004-037E10A8CC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D157D27-4B1E-48F1-9109-02B4C4F549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33A7E0A7-710A-423F-B4E4-75A844573360}"/>
              </a:ext>
            </a:extLst>
          </p:cNvPr>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3662DA7-1605-4D3C-9A7B-FF5A4E44403D}"/>
              </a:ext>
            </a:extLst>
          </p:cNvPr>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pic>
        <p:nvPicPr>
          <p:cNvPr id="11" name="Picture 6" descr="Image result for KDOW logo">
            <a:extLst>
              <a:ext uri="{FF2B5EF4-FFF2-40B4-BE49-F238E27FC236}">
                <a16:creationId xmlns:a16="http://schemas.microsoft.com/office/drawing/2014/main" id="{BA2B8B2E-968F-4E68-8648-8738AC02DC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64C9A3B-6DDE-42E0-91BA-CF526FBF5C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0AF871-2608-49AD-ADE6-E0CA813F4B9D}"/>
              </a:ext>
            </a:extLst>
          </p:cNvPr>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3A3B5C-ED9D-4084-8F2B-AA71B4874D7A}"/>
              </a:ext>
            </a:extLst>
          </p:cNvPr>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pic>
        <p:nvPicPr>
          <p:cNvPr id="10" name="Picture 6" descr="Image result for KDOW logo">
            <a:extLst>
              <a:ext uri="{FF2B5EF4-FFF2-40B4-BE49-F238E27FC236}">
                <a16:creationId xmlns:a16="http://schemas.microsoft.com/office/drawing/2014/main" id="{692EC5F3-C2C0-4CE5-8C64-82FCA584CA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DE86AD1-0710-440F-B842-767546FF96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Rectangle 10">
            <a:extLst>
              <a:ext uri="{FF2B5EF4-FFF2-40B4-BE49-F238E27FC236}">
                <a16:creationId xmlns:a16="http://schemas.microsoft.com/office/drawing/2014/main" id="{C01BA98C-8356-48AB-9B08-B6ABF06B9F8E}"/>
              </a:ext>
            </a:extLst>
          </p:cNvPr>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5C4D75-18E7-48DD-81E9-2C1FFB977F72}"/>
              </a:ext>
            </a:extLst>
          </p:cNvPr>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pic>
        <p:nvPicPr>
          <p:cNvPr id="13" name="Picture 6" descr="Image result for KDOW logo">
            <a:extLst>
              <a:ext uri="{FF2B5EF4-FFF2-40B4-BE49-F238E27FC236}">
                <a16:creationId xmlns:a16="http://schemas.microsoft.com/office/drawing/2014/main" id="{00DBEFEF-93E9-420E-AF8C-306146E066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7EF31F3-DD98-4FE0-BC03-B7DA5E0891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spTree>
    <p:extLst>
      <p:ext uri="{BB962C8B-B14F-4D97-AF65-F5344CB8AC3E}">
        <p14:creationId xmlns:p14="http://schemas.microsoft.com/office/powerpoint/2010/main" val="309469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2" r:id="rId7"/>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fi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fif"/></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fif"/></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bm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bmp"/><Relationship Id="rId5" Type="http://schemas.openxmlformats.org/officeDocument/2006/relationships/image" Target="../media/image8.bmp"/><Relationship Id="rId4" Type="http://schemas.openxmlformats.org/officeDocument/2006/relationships/image" Target="../media/image7.bm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19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80.png"/><Relationship Id="rId4" Type="http://schemas.openxmlformats.org/officeDocument/2006/relationships/customXml" Target="../ink/ink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f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finance.ky.gov/offices/kra/"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jfif"/></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hyperlink" Target="https://dra.gov/" TargetMode="External"/><Relationship Id="rId7" Type="http://schemas.openxmlformats.org/officeDocument/2006/relationships/image" Target="../media/image42.jf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tmp"/><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hyperlink" Target="http://www.arc.gov/"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fif"/></Relationships>
</file>

<file path=ppt/slides/_rels/slide34.xml.rels><?xml version="1.0" encoding="UTF-8" standalone="yes"?>
<Relationships xmlns="http://schemas.openxmlformats.org/package/2006/relationships"><Relationship Id="rId3" Type="http://schemas.openxmlformats.org/officeDocument/2006/relationships/image" Target="../media/image45.jf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657060"/>
            <a:ext cx="7772400" cy="1059944"/>
          </a:xfrm>
          <a:solidFill>
            <a:schemeClr val="bg1">
              <a:alpha val="60000"/>
            </a:schemeClr>
          </a:solidFill>
        </p:spPr>
        <p:txBody>
          <a:bodyPr>
            <a:noAutofit/>
          </a:bodyPr>
          <a:lstStyle/>
          <a:p>
            <a:r>
              <a:rPr lang="en-US" sz="2800" b="1" dirty="0">
                <a:latin typeface="Mercury Display Semibold" panose="02000603080000020004" pitchFamily="50" charset="0"/>
              </a:rPr>
              <a:t>Likely Partners</a:t>
            </a:r>
          </a:p>
          <a:p>
            <a:r>
              <a:rPr lang="en-US" sz="2000" b="1" dirty="0">
                <a:latin typeface="Mercury Display Semibold" panose="02000603080000020004" pitchFamily="50" charset="0"/>
              </a:rPr>
              <a:t>2. Local Government Function and Jurisdictions </a:t>
            </a:r>
          </a:p>
        </p:txBody>
      </p:sp>
    </p:spTree>
    <p:extLst>
      <p:ext uri="{BB962C8B-B14F-4D97-AF65-F5344CB8AC3E}">
        <p14:creationId xmlns:p14="http://schemas.microsoft.com/office/powerpoint/2010/main" val="1047880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logo&#10;&#10;Description automatically generated">
            <a:extLst>
              <a:ext uri="{FF2B5EF4-FFF2-40B4-BE49-F238E27FC236}">
                <a16:creationId xmlns:a16="http://schemas.microsoft.com/office/drawing/2014/main" id="{C1672B2E-6AF4-453D-9E68-8AA393C383A7}"/>
              </a:ext>
            </a:extLst>
          </p:cNvPr>
          <p:cNvPicPr>
            <a:picLocks noChangeAspect="1"/>
          </p:cNvPicPr>
          <p:nvPr/>
        </p:nvPicPr>
        <p:blipFill>
          <a:blip r:embed="rId3"/>
          <a:stretch>
            <a:fillRect/>
          </a:stretch>
        </p:blipFill>
        <p:spPr>
          <a:xfrm>
            <a:off x="1540609" y="4259389"/>
            <a:ext cx="2349339" cy="2349339"/>
          </a:xfrm>
          <a:prstGeom prst="rect">
            <a:avLst/>
          </a:prstGeom>
        </p:spPr>
      </p:pic>
      <p:sp>
        <p:nvSpPr>
          <p:cNvPr id="28" name="Title 3">
            <a:extLst>
              <a:ext uri="{FF2B5EF4-FFF2-40B4-BE49-F238E27FC236}">
                <a16:creationId xmlns:a16="http://schemas.microsoft.com/office/drawing/2014/main" id="{E7B451FD-9296-444B-8886-839143FF02FD}"/>
              </a:ext>
            </a:extLst>
          </p:cNvPr>
          <p:cNvSpPr>
            <a:spLocks noGrp="1"/>
          </p:cNvSpPr>
          <p:nvPr>
            <p:ph type="title"/>
          </p:nvPr>
        </p:nvSpPr>
        <p:spPr>
          <a:xfrm>
            <a:off x="371507" y="274638"/>
            <a:ext cx="3580291" cy="1143000"/>
          </a:xfrm>
        </p:spPr>
        <p:txBody>
          <a:bodyPr/>
          <a:lstStyle/>
          <a:p>
            <a:r>
              <a:rPr lang="en-US" sz="2800" dirty="0">
                <a:solidFill>
                  <a:srgbClr val="0032A1"/>
                </a:solidFill>
              </a:rPr>
              <a:t>Stream Impacts</a:t>
            </a:r>
          </a:p>
        </p:txBody>
      </p:sp>
      <p:grpSp>
        <p:nvGrpSpPr>
          <p:cNvPr id="47" name="Group 46">
            <a:extLst>
              <a:ext uri="{FF2B5EF4-FFF2-40B4-BE49-F238E27FC236}">
                <a16:creationId xmlns:a16="http://schemas.microsoft.com/office/drawing/2014/main" id="{80806AF4-D3B7-4596-87A5-3EF2242200F5}"/>
              </a:ext>
            </a:extLst>
          </p:cNvPr>
          <p:cNvGrpSpPr/>
          <p:nvPr/>
        </p:nvGrpSpPr>
        <p:grpSpPr>
          <a:xfrm>
            <a:off x="4801709" y="1488249"/>
            <a:ext cx="3653851" cy="3322290"/>
            <a:chOff x="4801709" y="1488249"/>
            <a:chExt cx="3653851" cy="3322290"/>
          </a:xfrm>
        </p:grpSpPr>
        <p:sp>
          <p:nvSpPr>
            <p:cNvPr id="8" name="Rectangle 7">
              <a:extLst>
                <a:ext uri="{FF2B5EF4-FFF2-40B4-BE49-F238E27FC236}">
                  <a16:creationId xmlns:a16="http://schemas.microsoft.com/office/drawing/2014/main" id="{99963647-7540-4D3C-B38E-58090C67CBD9}"/>
                </a:ext>
              </a:extLst>
            </p:cNvPr>
            <p:cNvSpPr/>
            <p:nvPr/>
          </p:nvSpPr>
          <p:spPr>
            <a:xfrm>
              <a:off x="4801709" y="1488249"/>
              <a:ext cx="3601941" cy="4203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Mercury Display"/>
                </a:rPr>
                <a:t>EPA: NPDES</a:t>
              </a:r>
            </a:p>
          </p:txBody>
        </p:sp>
        <p:sp>
          <p:nvSpPr>
            <p:cNvPr id="9" name="Rectangle 8">
              <a:extLst>
                <a:ext uri="{FF2B5EF4-FFF2-40B4-BE49-F238E27FC236}">
                  <a16:creationId xmlns:a16="http://schemas.microsoft.com/office/drawing/2014/main" id="{AC0CB997-D721-460D-BCB7-258E78C8E35D}"/>
                </a:ext>
              </a:extLst>
            </p:cNvPr>
            <p:cNvSpPr/>
            <p:nvPr/>
          </p:nvSpPr>
          <p:spPr>
            <a:xfrm>
              <a:off x="4801937" y="2485214"/>
              <a:ext cx="3653623" cy="35287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latin typeface="Mercury Display"/>
                </a:rPr>
                <a:t>Kentucky: KPDES</a:t>
              </a:r>
            </a:p>
          </p:txBody>
        </p:sp>
        <p:sp>
          <p:nvSpPr>
            <p:cNvPr id="13" name="Rectangle 12">
              <a:extLst>
                <a:ext uri="{FF2B5EF4-FFF2-40B4-BE49-F238E27FC236}">
                  <a16:creationId xmlns:a16="http://schemas.microsoft.com/office/drawing/2014/main" id="{470A5D56-535B-4B71-9379-05549AEE742F}"/>
                </a:ext>
              </a:extLst>
            </p:cNvPr>
            <p:cNvSpPr/>
            <p:nvPr/>
          </p:nvSpPr>
          <p:spPr>
            <a:xfrm>
              <a:off x="6591748" y="2838084"/>
              <a:ext cx="1863706" cy="86903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latin typeface="Mercury Display"/>
                </a:rPr>
                <a:t>KYR10 </a:t>
              </a:r>
            </a:p>
            <a:p>
              <a:pPr algn="ctr"/>
              <a:r>
                <a:rPr lang="en-US" sz="2000" dirty="0">
                  <a:latin typeface="Mercury Display"/>
                </a:rPr>
                <a:t>Construction Permit</a:t>
              </a:r>
            </a:p>
          </p:txBody>
        </p:sp>
        <p:sp>
          <p:nvSpPr>
            <p:cNvPr id="30" name="Arrow: Down 29">
              <a:extLst>
                <a:ext uri="{FF2B5EF4-FFF2-40B4-BE49-F238E27FC236}">
                  <a16:creationId xmlns:a16="http://schemas.microsoft.com/office/drawing/2014/main" id="{B7F6CFCA-2D6D-47E9-BD58-10398BAFFCDA}"/>
                </a:ext>
              </a:extLst>
            </p:cNvPr>
            <p:cNvSpPr/>
            <p:nvPr/>
          </p:nvSpPr>
          <p:spPr>
            <a:xfrm>
              <a:off x="6373193" y="1930189"/>
              <a:ext cx="437322" cy="52308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7EE9689-E528-4F15-B01B-883862D086CF}"/>
                </a:ext>
              </a:extLst>
            </p:cNvPr>
            <p:cNvSpPr/>
            <p:nvPr/>
          </p:nvSpPr>
          <p:spPr>
            <a:xfrm>
              <a:off x="6700336" y="1880752"/>
              <a:ext cx="1593135" cy="646331"/>
            </a:xfrm>
            <a:prstGeom prst="rect">
              <a:avLst/>
            </a:prstGeom>
          </p:spPr>
          <p:txBody>
            <a:bodyPr wrap="square">
              <a:spAutoFit/>
            </a:bodyPr>
            <a:lstStyle/>
            <a:p>
              <a:pPr algn="ctr"/>
              <a:r>
                <a:rPr lang="en-US" b="1" dirty="0">
                  <a:latin typeface="Mercury Display"/>
                </a:rPr>
                <a:t>Delegated </a:t>
              </a:r>
            </a:p>
            <a:p>
              <a:pPr algn="ctr"/>
              <a:r>
                <a:rPr lang="en-US" b="1" dirty="0">
                  <a:latin typeface="Mercury Display"/>
                </a:rPr>
                <a:t>Authority</a:t>
              </a:r>
            </a:p>
          </p:txBody>
        </p:sp>
        <p:sp>
          <p:nvSpPr>
            <p:cNvPr id="33" name="Arrow: Down 32">
              <a:extLst>
                <a:ext uri="{FF2B5EF4-FFF2-40B4-BE49-F238E27FC236}">
                  <a16:creationId xmlns:a16="http://schemas.microsoft.com/office/drawing/2014/main" id="{0CF6556E-8B7F-4634-A316-4C5AAB876248}"/>
                </a:ext>
              </a:extLst>
            </p:cNvPr>
            <p:cNvSpPr/>
            <p:nvPr/>
          </p:nvSpPr>
          <p:spPr>
            <a:xfrm>
              <a:off x="6860110" y="3736309"/>
              <a:ext cx="437322" cy="107423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DDD12988-FA7D-488D-AA39-E711723B7886}"/>
              </a:ext>
            </a:extLst>
          </p:cNvPr>
          <p:cNvGrpSpPr/>
          <p:nvPr/>
        </p:nvGrpSpPr>
        <p:grpSpPr>
          <a:xfrm>
            <a:off x="3513587" y="4321014"/>
            <a:ext cx="3346522" cy="2025756"/>
            <a:chOff x="3513587" y="4321014"/>
            <a:chExt cx="3346522" cy="2025756"/>
          </a:xfrm>
        </p:grpSpPr>
        <p:sp>
          <p:nvSpPr>
            <p:cNvPr id="12" name="Rectangle 11">
              <a:extLst>
                <a:ext uri="{FF2B5EF4-FFF2-40B4-BE49-F238E27FC236}">
                  <a16:creationId xmlns:a16="http://schemas.microsoft.com/office/drawing/2014/main" id="{EC27F57D-9E12-40E6-9517-A1EA0EA53682}"/>
                </a:ext>
              </a:extLst>
            </p:cNvPr>
            <p:cNvSpPr/>
            <p:nvPr/>
          </p:nvSpPr>
          <p:spPr>
            <a:xfrm>
              <a:off x="4467845" y="4321014"/>
              <a:ext cx="1445149" cy="869030"/>
            </a:xfrm>
            <a:prstGeom prst="rect">
              <a:avLst/>
            </a:prstGeom>
            <a:solidFill>
              <a:schemeClr val="bg2">
                <a:lumMod val="75000"/>
              </a:schemeClr>
            </a:solidFill>
            <a:ln>
              <a:solidFill>
                <a:schemeClr val="bg2">
                  <a:lumMod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latin typeface="Mercury Display"/>
                </a:rPr>
                <a:t>MS4:</a:t>
              </a:r>
            </a:p>
            <a:p>
              <a:pPr algn="ctr"/>
              <a:r>
                <a:rPr lang="en-US" sz="2000" b="1" dirty="0">
                  <a:latin typeface="Mercury Display"/>
                </a:rPr>
                <a:t>Local ESC Ordinance</a:t>
              </a:r>
            </a:p>
          </p:txBody>
        </p:sp>
        <p:sp>
          <p:nvSpPr>
            <p:cNvPr id="35" name="Rectangle 34">
              <a:extLst>
                <a:ext uri="{FF2B5EF4-FFF2-40B4-BE49-F238E27FC236}">
                  <a16:creationId xmlns:a16="http://schemas.microsoft.com/office/drawing/2014/main" id="{EBB70D80-D256-4EF5-B68E-1BE00CB5D306}"/>
                </a:ext>
              </a:extLst>
            </p:cNvPr>
            <p:cNvSpPr/>
            <p:nvPr/>
          </p:nvSpPr>
          <p:spPr>
            <a:xfrm>
              <a:off x="3513587" y="5700439"/>
              <a:ext cx="3322824" cy="646331"/>
            </a:xfrm>
            <a:prstGeom prst="rect">
              <a:avLst/>
            </a:prstGeom>
          </p:spPr>
          <p:txBody>
            <a:bodyPr wrap="square">
              <a:spAutoFit/>
            </a:bodyPr>
            <a:lstStyle/>
            <a:p>
              <a:pPr algn="ctr"/>
              <a:r>
                <a:rPr lang="en-US" b="1" dirty="0">
                  <a:latin typeface="Mercury Display"/>
                </a:rPr>
                <a:t>Delegated ESC </a:t>
              </a:r>
            </a:p>
            <a:p>
              <a:pPr algn="ctr"/>
              <a:r>
                <a:rPr lang="en-US" b="1" dirty="0">
                  <a:latin typeface="Mercury Display"/>
                </a:rPr>
                <a:t>Inspection and Enforcement </a:t>
              </a:r>
            </a:p>
          </p:txBody>
        </p:sp>
        <p:sp>
          <p:nvSpPr>
            <p:cNvPr id="37" name="Arrow: Bent-Up 36">
              <a:extLst>
                <a:ext uri="{FF2B5EF4-FFF2-40B4-BE49-F238E27FC236}">
                  <a16:creationId xmlns:a16="http://schemas.microsoft.com/office/drawing/2014/main" id="{14EE6DD2-6C75-495B-82CB-F7446F97882B}"/>
                </a:ext>
              </a:extLst>
            </p:cNvPr>
            <p:cNvSpPr/>
            <p:nvPr/>
          </p:nvSpPr>
          <p:spPr>
            <a:xfrm rot="5400000">
              <a:off x="5679861" y="4623696"/>
              <a:ext cx="565954" cy="1794543"/>
            </a:xfrm>
            <a:prstGeom prst="bentUp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8" name="Rectangle 37">
            <a:extLst>
              <a:ext uri="{FF2B5EF4-FFF2-40B4-BE49-F238E27FC236}">
                <a16:creationId xmlns:a16="http://schemas.microsoft.com/office/drawing/2014/main" id="{0D372B2A-7A4D-4E86-92DA-90F714C5D3E4}"/>
              </a:ext>
            </a:extLst>
          </p:cNvPr>
          <p:cNvSpPr/>
          <p:nvPr/>
        </p:nvSpPr>
        <p:spPr>
          <a:xfrm>
            <a:off x="0" y="4622752"/>
            <a:ext cx="1809374" cy="1200329"/>
          </a:xfrm>
          <a:prstGeom prst="rect">
            <a:avLst/>
          </a:prstGeom>
        </p:spPr>
        <p:txBody>
          <a:bodyPr wrap="square">
            <a:spAutoFit/>
          </a:bodyPr>
          <a:lstStyle/>
          <a:p>
            <a:pPr algn="ctr"/>
            <a:r>
              <a:rPr lang="en-US" b="1" dirty="0">
                <a:latin typeface="Mercury Display"/>
              </a:rPr>
              <a:t>Can I restore this stream using natural channel design?</a:t>
            </a:r>
          </a:p>
        </p:txBody>
      </p:sp>
      <p:grpSp>
        <p:nvGrpSpPr>
          <p:cNvPr id="41" name="Group 40">
            <a:extLst>
              <a:ext uri="{FF2B5EF4-FFF2-40B4-BE49-F238E27FC236}">
                <a16:creationId xmlns:a16="http://schemas.microsoft.com/office/drawing/2014/main" id="{934156EF-F200-4F86-9561-00558A29E155}"/>
              </a:ext>
            </a:extLst>
          </p:cNvPr>
          <p:cNvGrpSpPr/>
          <p:nvPr/>
        </p:nvGrpSpPr>
        <p:grpSpPr>
          <a:xfrm>
            <a:off x="508883" y="1417638"/>
            <a:ext cx="1701580" cy="3035137"/>
            <a:chOff x="508883" y="1417638"/>
            <a:chExt cx="1701580" cy="3035137"/>
          </a:xfrm>
        </p:grpSpPr>
        <p:sp>
          <p:nvSpPr>
            <p:cNvPr id="2" name="Rectangle 1">
              <a:extLst>
                <a:ext uri="{FF2B5EF4-FFF2-40B4-BE49-F238E27FC236}">
                  <a16:creationId xmlns:a16="http://schemas.microsoft.com/office/drawing/2014/main" id="{D875CD31-977F-4B25-8438-AFF7B99F9E67}"/>
                </a:ext>
              </a:extLst>
            </p:cNvPr>
            <p:cNvSpPr/>
            <p:nvPr/>
          </p:nvSpPr>
          <p:spPr>
            <a:xfrm>
              <a:off x="508883" y="1417638"/>
              <a:ext cx="1701580" cy="9916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a:latin typeface="Mercury Display"/>
                </a:rPr>
                <a:t>US Army Corp</a:t>
              </a:r>
            </a:p>
          </p:txBody>
        </p:sp>
        <p:sp>
          <p:nvSpPr>
            <p:cNvPr id="15" name="Arrow: Down 14">
              <a:extLst>
                <a:ext uri="{FF2B5EF4-FFF2-40B4-BE49-F238E27FC236}">
                  <a16:creationId xmlns:a16="http://schemas.microsoft.com/office/drawing/2014/main" id="{852D0E46-CF81-447F-B16C-DF115532F61E}"/>
                </a:ext>
              </a:extLst>
            </p:cNvPr>
            <p:cNvSpPr/>
            <p:nvPr/>
          </p:nvSpPr>
          <p:spPr>
            <a:xfrm>
              <a:off x="1127313" y="2409245"/>
              <a:ext cx="437322" cy="52308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C0B63B-2941-4E7C-AE9B-9B0FFAC3FC98}"/>
                </a:ext>
              </a:extLst>
            </p:cNvPr>
            <p:cNvSpPr/>
            <p:nvPr/>
          </p:nvSpPr>
          <p:spPr>
            <a:xfrm>
              <a:off x="508883" y="2920116"/>
              <a:ext cx="1701580" cy="914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Mercury Display"/>
                </a:rPr>
                <a:t>Water of the U.S.?</a:t>
              </a:r>
            </a:p>
          </p:txBody>
        </p:sp>
        <p:sp>
          <p:nvSpPr>
            <p:cNvPr id="19" name="Arrow: Down 18">
              <a:extLst>
                <a:ext uri="{FF2B5EF4-FFF2-40B4-BE49-F238E27FC236}">
                  <a16:creationId xmlns:a16="http://schemas.microsoft.com/office/drawing/2014/main" id="{0D29FA0B-ED56-4525-8AD2-ECF6C2BE8538}"/>
                </a:ext>
              </a:extLst>
            </p:cNvPr>
            <p:cNvSpPr/>
            <p:nvPr/>
          </p:nvSpPr>
          <p:spPr>
            <a:xfrm>
              <a:off x="1570379" y="3834516"/>
              <a:ext cx="437322" cy="52308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E6DDB37-B1E8-4544-8C98-577414299174}"/>
                </a:ext>
              </a:extLst>
            </p:cNvPr>
            <p:cNvSpPr/>
            <p:nvPr/>
          </p:nvSpPr>
          <p:spPr>
            <a:xfrm>
              <a:off x="604279" y="3806444"/>
              <a:ext cx="1053178" cy="646331"/>
            </a:xfrm>
            <a:prstGeom prst="rect">
              <a:avLst/>
            </a:prstGeom>
          </p:spPr>
          <p:txBody>
            <a:bodyPr wrap="square">
              <a:spAutoFit/>
            </a:bodyPr>
            <a:lstStyle/>
            <a:p>
              <a:r>
                <a:rPr lang="en-US" b="1" dirty="0">
                  <a:latin typeface="Mercury Display"/>
                </a:rPr>
                <a:t>We want a say.</a:t>
              </a:r>
              <a:endParaRPr lang="en-US" dirty="0"/>
            </a:p>
          </p:txBody>
        </p:sp>
      </p:grpSp>
      <p:grpSp>
        <p:nvGrpSpPr>
          <p:cNvPr id="42" name="Group 41">
            <a:extLst>
              <a:ext uri="{FF2B5EF4-FFF2-40B4-BE49-F238E27FC236}">
                <a16:creationId xmlns:a16="http://schemas.microsoft.com/office/drawing/2014/main" id="{52A1717E-6F75-4334-AFCA-79D33E2A5799}"/>
              </a:ext>
            </a:extLst>
          </p:cNvPr>
          <p:cNvGrpSpPr/>
          <p:nvPr/>
        </p:nvGrpSpPr>
        <p:grpSpPr>
          <a:xfrm>
            <a:off x="2347839" y="1417638"/>
            <a:ext cx="1603959" cy="3001584"/>
            <a:chOff x="2347839" y="1417638"/>
            <a:chExt cx="1603959" cy="3001584"/>
          </a:xfrm>
        </p:grpSpPr>
        <p:sp>
          <p:nvSpPr>
            <p:cNvPr id="7" name="Rectangle 6">
              <a:extLst>
                <a:ext uri="{FF2B5EF4-FFF2-40B4-BE49-F238E27FC236}">
                  <a16:creationId xmlns:a16="http://schemas.microsoft.com/office/drawing/2014/main" id="{D3B0B9A3-B360-4572-A0E4-45152472FF2F}"/>
                </a:ext>
              </a:extLst>
            </p:cNvPr>
            <p:cNvSpPr/>
            <p:nvPr/>
          </p:nvSpPr>
          <p:spPr>
            <a:xfrm>
              <a:off x="2347839" y="2920116"/>
              <a:ext cx="1603959"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a:latin typeface="Mercury Display"/>
                </a:rPr>
                <a:t>Water of the Common-wealth?</a:t>
              </a:r>
            </a:p>
          </p:txBody>
        </p:sp>
        <p:sp>
          <p:nvSpPr>
            <p:cNvPr id="17" name="Rectangle 16">
              <a:extLst>
                <a:ext uri="{FF2B5EF4-FFF2-40B4-BE49-F238E27FC236}">
                  <a16:creationId xmlns:a16="http://schemas.microsoft.com/office/drawing/2014/main" id="{3FD2F84A-868F-43AA-ACF5-3FE3E7AA602D}"/>
                </a:ext>
              </a:extLst>
            </p:cNvPr>
            <p:cNvSpPr/>
            <p:nvPr/>
          </p:nvSpPr>
          <p:spPr>
            <a:xfrm>
              <a:off x="2347839" y="1417638"/>
              <a:ext cx="1603959" cy="9916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latin typeface="Mercury Display"/>
                </a:rPr>
                <a:t>Kentucky Division of Water</a:t>
              </a:r>
            </a:p>
          </p:txBody>
        </p:sp>
        <p:sp>
          <p:nvSpPr>
            <p:cNvPr id="18" name="Arrow: Down 17">
              <a:extLst>
                <a:ext uri="{FF2B5EF4-FFF2-40B4-BE49-F238E27FC236}">
                  <a16:creationId xmlns:a16="http://schemas.microsoft.com/office/drawing/2014/main" id="{60D7F0E0-7809-4994-945A-637A0C9AA53C}"/>
                </a:ext>
              </a:extLst>
            </p:cNvPr>
            <p:cNvSpPr/>
            <p:nvPr/>
          </p:nvSpPr>
          <p:spPr>
            <a:xfrm>
              <a:off x="2861583" y="2416343"/>
              <a:ext cx="437322" cy="52308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6045BE82-71DF-4F4D-A6AE-2EA80A2BB9DA}"/>
                </a:ext>
              </a:extLst>
            </p:cNvPr>
            <p:cNvSpPr/>
            <p:nvPr/>
          </p:nvSpPr>
          <p:spPr>
            <a:xfrm>
              <a:off x="3294926" y="3846442"/>
              <a:ext cx="437322" cy="52308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11DC867-30CA-47D8-BAD0-F28003933654}"/>
                </a:ext>
              </a:extLst>
            </p:cNvPr>
            <p:cNvSpPr/>
            <p:nvPr/>
          </p:nvSpPr>
          <p:spPr>
            <a:xfrm>
              <a:off x="2357557" y="3772891"/>
              <a:ext cx="1053178" cy="646331"/>
            </a:xfrm>
            <a:prstGeom prst="rect">
              <a:avLst/>
            </a:prstGeom>
          </p:spPr>
          <p:txBody>
            <a:bodyPr wrap="square">
              <a:spAutoFit/>
            </a:bodyPr>
            <a:lstStyle/>
            <a:p>
              <a:r>
                <a:rPr lang="en-US" b="1" dirty="0">
                  <a:latin typeface="Mercury Display"/>
                </a:rPr>
                <a:t>We want a say.</a:t>
              </a:r>
              <a:endParaRPr lang="en-US" dirty="0"/>
            </a:p>
          </p:txBody>
        </p:sp>
      </p:grpSp>
      <p:grpSp>
        <p:nvGrpSpPr>
          <p:cNvPr id="48" name="Group 47">
            <a:extLst>
              <a:ext uri="{FF2B5EF4-FFF2-40B4-BE49-F238E27FC236}">
                <a16:creationId xmlns:a16="http://schemas.microsoft.com/office/drawing/2014/main" id="{B6915A98-23F9-4D4D-8C40-046274B9B2D6}"/>
              </a:ext>
            </a:extLst>
          </p:cNvPr>
          <p:cNvGrpSpPr/>
          <p:nvPr/>
        </p:nvGrpSpPr>
        <p:grpSpPr>
          <a:xfrm>
            <a:off x="4797836" y="2838084"/>
            <a:ext cx="1793806" cy="1482930"/>
            <a:chOff x="4797836" y="2838084"/>
            <a:chExt cx="1793806" cy="1482930"/>
          </a:xfrm>
        </p:grpSpPr>
        <p:sp>
          <p:nvSpPr>
            <p:cNvPr id="14" name="Rectangle 13">
              <a:extLst>
                <a:ext uri="{FF2B5EF4-FFF2-40B4-BE49-F238E27FC236}">
                  <a16:creationId xmlns:a16="http://schemas.microsoft.com/office/drawing/2014/main" id="{3CEB9312-880E-4710-B05B-3085A820268A}"/>
                </a:ext>
              </a:extLst>
            </p:cNvPr>
            <p:cNvSpPr/>
            <p:nvPr/>
          </p:nvSpPr>
          <p:spPr>
            <a:xfrm>
              <a:off x="4805144" y="2838084"/>
              <a:ext cx="1786498" cy="869030"/>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latin typeface="Mercury Display"/>
                </a:rPr>
                <a:t>KYG20 </a:t>
              </a:r>
            </a:p>
            <a:p>
              <a:pPr algn="ctr"/>
              <a:r>
                <a:rPr lang="en-US" sz="2000" dirty="0">
                  <a:latin typeface="Mercury Display"/>
                </a:rPr>
                <a:t>MS4 Permit</a:t>
              </a:r>
            </a:p>
          </p:txBody>
        </p:sp>
        <p:sp>
          <p:nvSpPr>
            <p:cNvPr id="32" name="Arrow: Down 31">
              <a:extLst>
                <a:ext uri="{FF2B5EF4-FFF2-40B4-BE49-F238E27FC236}">
                  <a16:creationId xmlns:a16="http://schemas.microsoft.com/office/drawing/2014/main" id="{29827DA2-1201-4F93-99BD-F0E674CD6C34}"/>
                </a:ext>
              </a:extLst>
            </p:cNvPr>
            <p:cNvSpPr/>
            <p:nvPr/>
          </p:nvSpPr>
          <p:spPr>
            <a:xfrm>
              <a:off x="4797836" y="3736309"/>
              <a:ext cx="437322" cy="52308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179C9BC-A505-4537-8854-172DACF7178F}"/>
                </a:ext>
              </a:extLst>
            </p:cNvPr>
            <p:cNvSpPr/>
            <p:nvPr/>
          </p:nvSpPr>
          <p:spPr>
            <a:xfrm>
              <a:off x="5264350" y="3674683"/>
              <a:ext cx="1053178" cy="646331"/>
            </a:xfrm>
            <a:prstGeom prst="rect">
              <a:avLst/>
            </a:prstGeom>
          </p:spPr>
          <p:txBody>
            <a:bodyPr wrap="square">
              <a:spAutoFit/>
            </a:bodyPr>
            <a:lstStyle/>
            <a:p>
              <a:r>
                <a:rPr lang="en-US" b="1" dirty="0">
                  <a:latin typeface="Mercury Display"/>
                </a:rPr>
                <a:t>Is this in an MS4?</a:t>
              </a:r>
              <a:endParaRPr lang="en-US" dirty="0"/>
            </a:p>
          </p:txBody>
        </p:sp>
      </p:grpSp>
      <p:grpSp>
        <p:nvGrpSpPr>
          <p:cNvPr id="46" name="Group 45">
            <a:extLst>
              <a:ext uri="{FF2B5EF4-FFF2-40B4-BE49-F238E27FC236}">
                <a16:creationId xmlns:a16="http://schemas.microsoft.com/office/drawing/2014/main" id="{80F7D258-D27B-41D0-9C31-471DA98C588D}"/>
              </a:ext>
            </a:extLst>
          </p:cNvPr>
          <p:cNvGrpSpPr/>
          <p:nvPr/>
        </p:nvGrpSpPr>
        <p:grpSpPr>
          <a:xfrm>
            <a:off x="4801709" y="276818"/>
            <a:ext cx="4190213" cy="6265912"/>
            <a:chOff x="4801709" y="276818"/>
            <a:chExt cx="4190213" cy="6265912"/>
          </a:xfrm>
        </p:grpSpPr>
        <p:pic>
          <p:nvPicPr>
            <p:cNvPr id="25" name="Picture 24" descr="A close up of a logo&#10;&#10;Description automatically generated">
              <a:extLst>
                <a:ext uri="{FF2B5EF4-FFF2-40B4-BE49-F238E27FC236}">
                  <a16:creationId xmlns:a16="http://schemas.microsoft.com/office/drawing/2014/main" id="{D9B5E9A9-1203-481E-9434-AA96125D8623}"/>
                </a:ext>
              </a:extLst>
            </p:cNvPr>
            <p:cNvPicPr>
              <a:picLocks noChangeAspect="1"/>
            </p:cNvPicPr>
            <p:nvPr/>
          </p:nvPicPr>
          <p:blipFill>
            <a:blip r:embed="rId4"/>
            <a:stretch>
              <a:fillRect/>
            </a:stretch>
          </p:blipFill>
          <p:spPr>
            <a:xfrm>
              <a:off x="6810515" y="4649923"/>
              <a:ext cx="1892807" cy="1892807"/>
            </a:xfrm>
            <a:prstGeom prst="rect">
              <a:avLst/>
            </a:prstGeom>
          </p:spPr>
        </p:pic>
        <p:sp>
          <p:nvSpPr>
            <p:cNvPr id="29" name="Title 3">
              <a:extLst>
                <a:ext uri="{FF2B5EF4-FFF2-40B4-BE49-F238E27FC236}">
                  <a16:creationId xmlns:a16="http://schemas.microsoft.com/office/drawing/2014/main" id="{0A9907AA-372C-42C1-84EB-D7ADB1BA89F3}"/>
                </a:ext>
              </a:extLst>
            </p:cNvPr>
            <p:cNvSpPr txBox="1">
              <a:spLocks/>
            </p:cNvSpPr>
            <p:nvPr/>
          </p:nvSpPr>
          <p:spPr>
            <a:xfrm>
              <a:off x="4801709" y="276818"/>
              <a:ext cx="358029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2800" dirty="0">
                  <a:solidFill>
                    <a:srgbClr val="0032A1"/>
                  </a:solidFill>
                </a:rPr>
                <a:t>Construction Site, Erosion and Sediment Control</a:t>
              </a:r>
            </a:p>
          </p:txBody>
        </p:sp>
        <p:sp>
          <p:nvSpPr>
            <p:cNvPr id="45" name="Rectangle 44">
              <a:extLst>
                <a:ext uri="{FF2B5EF4-FFF2-40B4-BE49-F238E27FC236}">
                  <a16:creationId xmlns:a16="http://schemas.microsoft.com/office/drawing/2014/main" id="{2128810B-0CC1-4BF6-B4F4-B82EF07DC082}"/>
                </a:ext>
              </a:extLst>
            </p:cNvPr>
            <p:cNvSpPr/>
            <p:nvPr/>
          </p:nvSpPr>
          <p:spPr>
            <a:xfrm>
              <a:off x="7220918" y="4259389"/>
              <a:ext cx="1771004" cy="646331"/>
            </a:xfrm>
            <a:prstGeom prst="rect">
              <a:avLst/>
            </a:prstGeom>
          </p:spPr>
          <p:txBody>
            <a:bodyPr wrap="square">
              <a:spAutoFit/>
            </a:bodyPr>
            <a:lstStyle/>
            <a:p>
              <a:pPr algn="ctr"/>
              <a:r>
                <a:rPr lang="en-US" b="1" dirty="0">
                  <a:latin typeface="Mercury Display"/>
                </a:rPr>
                <a:t>Development of 1 acre of land</a:t>
              </a:r>
            </a:p>
          </p:txBody>
        </p:sp>
      </p:grpSp>
    </p:spTree>
    <p:extLst>
      <p:ext uri="{BB962C8B-B14F-4D97-AF65-F5344CB8AC3E}">
        <p14:creationId xmlns:p14="http://schemas.microsoft.com/office/powerpoint/2010/main" val="248172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274638"/>
            <a:ext cx="8315292" cy="777549"/>
          </a:xfrm>
        </p:spPr>
        <p:txBody>
          <a:bodyPr/>
          <a:lstStyle/>
          <a:p>
            <a:pPr algn="l"/>
            <a:r>
              <a:rPr lang="en-US" dirty="0">
                <a:solidFill>
                  <a:srgbClr val="0032A1"/>
                </a:solidFill>
              </a:rPr>
              <a:t>Kentucky Cities</a:t>
            </a:r>
          </a:p>
        </p:txBody>
      </p:sp>
      <p:sp>
        <p:nvSpPr>
          <p:cNvPr id="5" name="Content Placeholder 4">
            <a:extLst>
              <a:ext uri="{FF2B5EF4-FFF2-40B4-BE49-F238E27FC236}">
                <a16:creationId xmlns:a16="http://schemas.microsoft.com/office/drawing/2014/main" id="{B5FC1FDB-81B3-4F94-BCAE-A0099A5E3978}"/>
              </a:ext>
            </a:extLst>
          </p:cNvPr>
          <p:cNvSpPr>
            <a:spLocks noGrp="1"/>
          </p:cNvSpPr>
          <p:nvPr>
            <p:ph idx="1"/>
          </p:nvPr>
        </p:nvSpPr>
        <p:spPr>
          <a:xfrm>
            <a:off x="371506" y="1178287"/>
            <a:ext cx="4411354" cy="5128913"/>
          </a:xfrm>
        </p:spPr>
        <p:txBody>
          <a:bodyPr>
            <a:normAutofit lnSpcReduction="10000"/>
          </a:bodyPr>
          <a:lstStyle/>
          <a:p>
            <a:r>
              <a:rPr lang="en-US" dirty="0"/>
              <a:t>418 Incorporated Cities </a:t>
            </a:r>
          </a:p>
          <a:p>
            <a:r>
              <a:rPr lang="en-US" dirty="0"/>
              <a:t>54% of population</a:t>
            </a:r>
          </a:p>
          <a:p>
            <a:r>
              <a:rPr lang="en-US" dirty="0"/>
              <a:t>Classification </a:t>
            </a:r>
          </a:p>
          <a:p>
            <a:pPr lvl="1"/>
            <a:r>
              <a:rPr lang="en-US" dirty="0"/>
              <a:t>Since 2015: Two Classes</a:t>
            </a:r>
          </a:p>
          <a:p>
            <a:pPr lvl="2"/>
            <a:r>
              <a:rPr lang="en-US" dirty="0"/>
              <a:t>First class = Louisville</a:t>
            </a:r>
          </a:p>
          <a:p>
            <a:pPr lvl="2"/>
            <a:r>
              <a:rPr lang="en-US" dirty="0"/>
              <a:t>Home Rule = All others</a:t>
            </a:r>
          </a:p>
          <a:p>
            <a:pPr lvl="1"/>
            <a:r>
              <a:rPr lang="en-US" dirty="0"/>
              <a:t>Prior to 2015:</a:t>
            </a:r>
          </a:p>
          <a:p>
            <a:pPr lvl="2"/>
            <a:r>
              <a:rPr lang="en-US" dirty="0"/>
              <a:t>Six classes based on population </a:t>
            </a:r>
          </a:p>
          <a:p>
            <a:pPr lvl="2"/>
            <a:r>
              <a:rPr lang="en-US" dirty="0"/>
              <a:t>1/3 of cities improperly classed in 2014</a:t>
            </a:r>
          </a:p>
        </p:txBody>
      </p:sp>
      <p:pic>
        <p:nvPicPr>
          <p:cNvPr id="7" name="Picture 6" descr="A screenshot of a cell phone&#10;&#10;Description automatically generated">
            <a:extLst>
              <a:ext uri="{FF2B5EF4-FFF2-40B4-BE49-F238E27FC236}">
                <a16:creationId xmlns:a16="http://schemas.microsoft.com/office/drawing/2014/main" id="{D0EDA86E-4C00-44DC-9146-4F6185D00A29}"/>
              </a:ext>
            </a:extLst>
          </p:cNvPr>
          <p:cNvPicPr>
            <a:picLocks noChangeAspect="1"/>
          </p:cNvPicPr>
          <p:nvPr/>
        </p:nvPicPr>
        <p:blipFill>
          <a:blip r:embed="rId3"/>
          <a:stretch>
            <a:fillRect/>
          </a:stretch>
        </p:blipFill>
        <p:spPr>
          <a:xfrm>
            <a:off x="4655974" y="3187133"/>
            <a:ext cx="4411354" cy="2929348"/>
          </a:xfrm>
          <a:prstGeom prst="rect">
            <a:avLst/>
          </a:prstGeom>
        </p:spPr>
      </p:pic>
      <p:sp>
        <p:nvSpPr>
          <p:cNvPr id="8" name="TextBox 7">
            <a:extLst>
              <a:ext uri="{FF2B5EF4-FFF2-40B4-BE49-F238E27FC236}">
                <a16:creationId xmlns:a16="http://schemas.microsoft.com/office/drawing/2014/main" id="{78480BFA-8E52-4566-91C8-54C9FE169482}"/>
              </a:ext>
            </a:extLst>
          </p:cNvPr>
          <p:cNvSpPr txBox="1"/>
          <p:nvPr/>
        </p:nvSpPr>
        <p:spPr>
          <a:xfrm>
            <a:off x="6831357" y="6027175"/>
            <a:ext cx="1768357" cy="369332"/>
          </a:xfrm>
          <a:prstGeom prst="rect">
            <a:avLst/>
          </a:prstGeom>
          <a:noFill/>
        </p:spPr>
        <p:txBody>
          <a:bodyPr wrap="square" rtlCol="0">
            <a:spAutoFit/>
          </a:bodyPr>
          <a:lstStyle/>
          <a:p>
            <a:r>
              <a:rPr lang="en-US" dirty="0"/>
              <a:t>Source: klc.org</a:t>
            </a:r>
          </a:p>
        </p:txBody>
      </p:sp>
      <p:pic>
        <p:nvPicPr>
          <p:cNvPr id="10" name="Picture 9" descr="A large body of water with a city in the background&#10;&#10;Description automatically generated">
            <a:extLst>
              <a:ext uri="{FF2B5EF4-FFF2-40B4-BE49-F238E27FC236}">
                <a16:creationId xmlns:a16="http://schemas.microsoft.com/office/drawing/2014/main" id="{7BF0F110-ED39-41BD-B0DE-D73AC28E689B}"/>
              </a:ext>
            </a:extLst>
          </p:cNvPr>
          <p:cNvPicPr>
            <a:picLocks noChangeAspect="1"/>
          </p:cNvPicPr>
          <p:nvPr/>
        </p:nvPicPr>
        <p:blipFill>
          <a:blip r:embed="rId4"/>
          <a:stretch>
            <a:fillRect/>
          </a:stretch>
        </p:blipFill>
        <p:spPr>
          <a:xfrm>
            <a:off x="4965700" y="123760"/>
            <a:ext cx="3992583" cy="2335661"/>
          </a:xfrm>
          <a:prstGeom prst="rect">
            <a:avLst/>
          </a:prstGeom>
        </p:spPr>
      </p:pic>
      <p:sp>
        <p:nvSpPr>
          <p:cNvPr id="11" name="Rectangle 10">
            <a:extLst>
              <a:ext uri="{FF2B5EF4-FFF2-40B4-BE49-F238E27FC236}">
                <a16:creationId xmlns:a16="http://schemas.microsoft.com/office/drawing/2014/main" id="{BB22BE13-EB8E-43E5-AD3B-390141B75347}"/>
              </a:ext>
            </a:extLst>
          </p:cNvPr>
          <p:cNvSpPr/>
          <p:nvPr/>
        </p:nvSpPr>
        <p:spPr>
          <a:xfrm>
            <a:off x="4704431" y="2660923"/>
            <a:ext cx="4253852" cy="400110"/>
          </a:xfrm>
          <a:prstGeom prst="rect">
            <a:avLst/>
          </a:prstGeom>
        </p:spPr>
        <p:txBody>
          <a:bodyPr wrap="square">
            <a:spAutoFit/>
          </a:bodyPr>
          <a:lstStyle/>
          <a:p>
            <a:pPr algn="ctr"/>
            <a:r>
              <a:rPr lang="en-US" sz="2000" b="1" dirty="0"/>
              <a:t>2014 Kentucky City Classification</a:t>
            </a:r>
          </a:p>
        </p:txBody>
      </p:sp>
    </p:spTree>
    <p:extLst>
      <p:ext uri="{BB962C8B-B14F-4D97-AF65-F5344CB8AC3E}">
        <p14:creationId xmlns:p14="http://schemas.microsoft.com/office/powerpoint/2010/main" val="4082470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274638"/>
            <a:ext cx="8315292" cy="777549"/>
          </a:xfrm>
        </p:spPr>
        <p:txBody>
          <a:bodyPr/>
          <a:lstStyle/>
          <a:p>
            <a:pPr algn="l"/>
            <a:r>
              <a:rPr lang="en-US" dirty="0">
                <a:solidFill>
                  <a:srgbClr val="0032A1"/>
                </a:solidFill>
              </a:rPr>
              <a:t>Kentucky Cities by Class, 2014</a:t>
            </a:r>
          </a:p>
        </p:txBody>
      </p:sp>
      <p:pic>
        <p:nvPicPr>
          <p:cNvPr id="3" name="Content Placeholder 2" descr="A close up of a map&#10;&#10;Description automatically generated">
            <a:extLst>
              <a:ext uri="{FF2B5EF4-FFF2-40B4-BE49-F238E27FC236}">
                <a16:creationId xmlns:a16="http://schemas.microsoft.com/office/drawing/2014/main" id="{A840A1E0-E500-42DF-B0C1-6C7B47F3E4D2}"/>
              </a:ext>
            </a:extLst>
          </p:cNvPr>
          <p:cNvPicPr>
            <a:picLocks noGrp="1" noChangeAspect="1"/>
          </p:cNvPicPr>
          <p:nvPr>
            <p:ph idx="1"/>
          </p:nvPr>
        </p:nvPicPr>
        <p:blipFill>
          <a:blip r:embed="rId3"/>
          <a:stretch>
            <a:fillRect/>
          </a:stretch>
        </p:blipFill>
        <p:spPr>
          <a:xfrm>
            <a:off x="91803" y="1052187"/>
            <a:ext cx="8946726" cy="5286702"/>
          </a:xfrm>
        </p:spPr>
      </p:pic>
    </p:spTree>
    <p:extLst>
      <p:ext uri="{BB962C8B-B14F-4D97-AF65-F5344CB8AC3E}">
        <p14:creationId xmlns:p14="http://schemas.microsoft.com/office/powerpoint/2010/main" val="630555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Kentucky City Government Models</a:t>
            </a:r>
          </a:p>
        </p:txBody>
      </p:sp>
      <p:pic>
        <p:nvPicPr>
          <p:cNvPr id="6" name="Content Placeholder 6">
            <a:extLst>
              <a:ext uri="{FF2B5EF4-FFF2-40B4-BE49-F238E27FC236}">
                <a16:creationId xmlns:a16="http://schemas.microsoft.com/office/drawing/2014/main" id="{64D0C4DE-441E-4D2D-BEE3-5164CE4F5E45}"/>
              </a:ext>
            </a:extLst>
          </p:cNvPr>
          <p:cNvPicPr>
            <a:picLocks noChangeAspect="1"/>
          </p:cNvPicPr>
          <p:nvPr/>
        </p:nvPicPr>
        <p:blipFill>
          <a:blip r:embed="rId3"/>
          <a:stretch>
            <a:fillRect/>
          </a:stretch>
        </p:blipFill>
        <p:spPr>
          <a:xfrm>
            <a:off x="2445059" y="1644366"/>
            <a:ext cx="3936271" cy="4137054"/>
          </a:xfrm>
          <a:prstGeom prst="rect">
            <a:avLst/>
          </a:prstGeom>
        </p:spPr>
      </p:pic>
      <p:sp>
        <p:nvSpPr>
          <p:cNvPr id="7" name="TextBox 6">
            <a:extLst>
              <a:ext uri="{FF2B5EF4-FFF2-40B4-BE49-F238E27FC236}">
                <a16:creationId xmlns:a16="http://schemas.microsoft.com/office/drawing/2014/main" id="{0C4DE379-6B34-498E-9317-7A64D49F7AD1}"/>
              </a:ext>
            </a:extLst>
          </p:cNvPr>
          <p:cNvSpPr txBox="1"/>
          <p:nvPr/>
        </p:nvSpPr>
        <p:spPr>
          <a:xfrm>
            <a:off x="6716486" y="5524180"/>
            <a:ext cx="2427514" cy="369332"/>
          </a:xfrm>
          <a:prstGeom prst="rect">
            <a:avLst/>
          </a:prstGeom>
          <a:noFill/>
        </p:spPr>
        <p:txBody>
          <a:bodyPr wrap="square" rtlCol="0">
            <a:spAutoFit/>
          </a:bodyPr>
          <a:lstStyle/>
          <a:p>
            <a:r>
              <a:rPr lang="en-US" dirty="0"/>
              <a:t>Source: klc.org</a:t>
            </a:r>
          </a:p>
        </p:txBody>
      </p:sp>
    </p:spTree>
    <p:extLst>
      <p:ext uri="{BB962C8B-B14F-4D97-AF65-F5344CB8AC3E}">
        <p14:creationId xmlns:p14="http://schemas.microsoft.com/office/powerpoint/2010/main" val="1918471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Kentucky City Government Models</a:t>
            </a:r>
          </a:p>
        </p:txBody>
      </p:sp>
      <p:pic>
        <p:nvPicPr>
          <p:cNvPr id="6" name="Content Placeholder 6">
            <a:extLst>
              <a:ext uri="{FF2B5EF4-FFF2-40B4-BE49-F238E27FC236}">
                <a16:creationId xmlns:a16="http://schemas.microsoft.com/office/drawing/2014/main" id="{64D0C4DE-441E-4D2D-BEE3-5164CE4F5E45}"/>
              </a:ext>
            </a:extLst>
          </p:cNvPr>
          <p:cNvPicPr>
            <a:picLocks noChangeAspect="1"/>
          </p:cNvPicPr>
          <p:nvPr/>
        </p:nvPicPr>
        <p:blipFill>
          <a:blip r:embed="rId3"/>
          <a:stretch>
            <a:fillRect/>
          </a:stretch>
        </p:blipFill>
        <p:spPr>
          <a:xfrm>
            <a:off x="2445059" y="1644366"/>
            <a:ext cx="3936271" cy="4137054"/>
          </a:xfrm>
          <a:prstGeom prst="rect">
            <a:avLst/>
          </a:prstGeom>
        </p:spPr>
      </p:pic>
      <p:pic>
        <p:nvPicPr>
          <p:cNvPr id="10" name="Content Placeholder 9" descr="A screenshot of a cell phone&#10;&#10;Description automatically generated">
            <a:extLst>
              <a:ext uri="{FF2B5EF4-FFF2-40B4-BE49-F238E27FC236}">
                <a16:creationId xmlns:a16="http://schemas.microsoft.com/office/drawing/2014/main" id="{C493FE1B-320F-4922-8AD9-773B74B1A07F}"/>
              </a:ext>
            </a:extLst>
          </p:cNvPr>
          <p:cNvPicPr>
            <a:picLocks noGrp="1" noChangeAspect="1"/>
          </p:cNvPicPr>
          <p:nvPr>
            <p:ph idx="1"/>
          </p:nvPr>
        </p:nvPicPr>
        <p:blipFill>
          <a:blip r:embed="rId4"/>
          <a:stretch>
            <a:fillRect/>
          </a:stretch>
        </p:blipFill>
        <p:spPr>
          <a:xfrm>
            <a:off x="209175" y="1571792"/>
            <a:ext cx="8726796" cy="4137054"/>
          </a:xfrm>
          <a:prstGeom prst="rect">
            <a:avLst/>
          </a:prstGeom>
        </p:spPr>
      </p:pic>
      <p:sp>
        <p:nvSpPr>
          <p:cNvPr id="7" name="TextBox 6">
            <a:extLst>
              <a:ext uri="{FF2B5EF4-FFF2-40B4-BE49-F238E27FC236}">
                <a16:creationId xmlns:a16="http://schemas.microsoft.com/office/drawing/2014/main" id="{0C4DE379-6B34-498E-9317-7A64D49F7AD1}"/>
              </a:ext>
            </a:extLst>
          </p:cNvPr>
          <p:cNvSpPr txBox="1"/>
          <p:nvPr/>
        </p:nvSpPr>
        <p:spPr>
          <a:xfrm>
            <a:off x="6716486" y="5524180"/>
            <a:ext cx="2427514" cy="369332"/>
          </a:xfrm>
          <a:prstGeom prst="rect">
            <a:avLst/>
          </a:prstGeom>
          <a:noFill/>
        </p:spPr>
        <p:txBody>
          <a:bodyPr wrap="square" rtlCol="0">
            <a:spAutoFit/>
          </a:bodyPr>
          <a:lstStyle/>
          <a:p>
            <a:r>
              <a:rPr lang="en-US" dirty="0"/>
              <a:t>Source: klc.org</a:t>
            </a:r>
          </a:p>
        </p:txBody>
      </p:sp>
    </p:spTree>
    <p:extLst>
      <p:ext uri="{BB962C8B-B14F-4D97-AF65-F5344CB8AC3E}">
        <p14:creationId xmlns:p14="http://schemas.microsoft.com/office/powerpoint/2010/main" val="338431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City Revenue and Expenditures</a:t>
            </a:r>
          </a:p>
        </p:txBody>
      </p:sp>
      <p:pic>
        <p:nvPicPr>
          <p:cNvPr id="6" name="Picture 5">
            <a:extLst>
              <a:ext uri="{FF2B5EF4-FFF2-40B4-BE49-F238E27FC236}">
                <a16:creationId xmlns:a16="http://schemas.microsoft.com/office/drawing/2014/main" id="{8B2359E0-BA01-4929-8B35-02EAA1CB2C13}"/>
              </a:ext>
            </a:extLst>
          </p:cNvPr>
          <p:cNvPicPr>
            <a:picLocks noChangeAspect="1"/>
          </p:cNvPicPr>
          <p:nvPr/>
        </p:nvPicPr>
        <p:blipFill>
          <a:blip r:embed="rId3"/>
          <a:stretch>
            <a:fillRect/>
          </a:stretch>
        </p:blipFill>
        <p:spPr>
          <a:xfrm>
            <a:off x="313208" y="1464196"/>
            <a:ext cx="4200493" cy="4787347"/>
          </a:xfrm>
          <a:prstGeom prst="rect">
            <a:avLst/>
          </a:prstGeom>
        </p:spPr>
      </p:pic>
      <p:pic>
        <p:nvPicPr>
          <p:cNvPr id="8" name="Picture 7">
            <a:extLst>
              <a:ext uri="{FF2B5EF4-FFF2-40B4-BE49-F238E27FC236}">
                <a16:creationId xmlns:a16="http://schemas.microsoft.com/office/drawing/2014/main" id="{AF2859A2-DB74-4448-B109-A937B682061D}"/>
              </a:ext>
            </a:extLst>
          </p:cNvPr>
          <p:cNvPicPr>
            <a:picLocks noChangeAspect="1"/>
          </p:cNvPicPr>
          <p:nvPr/>
        </p:nvPicPr>
        <p:blipFill>
          <a:blip r:embed="rId4"/>
          <a:stretch>
            <a:fillRect/>
          </a:stretch>
        </p:blipFill>
        <p:spPr>
          <a:xfrm>
            <a:off x="4494418" y="1503951"/>
            <a:ext cx="4250680" cy="4554110"/>
          </a:xfrm>
          <a:prstGeom prst="rect">
            <a:avLst/>
          </a:prstGeom>
        </p:spPr>
      </p:pic>
      <p:sp>
        <p:nvSpPr>
          <p:cNvPr id="7" name="TextBox 6">
            <a:extLst>
              <a:ext uri="{FF2B5EF4-FFF2-40B4-BE49-F238E27FC236}">
                <a16:creationId xmlns:a16="http://schemas.microsoft.com/office/drawing/2014/main" id="{B180F05F-FF69-4DDC-95DD-82FE0B5D87DF}"/>
              </a:ext>
            </a:extLst>
          </p:cNvPr>
          <p:cNvSpPr txBox="1"/>
          <p:nvPr/>
        </p:nvSpPr>
        <p:spPr>
          <a:xfrm>
            <a:off x="6716486" y="5959603"/>
            <a:ext cx="1703945" cy="369332"/>
          </a:xfrm>
          <a:prstGeom prst="rect">
            <a:avLst/>
          </a:prstGeom>
          <a:noFill/>
        </p:spPr>
        <p:txBody>
          <a:bodyPr wrap="square" rtlCol="0">
            <a:spAutoFit/>
          </a:bodyPr>
          <a:lstStyle/>
          <a:p>
            <a:r>
              <a:rPr lang="en-US" dirty="0"/>
              <a:t>Source: klc.org</a:t>
            </a:r>
          </a:p>
        </p:txBody>
      </p:sp>
      <p:sp>
        <p:nvSpPr>
          <p:cNvPr id="2" name="Oval 1">
            <a:extLst>
              <a:ext uri="{FF2B5EF4-FFF2-40B4-BE49-F238E27FC236}">
                <a16:creationId xmlns:a16="http://schemas.microsoft.com/office/drawing/2014/main" id="{97A4A104-BB5D-4914-9BF0-E92ABF024C54}"/>
              </a:ext>
            </a:extLst>
          </p:cNvPr>
          <p:cNvSpPr/>
          <p:nvPr/>
        </p:nvSpPr>
        <p:spPr>
          <a:xfrm>
            <a:off x="313208" y="3594100"/>
            <a:ext cx="1172692" cy="889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6942F79-20F8-4BEA-9762-C1EC85BF2AF0}"/>
              </a:ext>
            </a:extLst>
          </p:cNvPr>
          <p:cNvSpPr/>
          <p:nvPr/>
        </p:nvSpPr>
        <p:spPr>
          <a:xfrm>
            <a:off x="4513701" y="3149600"/>
            <a:ext cx="1172692" cy="889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54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Kentucky County Government</a:t>
            </a:r>
          </a:p>
        </p:txBody>
      </p:sp>
      <p:pic>
        <p:nvPicPr>
          <p:cNvPr id="5" name="Content Placeholder 4">
            <a:extLst>
              <a:ext uri="{FF2B5EF4-FFF2-40B4-BE49-F238E27FC236}">
                <a16:creationId xmlns:a16="http://schemas.microsoft.com/office/drawing/2014/main" id="{079E112E-C2E8-45A1-8857-E2646747234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692" y="1248215"/>
            <a:ext cx="8683073" cy="4961754"/>
          </a:xfrm>
          <a:prstGeom prst="rect">
            <a:avLst/>
          </a:prstGeom>
        </p:spPr>
      </p:pic>
      <p:pic>
        <p:nvPicPr>
          <p:cNvPr id="6" name="Picture 5" descr="A person in a white shirt&#10;&#10;Description automatically generated">
            <a:extLst>
              <a:ext uri="{FF2B5EF4-FFF2-40B4-BE49-F238E27FC236}">
                <a16:creationId xmlns:a16="http://schemas.microsoft.com/office/drawing/2014/main" id="{4B8D25C2-431A-4B1D-8F7A-786CDC330DDE}"/>
              </a:ext>
            </a:extLst>
          </p:cNvPr>
          <p:cNvPicPr>
            <a:picLocks noChangeAspect="1"/>
          </p:cNvPicPr>
          <p:nvPr/>
        </p:nvPicPr>
        <p:blipFill rotWithShape="1">
          <a:blip r:embed="rId4"/>
          <a:srcRect b="37783"/>
          <a:stretch/>
        </p:blipFill>
        <p:spPr>
          <a:xfrm>
            <a:off x="6480042" y="126356"/>
            <a:ext cx="2574538" cy="1908519"/>
          </a:xfrm>
          <a:prstGeom prst="rect">
            <a:avLst/>
          </a:prstGeom>
        </p:spPr>
      </p:pic>
    </p:spTree>
    <p:extLst>
      <p:ext uri="{BB962C8B-B14F-4D97-AF65-F5344CB8AC3E}">
        <p14:creationId xmlns:p14="http://schemas.microsoft.com/office/powerpoint/2010/main" val="3607031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Kentucky County Government</a:t>
            </a:r>
          </a:p>
        </p:txBody>
      </p:sp>
      <p:pic>
        <p:nvPicPr>
          <p:cNvPr id="5" name="Picture 4">
            <a:extLst>
              <a:ext uri="{FF2B5EF4-FFF2-40B4-BE49-F238E27FC236}">
                <a16:creationId xmlns:a16="http://schemas.microsoft.com/office/drawing/2014/main" id="{2FC00B10-054A-4960-ADED-33427D4C6DBD}"/>
              </a:ext>
            </a:extLst>
          </p:cNvPr>
          <p:cNvPicPr>
            <a:picLocks noChangeAspect="1"/>
          </p:cNvPicPr>
          <p:nvPr/>
        </p:nvPicPr>
        <p:blipFill>
          <a:blip r:embed="rId3"/>
          <a:stretch>
            <a:fillRect/>
          </a:stretch>
        </p:blipFill>
        <p:spPr>
          <a:xfrm>
            <a:off x="1011283" y="1554793"/>
            <a:ext cx="8132717" cy="4829241"/>
          </a:xfrm>
          <a:prstGeom prst="rect">
            <a:avLst/>
          </a:prstGeom>
        </p:spPr>
      </p:pic>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6" y="1600200"/>
            <a:ext cx="2894208" cy="2841171"/>
          </a:xfrm>
        </p:spPr>
        <p:txBody>
          <a:bodyPr/>
          <a:lstStyle/>
          <a:p>
            <a:pPr marL="514350" indent="-514350">
              <a:buFont typeface="+mj-lt"/>
              <a:buAutoNum type="arabicPeriod"/>
            </a:pPr>
            <a:r>
              <a:rPr lang="en-US" dirty="0">
                <a:highlight>
                  <a:srgbClr val="B79AC9"/>
                </a:highlight>
              </a:rPr>
              <a:t>Magistrate</a:t>
            </a:r>
          </a:p>
          <a:p>
            <a:pPr marL="514350" indent="-514350">
              <a:buFont typeface="+mj-lt"/>
              <a:buAutoNum type="arabicPeriod"/>
            </a:pPr>
            <a:r>
              <a:rPr lang="en-US" dirty="0">
                <a:highlight>
                  <a:srgbClr val="9FCAEC"/>
                </a:highlight>
              </a:rPr>
              <a:t>Commission</a:t>
            </a:r>
          </a:p>
          <a:p>
            <a:pPr marL="514350" indent="-514350">
              <a:buFont typeface="+mj-lt"/>
              <a:buAutoNum type="arabicPeriod"/>
            </a:pPr>
            <a:r>
              <a:rPr lang="en-US" dirty="0">
                <a:highlight>
                  <a:srgbClr val="0C8080"/>
                </a:highlight>
              </a:rPr>
              <a:t>Unified City-County</a:t>
            </a:r>
          </a:p>
        </p:txBody>
      </p:sp>
      <p:sp>
        <p:nvSpPr>
          <p:cNvPr id="6" name="TextBox 5">
            <a:extLst>
              <a:ext uri="{FF2B5EF4-FFF2-40B4-BE49-F238E27FC236}">
                <a16:creationId xmlns:a16="http://schemas.microsoft.com/office/drawing/2014/main" id="{E1C44452-AB56-4480-BB64-82D2DE0521B7}"/>
              </a:ext>
            </a:extLst>
          </p:cNvPr>
          <p:cNvSpPr txBox="1"/>
          <p:nvPr/>
        </p:nvSpPr>
        <p:spPr>
          <a:xfrm>
            <a:off x="6357257" y="5856514"/>
            <a:ext cx="2427514" cy="369332"/>
          </a:xfrm>
          <a:prstGeom prst="rect">
            <a:avLst/>
          </a:prstGeom>
          <a:noFill/>
        </p:spPr>
        <p:txBody>
          <a:bodyPr wrap="square" rtlCol="0">
            <a:spAutoFit/>
          </a:bodyPr>
          <a:lstStyle/>
          <a:p>
            <a:r>
              <a:rPr lang="en-US" dirty="0"/>
              <a:t>Source: NACO 2009</a:t>
            </a:r>
          </a:p>
        </p:txBody>
      </p:sp>
    </p:spTree>
    <p:extLst>
      <p:ext uri="{BB962C8B-B14F-4D97-AF65-F5344CB8AC3E}">
        <p14:creationId xmlns:p14="http://schemas.microsoft.com/office/powerpoint/2010/main" val="936923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County Fiscal Courts</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sz="half" idx="1"/>
          </p:nvPr>
        </p:nvSpPr>
        <p:spPr/>
        <p:txBody>
          <a:bodyPr>
            <a:normAutofit/>
          </a:bodyPr>
          <a:lstStyle/>
          <a:p>
            <a:pPr marL="0" indent="0">
              <a:buNone/>
            </a:pPr>
            <a:r>
              <a:rPr lang="en-US" dirty="0">
                <a:highlight>
                  <a:srgbClr val="B79AC9"/>
                </a:highlight>
              </a:rPr>
              <a:t>Magistrate Fiscal Court</a:t>
            </a:r>
          </a:p>
          <a:p>
            <a:pPr marL="914400" lvl="1" indent="-514350">
              <a:buFont typeface="+mj-lt"/>
              <a:buAutoNum type="arabicPeriod"/>
            </a:pPr>
            <a:r>
              <a:rPr lang="en-US" dirty="0"/>
              <a:t>County Judge/Executive and 3-8 “justices of the peace” (magistrates) elected from districts</a:t>
            </a:r>
          </a:p>
          <a:p>
            <a:pPr marL="914400" lvl="1" indent="-514350">
              <a:buFont typeface="+mj-lt"/>
              <a:buAutoNum type="arabicPeriod"/>
            </a:pPr>
            <a:r>
              <a:rPr lang="en-US" dirty="0"/>
              <a:t>103 counties, ~55% of population</a:t>
            </a:r>
          </a:p>
          <a:p>
            <a:pPr marL="0" indent="0">
              <a:buNone/>
            </a:pPr>
            <a:endParaRPr lang="en-US" dirty="0"/>
          </a:p>
        </p:txBody>
      </p:sp>
      <p:sp>
        <p:nvSpPr>
          <p:cNvPr id="2" name="Content Placeholder 1">
            <a:extLst>
              <a:ext uri="{FF2B5EF4-FFF2-40B4-BE49-F238E27FC236}">
                <a16:creationId xmlns:a16="http://schemas.microsoft.com/office/drawing/2014/main" id="{D0CD806A-453F-40D6-AB89-C8ABFA5932C1}"/>
              </a:ext>
            </a:extLst>
          </p:cNvPr>
          <p:cNvSpPr>
            <a:spLocks noGrp="1"/>
          </p:cNvSpPr>
          <p:nvPr>
            <p:ph sz="half" idx="2"/>
          </p:nvPr>
        </p:nvSpPr>
        <p:spPr/>
        <p:txBody>
          <a:bodyPr>
            <a:normAutofit/>
          </a:bodyPr>
          <a:lstStyle/>
          <a:p>
            <a:pPr marL="0" indent="0">
              <a:buNone/>
            </a:pPr>
            <a:r>
              <a:rPr lang="en-US" dirty="0">
                <a:highlight>
                  <a:srgbClr val="9FCAEC"/>
                </a:highlight>
              </a:rPr>
              <a:t>Commissioner Fiscal Court</a:t>
            </a:r>
          </a:p>
          <a:p>
            <a:pPr marL="914400" lvl="1" indent="-514350">
              <a:buFont typeface="+mj-lt"/>
              <a:buAutoNum type="arabicPeriod"/>
            </a:pPr>
            <a:r>
              <a:rPr lang="en-US" dirty="0"/>
              <a:t>County Judge/Executive and 3 commissioners elected at-large</a:t>
            </a:r>
          </a:p>
          <a:p>
            <a:pPr marL="914400" lvl="1" indent="-514350">
              <a:buFont typeface="+mj-lt"/>
              <a:buAutoNum type="arabicPeriod"/>
            </a:pPr>
            <a:r>
              <a:rPr lang="en-US" dirty="0"/>
              <a:t>15 counties, ~20% of population</a:t>
            </a:r>
          </a:p>
          <a:p>
            <a:endParaRPr lang="en-US" dirty="0"/>
          </a:p>
        </p:txBody>
      </p:sp>
      <p:sp>
        <p:nvSpPr>
          <p:cNvPr id="5" name="Rectangle 4">
            <a:extLst>
              <a:ext uri="{FF2B5EF4-FFF2-40B4-BE49-F238E27FC236}">
                <a16:creationId xmlns:a16="http://schemas.microsoft.com/office/drawing/2014/main" id="{3871578D-B3E6-4228-9AE6-3A9830261EF8}"/>
              </a:ext>
            </a:extLst>
          </p:cNvPr>
          <p:cNvSpPr/>
          <p:nvPr/>
        </p:nvSpPr>
        <p:spPr>
          <a:xfrm>
            <a:off x="457200" y="4925834"/>
            <a:ext cx="8229600" cy="1200329"/>
          </a:xfrm>
          <a:prstGeom prst="rect">
            <a:avLst/>
          </a:prstGeom>
        </p:spPr>
        <p:txBody>
          <a:bodyPr wrap="square">
            <a:spAutoFit/>
          </a:bodyPr>
          <a:lstStyle/>
          <a:p>
            <a:pPr algn="ctr"/>
            <a:r>
              <a:rPr lang="en-US" sz="2400" b="1" dirty="0">
                <a:latin typeface="Mercury Display"/>
              </a:rPr>
              <a:t>Other Elected Officials in Both</a:t>
            </a:r>
          </a:p>
          <a:p>
            <a:pPr marL="400050" lvl="1"/>
            <a:r>
              <a:rPr lang="en-US" sz="2400" dirty="0">
                <a:latin typeface="Mercury Display"/>
              </a:rPr>
              <a:t>County attorney, sheriff, county clerk, coroner, jailer, </a:t>
            </a:r>
            <a:r>
              <a:rPr lang="en-US" sz="2400" u="sng" dirty="0">
                <a:latin typeface="Mercury Display"/>
              </a:rPr>
              <a:t>PVA administrator</a:t>
            </a:r>
            <a:r>
              <a:rPr lang="en-US" sz="2400" dirty="0">
                <a:latin typeface="Mercury Display"/>
              </a:rPr>
              <a:t>, constable</a:t>
            </a:r>
          </a:p>
        </p:txBody>
      </p:sp>
    </p:spTree>
    <p:extLst>
      <p:ext uri="{BB962C8B-B14F-4D97-AF65-F5344CB8AC3E}">
        <p14:creationId xmlns:p14="http://schemas.microsoft.com/office/powerpoint/2010/main" val="2084057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994BC92-D0AB-4D07-B8B3-0D5744B4182E}"/>
              </a:ext>
            </a:extLst>
          </p:cNvPr>
          <p:cNvGraphicFramePr>
            <a:graphicFrameLocks noGrp="1"/>
          </p:cNvGraphicFramePr>
          <p:nvPr>
            <p:ph idx="1"/>
            <p:extLst>
              <p:ext uri="{D42A27DB-BD31-4B8C-83A1-F6EECF244321}">
                <p14:modId xmlns:p14="http://schemas.microsoft.com/office/powerpoint/2010/main" val="3452834546"/>
              </p:ext>
            </p:extLst>
          </p:nvPr>
        </p:nvGraphicFramePr>
        <p:xfrm>
          <a:off x="1449858" y="280086"/>
          <a:ext cx="8023656" cy="5789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9128" y="-3089"/>
            <a:ext cx="2281077" cy="6255608"/>
          </a:xfrm>
        </p:spPr>
        <p:txBody>
          <a:bodyPr/>
          <a:lstStyle/>
          <a:p>
            <a:pPr algn="l"/>
            <a:r>
              <a:rPr lang="en-US" dirty="0">
                <a:solidFill>
                  <a:srgbClr val="0032A1"/>
                </a:solidFill>
              </a:rPr>
              <a:t>Key County </a:t>
            </a:r>
            <a:br>
              <a:rPr lang="en-US" dirty="0">
                <a:solidFill>
                  <a:srgbClr val="0032A1"/>
                </a:solidFill>
              </a:rPr>
            </a:br>
            <a:r>
              <a:rPr lang="en-US" dirty="0">
                <a:solidFill>
                  <a:srgbClr val="0032A1"/>
                </a:solidFill>
              </a:rPr>
              <a:t>Fiscal </a:t>
            </a:r>
            <a:br>
              <a:rPr lang="en-US" dirty="0">
                <a:solidFill>
                  <a:srgbClr val="0032A1"/>
                </a:solidFill>
              </a:rPr>
            </a:br>
            <a:r>
              <a:rPr lang="en-US" dirty="0">
                <a:solidFill>
                  <a:srgbClr val="0032A1"/>
                </a:solidFill>
              </a:rPr>
              <a:t>Court</a:t>
            </a:r>
            <a:br>
              <a:rPr lang="en-US" dirty="0">
                <a:solidFill>
                  <a:srgbClr val="0032A1"/>
                </a:solidFill>
              </a:rPr>
            </a:br>
            <a:r>
              <a:rPr lang="en-US" dirty="0">
                <a:solidFill>
                  <a:srgbClr val="0032A1"/>
                </a:solidFill>
              </a:rPr>
              <a:t>Functions </a:t>
            </a:r>
          </a:p>
        </p:txBody>
      </p:sp>
    </p:spTree>
    <p:extLst>
      <p:ext uri="{BB962C8B-B14F-4D97-AF65-F5344CB8AC3E}">
        <p14:creationId xmlns:p14="http://schemas.microsoft.com/office/powerpoint/2010/main" val="3919201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274638"/>
            <a:ext cx="8315292" cy="890410"/>
          </a:xfrm>
        </p:spPr>
        <p:txBody>
          <a:bodyPr/>
          <a:lstStyle/>
          <a:p>
            <a:pPr algn="l"/>
            <a:r>
              <a:rPr lang="en-US" dirty="0">
                <a:solidFill>
                  <a:srgbClr val="0032A1"/>
                </a:solidFill>
              </a:rPr>
              <a:t>What Do These Maps Show Us?</a:t>
            </a:r>
          </a:p>
        </p:txBody>
      </p:sp>
      <p:pic>
        <p:nvPicPr>
          <p:cNvPr id="7" name="Content Placeholder 6" descr="A close up of a map&#10;&#10;Description automatically generated">
            <a:extLst>
              <a:ext uri="{FF2B5EF4-FFF2-40B4-BE49-F238E27FC236}">
                <a16:creationId xmlns:a16="http://schemas.microsoft.com/office/drawing/2014/main" id="{4BEA1C2A-488D-4780-81E4-C3717C5C3D45}"/>
              </a:ext>
            </a:extLst>
          </p:cNvPr>
          <p:cNvPicPr>
            <a:picLocks noGrp="1" noChangeAspect="1"/>
          </p:cNvPicPr>
          <p:nvPr>
            <p:ph idx="1"/>
          </p:nvPr>
        </p:nvPicPr>
        <p:blipFill>
          <a:blip r:embed="rId3"/>
          <a:stretch>
            <a:fillRect/>
          </a:stretch>
        </p:blipFill>
        <p:spPr>
          <a:xfrm>
            <a:off x="4587215" y="1193086"/>
            <a:ext cx="4550645" cy="2600368"/>
          </a:xfrm>
        </p:spPr>
      </p:pic>
      <p:pic>
        <p:nvPicPr>
          <p:cNvPr id="9" name="Picture 8" descr="A close up of a map&#10;&#10;Description automatically generated">
            <a:extLst>
              <a:ext uri="{FF2B5EF4-FFF2-40B4-BE49-F238E27FC236}">
                <a16:creationId xmlns:a16="http://schemas.microsoft.com/office/drawing/2014/main" id="{9A956754-4996-452F-9E21-0DBB4BCA6882}"/>
              </a:ext>
            </a:extLst>
          </p:cNvPr>
          <p:cNvPicPr>
            <a:picLocks noChangeAspect="1"/>
          </p:cNvPicPr>
          <p:nvPr/>
        </p:nvPicPr>
        <p:blipFill>
          <a:blip r:embed="rId4"/>
          <a:stretch>
            <a:fillRect/>
          </a:stretch>
        </p:blipFill>
        <p:spPr>
          <a:xfrm>
            <a:off x="36828" y="1165048"/>
            <a:ext cx="4550644" cy="2600368"/>
          </a:xfrm>
          <a:prstGeom prst="rect">
            <a:avLst/>
          </a:prstGeom>
        </p:spPr>
      </p:pic>
      <p:pic>
        <p:nvPicPr>
          <p:cNvPr id="11" name="Picture 10" descr="A close up of a map&#10;&#10;Description automatically generated">
            <a:extLst>
              <a:ext uri="{FF2B5EF4-FFF2-40B4-BE49-F238E27FC236}">
                <a16:creationId xmlns:a16="http://schemas.microsoft.com/office/drawing/2014/main" id="{B81C5AE1-885E-42FD-920C-6E633F960B03}"/>
              </a:ext>
            </a:extLst>
          </p:cNvPr>
          <p:cNvPicPr>
            <a:picLocks noChangeAspect="1"/>
          </p:cNvPicPr>
          <p:nvPr/>
        </p:nvPicPr>
        <p:blipFill rotWithShape="1">
          <a:blip r:embed="rId5"/>
          <a:srcRect t="9662"/>
          <a:stretch/>
        </p:blipFill>
        <p:spPr>
          <a:xfrm>
            <a:off x="58178" y="3964446"/>
            <a:ext cx="4596431" cy="2372744"/>
          </a:xfrm>
          <a:prstGeom prst="rect">
            <a:avLst/>
          </a:prstGeom>
        </p:spPr>
      </p:pic>
      <p:pic>
        <p:nvPicPr>
          <p:cNvPr id="15" name="Picture 14" descr="A close up of a map&#10;&#10;Description automatically generated">
            <a:extLst>
              <a:ext uri="{FF2B5EF4-FFF2-40B4-BE49-F238E27FC236}">
                <a16:creationId xmlns:a16="http://schemas.microsoft.com/office/drawing/2014/main" id="{F3E897A6-E1D9-40CD-BCF5-FAAB4391479C}"/>
              </a:ext>
            </a:extLst>
          </p:cNvPr>
          <p:cNvPicPr>
            <a:picLocks noChangeAspect="1"/>
          </p:cNvPicPr>
          <p:nvPr/>
        </p:nvPicPr>
        <p:blipFill>
          <a:blip r:embed="rId6"/>
          <a:stretch>
            <a:fillRect/>
          </a:stretch>
        </p:blipFill>
        <p:spPr>
          <a:xfrm>
            <a:off x="4547569" y="3726981"/>
            <a:ext cx="4596431" cy="2626532"/>
          </a:xfrm>
          <a:prstGeom prst="rect">
            <a:avLst/>
          </a:prstGeom>
        </p:spPr>
      </p:pic>
    </p:spTree>
    <p:extLst>
      <p:ext uri="{BB962C8B-B14F-4D97-AF65-F5344CB8AC3E}">
        <p14:creationId xmlns:p14="http://schemas.microsoft.com/office/powerpoint/2010/main" val="124610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75855"/>
            <a:ext cx="8315292" cy="1114622"/>
          </a:xfrm>
        </p:spPr>
        <p:txBody>
          <a:bodyPr/>
          <a:lstStyle/>
          <a:p>
            <a:pPr algn="l"/>
            <a:r>
              <a:rPr lang="en-US" dirty="0">
                <a:solidFill>
                  <a:srgbClr val="0032A1"/>
                </a:solidFill>
              </a:rPr>
              <a:t>Special Districts</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5" y="1755833"/>
            <a:ext cx="8457450" cy="3911691"/>
          </a:xfrm>
        </p:spPr>
        <p:txBody>
          <a:bodyPr numCol="2">
            <a:normAutofit/>
          </a:bodyPr>
          <a:lstStyle/>
          <a:p>
            <a:r>
              <a:rPr lang="en-US" sz="2800" b="1" dirty="0"/>
              <a:t>Water and Sewer</a:t>
            </a:r>
          </a:p>
          <a:p>
            <a:pPr lvl="1"/>
            <a:r>
              <a:rPr lang="en-US" sz="2400" dirty="0"/>
              <a:t>Metropolitan Sewer District and Sanitation Districts</a:t>
            </a:r>
          </a:p>
          <a:p>
            <a:pPr lvl="1"/>
            <a:r>
              <a:rPr lang="en-US" sz="2400" dirty="0"/>
              <a:t>Water District</a:t>
            </a:r>
          </a:p>
          <a:p>
            <a:r>
              <a:rPr lang="en-US" sz="2800" b="1" dirty="0"/>
              <a:t>Flood and Rivers</a:t>
            </a:r>
          </a:p>
          <a:p>
            <a:pPr lvl="1"/>
            <a:r>
              <a:rPr lang="en-US" sz="2400" dirty="0"/>
              <a:t>Flood Control District</a:t>
            </a:r>
          </a:p>
          <a:p>
            <a:pPr lvl="1"/>
            <a:r>
              <a:rPr lang="en-US" sz="2400" dirty="0"/>
              <a:t>Riverport Authorities</a:t>
            </a:r>
          </a:p>
          <a:p>
            <a:r>
              <a:rPr lang="en-US" sz="2800" b="1" dirty="0"/>
              <a:t>Waste Management</a:t>
            </a:r>
          </a:p>
          <a:p>
            <a:pPr lvl="1"/>
            <a:r>
              <a:rPr lang="en-US" sz="2400" dirty="0"/>
              <a:t>Solid Waste Management District</a:t>
            </a:r>
          </a:p>
          <a:p>
            <a:r>
              <a:rPr lang="en-US" sz="2800" b="1" dirty="0"/>
              <a:t>Agriculture</a:t>
            </a:r>
          </a:p>
          <a:p>
            <a:pPr lvl="1"/>
            <a:r>
              <a:rPr lang="en-US" sz="2400" dirty="0"/>
              <a:t>Soil and Water Conservation District</a:t>
            </a:r>
          </a:p>
          <a:p>
            <a:pPr lvl="1"/>
            <a:r>
              <a:rPr lang="en-US" sz="2400" dirty="0"/>
              <a:t>Cooperative Extension Service District</a:t>
            </a:r>
          </a:p>
        </p:txBody>
      </p:sp>
      <p:sp>
        <p:nvSpPr>
          <p:cNvPr id="2" name="Rectangle 1">
            <a:extLst>
              <a:ext uri="{FF2B5EF4-FFF2-40B4-BE49-F238E27FC236}">
                <a16:creationId xmlns:a16="http://schemas.microsoft.com/office/drawing/2014/main" id="{65AF0B07-2B10-4484-835E-DBB7D57AB8CA}"/>
              </a:ext>
            </a:extLst>
          </p:cNvPr>
          <p:cNvSpPr/>
          <p:nvPr/>
        </p:nvSpPr>
        <p:spPr>
          <a:xfrm>
            <a:off x="371505" y="1190476"/>
            <a:ext cx="4034822" cy="461665"/>
          </a:xfrm>
          <a:prstGeom prst="rect">
            <a:avLst/>
          </a:prstGeom>
        </p:spPr>
        <p:txBody>
          <a:bodyPr wrap="none">
            <a:spAutoFit/>
          </a:bodyPr>
          <a:lstStyle/>
          <a:p>
            <a:r>
              <a:rPr lang="en-US" sz="2400" dirty="0">
                <a:latin typeface="Mercury Display"/>
              </a:rPr>
              <a:t>About 40 Special Districts in KY</a:t>
            </a:r>
          </a:p>
        </p:txBody>
      </p:sp>
    </p:spTree>
    <p:extLst>
      <p:ext uri="{BB962C8B-B14F-4D97-AF65-F5344CB8AC3E}">
        <p14:creationId xmlns:p14="http://schemas.microsoft.com/office/powerpoint/2010/main" val="1633515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469E9C-4A28-4AF5-9482-8A436BBBB90F}"/>
              </a:ext>
            </a:extLst>
          </p:cNvPr>
          <p:cNvPicPr>
            <a:picLocks noChangeAspect="1"/>
          </p:cNvPicPr>
          <p:nvPr/>
        </p:nvPicPr>
        <p:blipFill rotWithShape="1">
          <a:blip r:embed="rId3"/>
          <a:srcRect r="2557"/>
          <a:stretch/>
        </p:blipFill>
        <p:spPr>
          <a:xfrm>
            <a:off x="4190069" y="1250950"/>
            <a:ext cx="4830150" cy="2488568"/>
          </a:xfrm>
          <a:prstGeom prst="rect">
            <a:avLst/>
          </a:prstGeom>
        </p:spPr>
      </p:pic>
      <p:sp>
        <p:nvSpPr>
          <p:cNvPr id="4" name="Title 3"/>
          <p:cNvSpPr>
            <a:spLocks noGrp="1"/>
          </p:cNvSpPr>
          <p:nvPr>
            <p:ph type="title"/>
          </p:nvPr>
        </p:nvSpPr>
        <p:spPr>
          <a:xfrm>
            <a:off x="371507" y="0"/>
            <a:ext cx="8315292" cy="1028248"/>
          </a:xfrm>
        </p:spPr>
        <p:txBody>
          <a:bodyPr/>
          <a:lstStyle/>
          <a:p>
            <a:pPr algn="l"/>
            <a:r>
              <a:rPr lang="en-US" dirty="0">
                <a:solidFill>
                  <a:srgbClr val="0032A1"/>
                </a:solidFill>
              </a:rPr>
              <a:t>Wastewater Districts </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271299" y="1028248"/>
            <a:ext cx="4300701" cy="5311898"/>
          </a:xfrm>
        </p:spPr>
        <p:txBody>
          <a:bodyPr numCol="1">
            <a:normAutofit fontScale="92500" lnSpcReduction="10000"/>
          </a:bodyPr>
          <a:lstStyle/>
          <a:p>
            <a:r>
              <a:rPr lang="en-US" sz="2400" b="1" dirty="0"/>
              <a:t>Metropolitan Sewer District      (1 system - Louisville MSD)</a:t>
            </a:r>
          </a:p>
          <a:p>
            <a:pPr lvl="1"/>
            <a:r>
              <a:rPr lang="en-US" sz="2400" dirty="0"/>
              <a:t>City with population &gt;20,000</a:t>
            </a:r>
          </a:p>
          <a:p>
            <a:pPr lvl="1"/>
            <a:r>
              <a:rPr lang="en-US" sz="2400" dirty="0"/>
              <a:t>KRS 76.005–210</a:t>
            </a:r>
          </a:p>
          <a:p>
            <a:r>
              <a:rPr lang="en-US" sz="2400" b="1" dirty="0"/>
              <a:t>Joint Sewer Agency (5 systems)</a:t>
            </a:r>
          </a:p>
          <a:p>
            <a:pPr lvl="1"/>
            <a:r>
              <a:rPr lang="en-US" sz="2400" dirty="0"/>
              <a:t>City with county or sanitation district 20,000 -100,000</a:t>
            </a:r>
          </a:p>
          <a:p>
            <a:pPr lvl="1"/>
            <a:r>
              <a:rPr lang="en-US" sz="2400" dirty="0"/>
              <a:t>Alternative to MSD</a:t>
            </a:r>
          </a:p>
          <a:p>
            <a:pPr lvl="1"/>
            <a:r>
              <a:rPr lang="en-US" sz="2400" dirty="0"/>
              <a:t>KRS 76.231-240</a:t>
            </a:r>
          </a:p>
          <a:p>
            <a:r>
              <a:rPr lang="en-US" sz="2400" b="1" dirty="0"/>
              <a:t>Sanitation District (50)</a:t>
            </a:r>
          </a:p>
          <a:p>
            <a:pPr lvl="1"/>
            <a:r>
              <a:rPr lang="en-US" sz="2400" dirty="0"/>
              <a:t>May address sewer systems, onsite systems, storm drainage, or just pollution of streams</a:t>
            </a:r>
          </a:p>
          <a:p>
            <a:pPr lvl="1"/>
            <a:r>
              <a:rPr lang="en-US" sz="2400" dirty="0"/>
              <a:t>KRS 220.010–613</a:t>
            </a:r>
          </a:p>
        </p:txBody>
      </p:sp>
      <p:sp>
        <p:nvSpPr>
          <p:cNvPr id="5" name="TextBox 4">
            <a:extLst>
              <a:ext uri="{FF2B5EF4-FFF2-40B4-BE49-F238E27FC236}">
                <a16:creationId xmlns:a16="http://schemas.microsoft.com/office/drawing/2014/main" id="{201FB296-4E86-4B38-88FF-BB1B8D4A592F}"/>
              </a:ext>
            </a:extLst>
          </p:cNvPr>
          <p:cNvSpPr txBox="1"/>
          <p:nvPr/>
        </p:nvSpPr>
        <p:spPr>
          <a:xfrm>
            <a:off x="5383123" y="3477051"/>
            <a:ext cx="3737304" cy="276999"/>
          </a:xfrm>
          <a:prstGeom prst="rect">
            <a:avLst/>
          </a:prstGeom>
          <a:noFill/>
        </p:spPr>
        <p:txBody>
          <a:bodyPr wrap="square" rtlCol="0">
            <a:spAutoFit/>
          </a:bodyPr>
          <a:lstStyle/>
          <a:p>
            <a:r>
              <a:rPr lang="en-US" sz="1200" dirty="0"/>
              <a:t>Source: ASCE 2019 Kentucky Infrastructure Report Card</a:t>
            </a:r>
          </a:p>
        </p:txBody>
      </p:sp>
      <p:sp>
        <p:nvSpPr>
          <p:cNvPr id="6" name="Rectangle 5">
            <a:extLst>
              <a:ext uri="{FF2B5EF4-FFF2-40B4-BE49-F238E27FC236}">
                <a16:creationId xmlns:a16="http://schemas.microsoft.com/office/drawing/2014/main" id="{24EB8ACE-5A17-4776-8271-527ADABC2F21}"/>
              </a:ext>
            </a:extLst>
          </p:cNvPr>
          <p:cNvSpPr/>
          <p:nvPr/>
        </p:nvSpPr>
        <p:spPr>
          <a:xfrm>
            <a:off x="4446740" y="4118589"/>
            <a:ext cx="4584526" cy="2188742"/>
          </a:xfrm>
          <a:prstGeom prst="rect">
            <a:avLst/>
          </a:prstGeom>
        </p:spPr>
        <p:txBody>
          <a:bodyPr vert="horz" lIns="91440" tIns="45720" rIns="91440" bIns="45720" numCol="1" rtlCol="0">
            <a:normAutofit fontScale="92500"/>
          </a:bodyPr>
          <a:lstStyle/>
          <a:p>
            <a:pPr marL="342900" indent="-342900">
              <a:spcBef>
                <a:spcPct val="20000"/>
              </a:spcBef>
              <a:buFont typeface="Arial"/>
              <a:buChar char="•"/>
            </a:pPr>
            <a:r>
              <a:rPr lang="en-US" sz="2400" b="1" dirty="0">
                <a:latin typeface="Mercury Display"/>
              </a:rPr>
              <a:t>Other Wastewater Entities</a:t>
            </a:r>
          </a:p>
          <a:p>
            <a:pPr marL="742950" lvl="1" indent="-285750">
              <a:spcBef>
                <a:spcPct val="20000"/>
              </a:spcBef>
              <a:buFont typeface="Arial"/>
              <a:buChar char="–"/>
            </a:pPr>
            <a:r>
              <a:rPr lang="en-US" sz="2400" dirty="0">
                <a:latin typeface="Mercury Display"/>
              </a:rPr>
              <a:t>city systems (most common), water districts, county system, school districts or schools, state parks, federal entities, private-owned, non-profit</a:t>
            </a:r>
          </a:p>
        </p:txBody>
      </p:sp>
    </p:spTree>
    <p:extLst>
      <p:ext uri="{BB962C8B-B14F-4D97-AF65-F5344CB8AC3E}">
        <p14:creationId xmlns:p14="http://schemas.microsoft.com/office/powerpoint/2010/main" val="2874704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Water Districts </a:t>
            </a:r>
            <a:br>
              <a:rPr lang="en-US" dirty="0">
                <a:solidFill>
                  <a:srgbClr val="0032A1"/>
                </a:solidFill>
              </a:rPr>
            </a:br>
            <a:r>
              <a:rPr lang="en-US" dirty="0">
                <a:solidFill>
                  <a:srgbClr val="0032A1"/>
                </a:solidFill>
              </a:rPr>
              <a:t>(KRS 74.010–.415)</a:t>
            </a:r>
          </a:p>
        </p:txBody>
      </p:sp>
      <p:pic>
        <p:nvPicPr>
          <p:cNvPr id="5" name="Content Placeholder 4" descr="A close up of a map&#10;&#10;Description automatically generated">
            <a:extLst>
              <a:ext uri="{FF2B5EF4-FFF2-40B4-BE49-F238E27FC236}">
                <a16:creationId xmlns:a16="http://schemas.microsoft.com/office/drawing/2014/main" id="{B029B01E-A68F-476A-AEAF-114612AE8522}"/>
              </a:ext>
            </a:extLst>
          </p:cNvPr>
          <p:cNvPicPr>
            <a:picLocks noGrp="1" noChangeAspect="1"/>
          </p:cNvPicPr>
          <p:nvPr>
            <p:ph idx="1"/>
          </p:nvPr>
        </p:nvPicPr>
        <p:blipFill rotWithShape="1">
          <a:blip r:embed="rId3"/>
          <a:srcRect t="13395" b="13930"/>
          <a:stretch/>
        </p:blipFill>
        <p:spPr>
          <a:xfrm>
            <a:off x="0" y="1341964"/>
            <a:ext cx="9125674" cy="4737220"/>
          </a:xfr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61ED364-FC23-4F9F-B65C-168A31FBD209}"/>
                  </a:ext>
                </a:extLst>
              </p14:cNvPr>
              <p14:cNvContentPartPr/>
              <p14:nvPr/>
            </p14:nvContentPartPr>
            <p14:xfrm>
              <a:off x="4467357" y="2826502"/>
              <a:ext cx="537480" cy="819000"/>
            </p14:xfrm>
          </p:contentPart>
        </mc:Choice>
        <mc:Fallback xmlns="">
          <p:pic>
            <p:nvPicPr>
              <p:cNvPr id="7" name="Ink 6">
                <a:extLst>
                  <a:ext uri="{FF2B5EF4-FFF2-40B4-BE49-F238E27FC236}">
                    <a16:creationId xmlns:a16="http://schemas.microsoft.com/office/drawing/2014/main" id="{B61ED364-FC23-4F9F-B65C-168A31FBD209}"/>
                  </a:ext>
                </a:extLst>
              </p:cNvPr>
              <p:cNvPicPr/>
              <p:nvPr/>
            </p:nvPicPr>
            <p:blipFill>
              <a:blip r:embed="rId5"/>
              <a:stretch>
                <a:fillRect/>
              </a:stretch>
            </p:blipFill>
            <p:spPr>
              <a:xfrm>
                <a:off x="4458717" y="2817502"/>
                <a:ext cx="555120" cy="836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D1AC7CF8-2426-4E18-A074-0A52E4575DCE}"/>
                  </a:ext>
                </a:extLst>
              </p14:cNvPr>
              <p14:cNvContentPartPr/>
              <p14:nvPr/>
            </p14:nvContentPartPr>
            <p14:xfrm>
              <a:off x="4741317" y="3000742"/>
              <a:ext cx="217800" cy="341280"/>
            </p14:xfrm>
          </p:contentPart>
        </mc:Choice>
        <mc:Fallback xmlns="">
          <p:pic>
            <p:nvPicPr>
              <p:cNvPr id="8" name="Ink 7">
                <a:extLst>
                  <a:ext uri="{FF2B5EF4-FFF2-40B4-BE49-F238E27FC236}">
                    <a16:creationId xmlns:a16="http://schemas.microsoft.com/office/drawing/2014/main" id="{D1AC7CF8-2426-4E18-A074-0A52E4575DCE}"/>
                  </a:ext>
                </a:extLst>
              </p:cNvPr>
              <p:cNvPicPr/>
              <p:nvPr/>
            </p:nvPicPr>
            <p:blipFill>
              <a:blip r:embed="rId7"/>
              <a:stretch>
                <a:fillRect/>
              </a:stretch>
            </p:blipFill>
            <p:spPr>
              <a:xfrm>
                <a:off x="4732317" y="2991742"/>
                <a:ext cx="235440" cy="358920"/>
              </a:xfrm>
              <a:prstGeom prst="rect">
                <a:avLst/>
              </a:prstGeom>
            </p:spPr>
          </p:pic>
        </mc:Fallback>
      </mc:AlternateContent>
    </p:spTree>
    <p:extLst>
      <p:ext uri="{BB962C8B-B14F-4D97-AF65-F5344CB8AC3E}">
        <p14:creationId xmlns:p14="http://schemas.microsoft.com/office/powerpoint/2010/main" val="2547828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2274A6F3-491F-4973-9775-640AA6571488}"/>
              </a:ext>
            </a:extLst>
          </p:cNvPr>
          <p:cNvPicPr>
            <a:picLocks noChangeAspect="1"/>
          </p:cNvPicPr>
          <p:nvPr/>
        </p:nvPicPr>
        <p:blipFill rotWithShape="1">
          <a:blip r:embed="rId3"/>
          <a:srcRect t="11339" b="15901"/>
          <a:stretch/>
        </p:blipFill>
        <p:spPr>
          <a:xfrm>
            <a:off x="5852939" y="2349500"/>
            <a:ext cx="3291061" cy="1549400"/>
          </a:xfrm>
          <a:prstGeom prst="rect">
            <a:avLst/>
          </a:prstGeom>
        </p:spPr>
      </p:pic>
      <p:sp>
        <p:nvSpPr>
          <p:cNvPr id="4" name="Title 3"/>
          <p:cNvSpPr>
            <a:spLocks noGrp="1"/>
          </p:cNvSpPr>
          <p:nvPr>
            <p:ph type="title"/>
          </p:nvPr>
        </p:nvSpPr>
        <p:spPr>
          <a:xfrm>
            <a:off x="371507" y="0"/>
            <a:ext cx="8315292" cy="1059443"/>
          </a:xfrm>
        </p:spPr>
        <p:txBody>
          <a:bodyPr/>
          <a:lstStyle/>
          <a:p>
            <a:pPr algn="l"/>
            <a:r>
              <a:rPr lang="en-US" dirty="0">
                <a:solidFill>
                  <a:srgbClr val="0032A1"/>
                </a:solidFill>
              </a:rPr>
              <a:t>Flood Control and Riverports</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5" y="1059443"/>
            <a:ext cx="8315293" cy="5309825"/>
          </a:xfrm>
        </p:spPr>
        <p:txBody>
          <a:bodyPr numCol="1">
            <a:normAutofit fontScale="85000" lnSpcReduction="20000"/>
          </a:bodyPr>
          <a:lstStyle/>
          <a:p>
            <a:pPr marL="0" indent="0">
              <a:buNone/>
            </a:pPr>
            <a:r>
              <a:rPr lang="en-US" b="1" dirty="0">
                <a:solidFill>
                  <a:srgbClr val="0032A1"/>
                </a:solidFill>
              </a:rPr>
              <a:t>Flood Control Districts (KRS 104.450–680)</a:t>
            </a:r>
            <a:endParaRPr lang="en-US" b="1" dirty="0"/>
          </a:p>
          <a:p>
            <a:r>
              <a:rPr lang="en-US" b="1" dirty="0"/>
              <a:t>Purpose: </a:t>
            </a:r>
            <a:r>
              <a:rPr lang="en-US" dirty="0"/>
              <a:t>to maintain and operate any </a:t>
            </a:r>
          </a:p>
          <a:p>
            <a:pPr marL="0" indent="0">
              <a:buNone/>
            </a:pPr>
            <a:r>
              <a:rPr lang="en-US" dirty="0"/>
              <a:t>      existing or proposed flood control works in the state.</a:t>
            </a:r>
          </a:p>
          <a:p>
            <a:r>
              <a:rPr lang="en-US" b="1" dirty="0"/>
              <a:t>Creation: </a:t>
            </a:r>
            <a:r>
              <a:rPr lang="en-US" dirty="0"/>
              <a:t>Secretary of EEC upon petition. </a:t>
            </a:r>
          </a:p>
          <a:p>
            <a:r>
              <a:rPr lang="en-US" b="1" dirty="0"/>
              <a:t>Governance: </a:t>
            </a:r>
            <a:r>
              <a:rPr lang="en-US" dirty="0"/>
              <a:t>5-member board </a:t>
            </a:r>
          </a:p>
          <a:p>
            <a:endParaRPr lang="en-US" dirty="0"/>
          </a:p>
          <a:p>
            <a:pPr marL="0" indent="0">
              <a:buNone/>
            </a:pPr>
            <a:r>
              <a:rPr lang="en-US" sz="3100" b="1" dirty="0">
                <a:solidFill>
                  <a:srgbClr val="0032A1"/>
                </a:solidFill>
              </a:rPr>
              <a:t>Riverport Authorities (KRS 65.510–650)</a:t>
            </a:r>
          </a:p>
          <a:p>
            <a:r>
              <a:rPr lang="en-US" b="1" dirty="0"/>
              <a:t>Purpose: </a:t>
            </a:r>
            <a:r>
              <a:rPr lang="en-US" dirty="0"/>
              <a:t>to maintain and operate riverport, navigation, river transportation, and river-oriented industries.</a:t>
            </a:r>
          </a:p>
          <a:p>
            <a:r>
              <a:rPr lang="en-US" b="1" dirty="0"/>
              <a:t>Creation: </a:t>
            </a:r>
            <a:r>
              <a:rPr lang="en-US" dirty="0"/>
              <a:t>Any government unit with approval of Transportation Cabinet</a:t>
            </a:r>
          </a:p>
          <a:p>
            <a:r>
              <a:rPr lang="en-US" b="1" dirty="0"/>
              <a:t>Governance: </a:t>
            </a:r>
            <a:r>
              <a:rPr lang="en-US" dirty="0"/>
              <a:t>6-member authority appointed by mayor, county judge/executive, or combination</a:t>
            </a:r>
          </a:p>
        </p:txBody>
      </p:sp>
    </p:spTree>
    <p:extLst>
      <p:ext uri="{BB962C8B-B14F-4D97-AF65-F5344CB8AC3E}">
        <p14:creationId xmlns:p14="http://schemas.microsoft.com/office/powerpoint/2010/main" val="4201030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Solid Waste Management Districts</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6" y="1417638"/>
            <a:ext cx="4258160" cy="4808208"/>
          </a:xfrm>
        </p:spPr>
        <p:txBody>
          <a:bodyPr numCol="1">
            <a:normAutofit/>
          </a:bodyPr>
          <a:lstStyle/>
          <a:p>
            <a:r>
              <a:rPr lang="en-US" sz="3100" dirty="0"/>
              <a:t>KRS 109.011–.310</a:t>
            </a:r>
          </a:p>
          <a:p>
            <a:r>
              <a:rPr lang="en-US" b="1" dirty="0"/>
              <a:t>Purpose: </a:t>
            </a:r>
            <a:r>
              <a:rPr lang="en-US" dirty="0"/>
              <a:t>Provide solid waste management services for cities / counties.</a:t>
            </a:r>
          </a:p>
          <a:p>
            <a:r>
              <a:rPr lang="en-US" b="1" dirty="0"/>
              <a:t>Creation: </a:t>
            </a:r>
            <a:r>
              <a:rPr lang="en-US" dirty="0"/>
              <a:t>County</a:t>
            </a:r>
            <a:r>
              <a:rPr lang="en-US" b="1" dirty="0"/>
              <a:t> </a:t>
            </a:r>
            <a:r>
              <a:rPr lang="en-US" dirty="0"/>
              <a:t>petition</a:t>
            </a:r>
          </a:p>
          <a:p>
            <a:r>
              <a:rPr lang="en-US" b="1" dirty="0"/>
              <a:t>Governance: </a:t>
            </a:r>
            <a:r>
              <a:rPr lang="en-US" dirty="0"/>
              <a:t>Variable board of directors </a:t>
            </a:r>
          </a:p>
        </p:txBody>
      </p:sp>
      <p:pic>
        <p:nvPicPr>
          <p:cNvPr id="11" name="Picture 10" descr="A screenshot of a cell phone&#10;&#10;Description automatically generated">
            <a:extLst>
              <a:ext uri="{FF2B5EF4-FFF2-40B4-BE49-F238E27FC236}">
                <a16:creationId xmlns:a16="http://schemas.microsoft.com/office/drawing/2014/main" id="{D7753736-BC5E-463D-8351-5D6CBB2B28A5}"/>
              </a:ext>
            </a:extLst>
          </p:cNvPr>
          <p:cNvPicPr>
            <a:picLocks noChangeAspect="1"/>
          </p:cNvPicPr>
          <p:nvPr/>
        </p:nvPicPr>
        <p:blipFill rotWithShape="1">
          <a:blip r:embed="rId3"/>
          <a:srcRect l="33039" t="15375"/>
          <a:stretch/>
        </p:blipFill>
        <p:spPr>
          <a:xfrm>
            <a:off x="4629666" y="1656538"/>
            <a:ext cx="3105495" cy="3962401"/>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EA4EB503-A4BC-42EC-A50C-351B53C77BBF}"/>
              </a:ext>
            </a:extLst>
          </p:cNvPr>
          <p:cNvPicPr>
            <a:picLocks noChangeAspect="1"/>
          </p:cNvPicPr>
          <p:nvPr/>
        </p:nvPicPr>
        <p:blipFill rotWithShape="1">
          <a:blip r:embed="rId3"/>
          <a:srcRect t="15375" r="66340"/>
          <a:stretch/>
        </p:blipFill>
        <p:spPr>
          <a:xfrm>
            <a:off x="7582930" y="1686699"/>
            <a:ext cx="1561070" cy="3962401"/>
          </a:xfrm>
          <a:prstGeom prst="rect">
            <a:avLst/>
          </a:prstGeom>
        </p:spPr>
      </p:pic>
    </p:spTree>
    <p:extLst>
      <p:ext uri="{BB962C8B-B14F-4D97-AF65-F5344CB8AC3E}">
        <p14:creationId xmlns:p14="http://schemas.microsoft.com/office/powerpoint/2010/main" val="3465373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Ag-Related Special Districts</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6" y="1417638"/>
            <a:ext cx="7164624" cy="4808208"/>
          </a:xfrm>
        </p:spPr>
        <p:txBody>
          <a:bodyPr numCol="1">
            <a:normAutofit fontScale="77500" lnSpcReduction="20000"/>
          </a:bodyPr>
          <a:lstStyle/>
          <a:p>
            <a:r>
              <a:rPr lang="en-US" b="1" dirty="0"/>
              <a:t>Cooperative Extension Service Districts</a:t>
            </a:r>
          </a:p>
          <a:p>
            <a:pPr lvl="1"/>
            <a:r>
              <a:rPr lang="en-US" dirty="0"/>
              <a:t>Promote agricultural practices, techniques, and research, as well as home economics and rural and community life.</a:t>
            </a:r>
          </a:p>
          <a:p>
            <a:r>
              <a:rPr lang="en-US" b="1" dirty="0"/>
              <a:t>Soil and Water Conservation Districts </a:t>
            </a:r>
          </a:p>
          <a:p>
            <a:pPr lvl="1"/>
            <a:r>
              <a:rPr lang="en-US" dirty="0"/>
              <a:t>Soil conservation districts conserve and develop natural resources.</a:t>
            </a:r>
            <a:endParaRPr lang="en-US" b="1" dirty="0"/>
          </a:p>
          <a:p>
            <a:r>
              <a:rPr lang="en-US" b="1" dirty="0"/>
              <a:t>Agricultural District </a:t>
            </a:r>
          </a:p>
          <a:p>
            <a:pPr lvl="1"/>
            <a:r>
              <a:rPr lang="en-US" dirty="0"/>
              <a:t>Encourage and develop agricultural lands.  Protect from annexation by cities. </a:t>
            </a:r>
          </a:p>
          <a:p>
            <a:r>
              <a:rPr lang="en-US" b="1" dirty="0"/>
              <a:t>Watershed Conservancy Districts </a:t>
            </a:r>
          </a:p>
          <a:p>
            <a:pPr lvl="1"/>
            <a:r>
              <a:rPr lang="en-US" dirty="0"/>
              <a:t>Develop and execute plans and programs relating to water conservation, water usage, flood prevention, flood control, erosion, floodwater, and sediment damage.</a:t>
            </a:r>
          </a:p>
        </p:txBody>
      </p:sp>
      <p:pic>
        <p:nvPicPr>
          <p:cNvPr id="5" name="Picture 4" descr="A picture containing table&#10;&#10;Description automatically generated">
            <a:extLst>
              <a:ext uri="{FF2B5EF4-FFF2-40B4-BE49-F238E27FC236}">
                <a16:creationId xmlns:a16="http://schemas.microsoft.com/office/drawing/2014/main" id="{7A632FD7-F774-425B-8BA4-5CE0F2A17CFE}"/>
              </a:ext>
            </a:extLst>
          </p:cNvPr>
          <p:cNvPicPr>
            <a:picLocks noChangeAspect="1"/>
          </p:cNvPicPr>
          <p:nvPr/>
        </p:nvPicPr>
        <p:blipFill>
          <a:blip r:embed="rId3"/>
          <a:stretch>
            <a:fillRect/>
          </a:stretch>
        </p:blipFill>
        <p:spPr>
          <a:xfrm>
            <a:off x="5678960" y="274639"/>
            <a:ext cx="3382490" cy="1143000"/>
          </a:xfrm>
          <a:prstGeom prst="rect">
            <a:avLst/>
          </a:prstGeom>
        </p:spPr>
      </p:pic>
      <p:pic>
        <p:nvPicPr>
          <p:cNvPr id="2050" name="Picture 2" descr="Fayette County Conservation District-Kentucky - Home | Facebook">
            <a:extLst>
              <a:ext uri="{FF2B5EF4-FFF2-40B4-BE49-F238E27FC236}">
                <a16:creationId xmlns:a16="http://schemas.microsoft.com/office/drawing/2014/main" id="{0622F8EB-2BBF-4679-B964-BCF634756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0" y="2304029"/>
            <a:ext cx="188595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362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75855"/>
            <a:ext cx="8315292" cy="1114622"/>
          </a:xfrm>
        </p:spPr>
        <p:txBody>
          <a:bodyPr/>
          <a:lstStyle/>
          <a:p>
            <a:pPr algn="l"/>
            <a:r>
              <a:rPr lang="en-US" dirty="0">
                <a:solidFill>
                  <a:srgbClr val="0032A1"/>
                </a:solidFill>
              </a:rPr>
              <a:t>Regional and Multi-State Authorities</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5" y="1190477"/>
            <a:ext cx="8457450" cy="5111469"/>
          </a:xfrm>
        </p:spPr>
        <p:txBody>
          <a:bodyPr numCol="1">
            <a:normAutofit/>
          </a:bodyPr>
          <a:lstStyle/>
          <a:p>
            <a:r>
              <a:rPr lang="en-US" b="1" dirty="0"/>
              <a:t>Regional</a:t>
            </a:r>
          </a:p>
          <a:p>
            <a:pPr lvl="1"/>
            <a:r>
              <a:rPr lang="en-US" dirty="0"/>
              <a:t>Area Development Districts</a:t>
            </a:r>
          </a:p>
          <a:p>
            <a:pPr lvl="1"/>
            <a:r>
              <a:rPr lang="en-US" dirty="0"/>
              <a:t>Kentucky River Authority</a:t>
            </a:r>
          </a:p>
          <a:p>
            <a:r>
              <a:rPr lang="en-US" b="1" dirty="0"/>
              <a:t>Multi-State</a:t>
            </a:r>
          </a:p>
          <a:p>
            <a:pPr lvl="1"/>
            <a:r>
              <a:rPr lang="en-US" dirty="0"/>
              <a:t>ORSANCO</a:t>
            </a:r>
          </a:p>
          <a:p>
            <a:pPr lvl="1"/>
            <a:r>
              <a:rPr lang="en-US" dirty="0"/>
              <a:t>Delta Regional Authority</a:t>
            </a:r>
          </a:p>
          <a:p>
            <a:pPr lvl="1"/>
            <a:r>
              <a:rPr lang="en-US" dirty="0"/>
              <a:t>Appalachian Regional Commission</a:t>
            </a:r>
          </a:p>
        </p:txBody>
      </p:sp>
    </p:spTree>
    <p:extLst>
      <p:ext uri="{BB962C8B-B14F-4D97-AF65-F5344CB8AC3E}">
        <p14:creationId xmlns:p14="http://schemas.microsoft.com/office/powerpoint/2010/main" val="2800118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0"/>
            <a:ext cx="8315292" cy="1132546"/>
          </a:xfrm>
        </p:spPr>
        <p:txBody>
          <a:bodyPr/>
          <a:lstStyle/>
          <a:p>
            <a:pPr algn="l"/>
            <a:r>
              <a:rPr lang="en-US" dirty="0">
                <a:solidFill>
                  <a:srgbClr val="0032A1"/>
                </a:solidFill>
              </a:rPr>
              <a:t>Area Development Districts </a:t>
            </a:r>
          </a:p>
        </p:txBody>
      </p:sp>
      <p:pic>
        <p:nvPicPr>
          <p:cNvPr id="5" name="Content Placeholder 4" descr="A close up of a map&#10;&#10;Description automatically generated">
            <a:extLst>
              <a:ext uri="{FF2B5EF4-FFF2-40B4-BE49-F238E27FC236}">
                <a16:creationId xmlns:a16="http://schemas.microsoft.com/office/drawing/2014/main" id="{18E327C1-970E-46CB-9B57-40F7C877F61D}"/>
              </a:ext>
            </a:extLst>
          </p:cNvPr>
          <p:cNvPicPr>
            <a:picLocks noGrp="1" noChangeAspect="1"/>
          </p:cNvPicPr>
          <p:nvPr>
            <p:ph idx="1"/>
          </p:nvPr>
        </p:nvPicPr>
        <p:blipFill>
          <a:blip r:embed="rId3"/>
          <a:stretch>
            <a:fillRect/>
          </a:stretch>
        </p:blipFill>
        <p:spPr>
          <a:xfrm>
            <a:off x="59006" y="1132546"/>
            <a:ext cx="9009319" cy="5148181"/>
          </a:xfrm>
        </p:spPr>
      </p:pic>
    </p:spTree>
    <p:extLst>
      <p:ext uri="{BB962C8B-B14F-4D97-AF65-F5344CB8AC3E}">
        <p14:creationId xmlns:p14="http://schemas.microsoft.com/office/powerpoint/2010/main" val="3873678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entucky Council of Area Development Districts">
            <a:extLst>
              <a:ext uri="{FF2B5EF4-FFF2-40B4-BE49-F238E27FC236}">
                <a16:creationId xmlns:a16="http://schemas.microsoft.com/office/drawing/2014/main" id="{FDA194B8-B43D-4714-A018-1CC9122ED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684" y="157655"/>
            <a:ext cx="3624764" cy="16966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l"/>
            <a:r>
              <a:rPr lang="en-US" dirty="0">
                <a:solidFill>
                  <a:srgbClr val="0032A1"/>
                </a:solidFill>
              </a:rPr>
              <a:t>Area Development Districts </a:t>
            </a:r>
          </a:p>
        </p:txBody>
      </p:sp>
      <p:sp>
        <p:nvSpPr>
          <p:cNvPr id="3" name="Content Placeholder 2">
            <a:extLst>
              <a:ext uri="{FF2B5EF4-FFF2-40B4-BE49-F238E27FC236}">
                <a16:creationId xmlns:a16="http://schemas.microsoft.com/office/drawing/2014/main" id="{5735B990-7C86-44D4-BDD1-3B1CE42A1DDB}"/>
              </a:ext>
            </a:extLst>
          </p:cNvPr>
          <p:cNvSpPr>
            <a:spLocks noGrp="1"/>
          </p:cNvSpPr>
          <p:nvPr>
            <p:ph idx="1"/>
          </p:nvPr>
        </p:nvSpPr>
        <p:spPr>
          <a:xfrm>
            <a:off x="371505" y="1417638"/>
            <a:ext cx="8400987" cy="4889562"/>
          </a:xfrm>
        </p:spPr>
        <p:txBody>
          <a:bodyPr>
            <a:normAutofit lnSpcReduction="10000"/>
          </a:bodyPr>
          <a:lstStyle/>
          <a:p>
            <a:pPr marL="0" indent="0">
              <a:buNone/>
            </a:pPr>
            <a:r>
              <a:rPr lang="en-US" b="1" dirty="0"/>
              <a:t>Typical Services:</a:t>
            </a:r>
          </a:p>
          <a:p>
            <a:r>
              <a:rPr lang="en-US" dirty="0"/>
              <a:t>Support local economic development and planning</a:t>
            </a:r>
          </a:p>
          <a:p>
            <a:r>
              <a:rPr lang="en-US" dirty="0"/>
              <a:t>Assist with preparing public funding applications</a:t>
            </a:r>
          </a:p>
          <a:p>
            <a:r>
              <a:rPr lang="en-US" dirty="0"/>
              <a:t>Help with administrative requirements of various federal and state programs</a:t>
            </a:r>
          </a:p>
          <a:p>
            <a:r>
              <a:rPr lang="en-US" dirty="0"/>
              <a:t>Support for creating local programs that partner with businesses, nonprofits and community organizations</a:t>
            </a:r>
          </a:p>
        </p:txBody>
      </p:sp>
      <p:sp>
        <p:nvSpPr>
          <p:cNvPr id="5" name="TextBox 4">
            <a:extLst>
              <a:ext uri="{FF2B5EF4-FFF2-40B4-BE49-F238E27FC236}">
                <a16:creationId xmlns:a16="http://schemas.microsoft.com/office/drawing/2014/main" id="{12961D4E-4BAA-4BFE-B047-34C17208926B}"/>
              </a:ext>
            </a:extLst>
          </p:cNvPr>
          <p:cNvSpPr txBox="1"/>
          <p:nvPr/>
        </p:nvSpPr>
        <p:spPr>
          <a:xfrm>
            <a:off x="7568458" y="5959603"/>
            <a:ext cx="1703945" cy="369332"/>
          </a:xfrm>
          <a:prstGeom prst="rect">
            <a:avLst/>
          </a:prstGeom>
          <a:noFill/>
        </p:spPr>
        <p:txBody>
          <a:bodyPr wrap="square" rtlCol="0">
            <a:spAutoFit/>
          </a:bodyPr>
          <a:lstStyle/>
          <a:p>
            <a:r>
              <a:rPr lang="en-US" dirty="0"/>
              <a:t>Source: klc.org</a:t>
            </a:r>
          </a:p>
        </p:txBody>
      </p:sp>
    </p:spTree>
    <p:extLst>
      <p:ext uri="{BB962C8B-B14F-4D97-AF65-F5344CB8AC3E}">
        <p14:creationId xmlns:p14="http://schemas.microsoft.com/office/powerpoint/2010/main" val="993887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entucky Council of Area Development Districts">
            <a:extLst>
              <a:ext uri="{FF2B5EF4-FFF2-40B4-BE49-F238E27FC236}">
                <a16:creationId xmlns:a16="http://schemas.microsoft.com/office/drawing/2014/main" id="{675C372B-09AD-4495-80B8-852A58F17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684" y="157655"/>
            <a:ext cx="3624764" cy="16966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l"/>
            <a:r>
              <a:rPr lang="en-US" dirty="0">
                <a:solidFill>
                  <a:srgbClr val="0032A1"/>
                </a:solidFill>
              </a:rPr>
              <a:t>Area Development Districts </a:t>
            </a:r>
          </a:p>
        </p:txBody>
      </p:sp>
      <p:sp>
        <p:nvSpPr>
          <p:cNvPr id="3" name="Content Placeholder 2">
            <a:extLst>
              <a:ext uri="{FF2B5EF4-FFF2-40B4-BE49-F238E27FC236}">
                <a16:creationId xmlns:a16="http://schemas.microsoft.com/office/drawing/2014/main" id="{5735B990-7C86-44D4-BDD1-3B1CE42A1DDB}"/>
              </a:ext>
            </a:extLst>
          </p:cNvPr>
          <p:cNvSpPr>
            <a:spLocks noGrp="1"/>
          </p:cNvSpPr>
          <p:nvPr>
            <p:ph idx="1"/>
          </p:nvPr>
        </p:nvSpPr>
        <p:spPr>
          <a:xfrm>
            <a:off x="371506" y="1417638"/>
            <a:ext cx="8315294" cy="4889562"/>
          </a:xfrm>
        </p:spPr>
        <p:txBody>
          <a:bodyPr>
            <a:normAutofit lnSpcReduction="10000"/>
          </a:bodyPr>
          <a:lstStyle/>
          <a:p>
            <a:r>
              <a:rPr lang="en-US" b="1" dirty="0"/>
              <a:t>Governance: </a:t>
            </a:r>
          </a:p>
          <a:p>
            <a:pPr lvl="1"/>
            <a:r>
              <a:rPr lang="en-US" dirty="0"/>
              <a:t>Each governed by Board, typically of Mayors and County Judge/Executives</a:t>
            </a:r>
          </a:p>
          <a:p>
            <a:pPr lvl="1"/>
            <a:r>
              <a:rPr lang="en-US" dirty="0"/>
              <a:t>May have salaried Executive Director</a:t>
            </a:r>
          </a:p>
          <a:p>
            <a:pPr lvl="1"/>
            <a:r>
              <a:rPr lang="en-US" dirty="0"/>
              <a:t>Have a regional planning council composed of each planning unit in district</a:t>
            </a:r>
          </a:p>
          <a:p>
            <a:r>
              <a:rPr lang="en-US" b="1" dirty="0"/>
              <a:t>Funding</a:t>
            </a:r>
            <a:r>
              <a:rPr lang="en-US" dirty="0"/>
              <a:t>: </a:t>
            </a:r>
          </a:p>
          <a:p>
            <a:pPr lvl="1"/>
            <a:r>
              <a:rPr lang="en-US" dirty="0"/>
              <a:t>State general funds </a:t>
            </a:r>
          </a:p>
          <a:p>
            <a:pPr lvl="1"/>
            <a:r>
              <a:rPr lang="en-US" dirty="0"/>
              <a:t>Charge for services </a:t>
            </a:r>
          </a:p>
          <a:p>
            <a:pPr lvl="1"/>
            <a:r>
              <a:rPr lang="en-US" dirty="0"/>
              <a:t>Grant funding </a:t>
            </a:r>
          </a:p>
        </p:txBody>
      </p:sp>
    </p:spTree>
    <p:extLst>
      <p:ext uri="{BB962C8B-B14F-4D97-AF65-F5344CB8AC3E}">
        <p14:creationId xmlns:p14="http://schemas.microsoft.com/office/powerpoint/2010/main" val="4009766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a:solidFill>
                  <a:srgbClr val="0032A1"/>
                </a:solidFill>
              </a:rPr>
              <a:t>Watershed Planning Must Be Local!</a:t>
            </a:r>
            <a:endParaRPr lang="en-US" dirty="0">
              <a:solidFill>
                <a:srgbClr val="0032A1"/>
              </a:solidFill>
            </a:endParaRPr>
          </a:p>
        </p:txBody>
      </p:sp>
      <p:sp>
        <p:nvSpPr>
          <p:cNvPr id="5" name="Content Placeholder 4"/>
          <p:cNvSpPr>
            <a:spLocks noGrp="1"/>
          </p:cNvSpPr>
          <p:nvPr>
            <p:ph idx="1"/>
          </p:nvPr>
        </p:nvSpPr>
        <p:spPr>
          <a:xfrm>
            <a:off x="285813" y="1417638"/>
            <a:ext cx="6078042" cy="4707000"/>
          </a:xfrm>
        </p:spPr>
        <p:txBody>
          <a:bodyPr>
            <a:normAutofit fontScale="92500"/>
          </a:bodyPr>
          <a:lstStyle/>
          <a:p>
            <a:pPr marL="742950" indent="-742950">
              <a:buFont typeface="+mj-lt"/>
              <a:buAutoNum type="arabicPeriod"/>
            </a:pPr>
            <a:r>
              <a:rPr lang="en-US" sz="3600" dirty="0"/>
              <a:t>Different Hydrology-Geomorphology</a:t>
            </a:r>
          </a:p>
          <a:p>
            <a:pPr marL="742950" indent="-742950">
              <a:buFont typeface="+mj-lt"/>
              <a:buAutoNum type="arabicPeriod"/>
            </a:pPr>
            <a:r>
              <a:rPr lang="en-US" sz="3600" dirty="0"/>
              <a:t>Different Populations</a:t>
            </a:r>
          </a:p>
          <a:p>
            <a:pPr marL="742950" indent="-742950">
              <a:buFont typeface="+mj-lt"/>
              <a:buAutoNum type="arabicPeriod"/>
            </a:pPr>
            <a:r>
              <a:rPr lang="en-US" sz="3600" dirty="0"/>
              <a:t>Different Land Uses</a:t>
            </a:r>
          </a:p>
          <a:p>
            <a:pPr marL="742950" indent="-742950">
              <a:buFont typeface="+mj-lt"/>
              <a:buAutoNum type="arabicPeriod"/>
            </a:pPr>
            <a:r>
              <a:rPr lang="en-US" sz="3600" dirty="0"/>
              <a:t>Different Ecology and Habitat</a:t>
            </a:r>
          </a:p>
          <a:p>
            <a:pPr marL="742950" indent="-742950">
              <a:buFont typeface="+mj-lt"/>
              <a:buAutoNum type="arabicPeriod"/>
            </a:pPr>
            <a:r>
              <a:rPr lang="en-US" sz="3600" dirty="0"/>
              <a:t>Different Zoning and Ordinances</a:t>
            </a:r>
          </a:p>
          <a:p>
            <a:pPr marL="742950" indent="-742950">
              <a:buFont typeface="+mj-lt"/>
              <a:buAutoNum type="arabicPeriod"/>
            </a:pPr>
            <a:r>
              <a:rPr lang="en-US" sz="3600" dirty="0"/>
              <a:t>Different Priorities</a:t>
            </a:r>
          </a:p>
          <a:p>
            <a:pPr marL="742950" indent="-742950">
              <a:buFont typeface="+mj-lt"/>
              <a:buAutoNum type="arabicPeriod"/>
            </a:pPr>
            <a:endParaRPr lang="en-US" sz="3600" dirty="0"/>
          </a:p>
        </p:txBody>
      </p:sp>
      <p:pic>
        <p:nvPicPr>
          <p:cNvPr id="3" name="Picture 2" descr="A picture containing chair, table&#10;&#10;Description automatically generated">
            <a:extLst>
              <a:ext uri="{FF2B5EF4-FFF2-40B4-BE49-F238E27FC236}">
                <a16:creationId xmlns:a16="http://schemas.microsoft.com/office/drawing/2014/main" id="{2BBEA50C-9DA0-4678-9DB7-35B219BFA935}"/>
              </a:ext>
            </a:extLst>
          </p:cNvPr>
          <p:cNvPicPr>
            <a:picLocks noChangeAspect="1"/>
          </p:cNvPicPr>
          <p:nvPr/>
        </p:nvPicPr>
        <p:blipFill>
          <a:blip r:embed="rId3"/>
          <a:stretch>
            <a:fillRect/>
          </a:stretch>
        </p:blipFill>
        <p:spPr>
          <a:xfrm>
            <a:off x="5202950" y="1268468"/>
            <a:ext cx="3569543" cy="2303812"/>
          </a:xfrm>
          <a:prstGeom prst="rect">
            <a:avLst/>
          </a:prstGeom>
        </p:spPr>
      </p:pic>
    </p:spTree>
    <p:extLst>
      <p:ext uri="{BB962C8B-B14F-4D97-AF65-F5344CB8AC3E}">
        <p14:creationId xmlns:p14="http://schemas.microsoft.com/office/powerpoint/2010/main" val="1640756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Kentucky River Authority </a:t>
            </a:r>
            <a:br>
              <a:rPr lang="en-US" dirty="0">
                <a:solidFill>
                  <a:srgbClr val="0032A1"/>
                </a:solidFill>
              </a:rPr>
            </a:br>
            <a:r>
              <a:rPr lang="en-US" dirty="0">
                <a:solidFill>
                  <a:srgbClr val="0032A1"/>
                </a:solidFill>
              </a:rPr>
              <a:t>(KRA)</a:t>
            </a:r>
          </a:p>
        </p:txBody>
      </p:sp>
      <p:sp>
        <p:nvSpPr>
          <p:cNvPr id="3" name="Content Placeholder 2">
            <a:extLst>
              <a:ext uri="{FF2B5EF4-FFF2-40B4-BE49-F238E27FC236}">
                <a16:creationId xmlns:a16="http://schemas.microsoft.com/office/drawing/2014/main" id="{6A93D617-8F4C-478B-BFFE-201C981626C8}"/>
              </a:ext>
            </a:extLst>
          </p:cNvPr>
          <p:cNvSpPr>
            <a:spLocks noGrp="1"/>
          </p:cNvSpPr>
          <p:nvPr>
            <p:ph idx="1"/>
          </p:nvPr>
        </p:nvSpPr>
        <p:spPr>
          <a:xfrm>
            <a:off x="371506" y="1600200"/>
            <a:ext cx="4755440" cy="4707000"/>
          </a:xfrm>
        </p:spPr>
        <p:txBody>
          <a:bodyPr>
            <a:normAutofit fontScale="92500" lnSpcReduction="10000"/>
          </a:bodyPr>
          <a:lstStyle/>
          <a:p>
            <a:r>
              <a:rPr lang="en-US" dirty="0"/>
              <a:t>Established in 1986</a:t>
            </a:r>
          </a:p>
          <a:p>
            <a:r>
              <a:rPr lang="en-US" dirty="0"/>
              <a:t>Maintain 14 lock and dam structures</a:t>
            </a:r>
          </a:p>
          <a:p>
            <a:r>
              <a:rPr lang="en-US" dirty="0"/>
              <a:t>To protect and improve the waters of Kentucky River through environmental management</a:t>
            </a:r>
          </a:p>
          <a:p>
            <a:r>
              <a:rPr lang="en-US" dirty="0"/>
              <a:t>Support for water quality improvement projects</a:t>
            </a:r>
          </a:p>
          <a:p>
            <a:r>
              <a:rPr lang="en-US" dirty="0">
                <a:hlinkClick r:id="rId3" action="ppaction://hlinkfile"/>
              </a:rPr>
              <a:t>finance.ky.gov/offices/</a:t>
            </a:r>
            <a:r>
              <a:rPr lang="en-US" dirty="0" err="1">
                <a:hlinkClick r:id="rId3" action="ppaction://hlinkfile"/>
              </a:rPr>
              <a:t>kra</a:t>
            </a:r>
            <a:r>
              <a:rPr lang="en-US" dirty="0">
                <a:hlinkClick r:id="rId3" action="ppaction://hlinkfile"/>
              </a:rPr>
              <a:t>/</a:t>
            </a:r>
            <a:endParaRPr lang="en-US" dirty="0"/>
          </a:p>
        </p:txBody>
      </p:sp>
      <p:pic>
        <p:nvPicPr>
          <p:cNvPr id="9" name="Picture 8" descr="A close up of a map&#10;&#10;Description automatically generated">
            <a:extLst>
              <a:ext uri="{FF2B5EF4-FFF2-40B4-BE49-F238E27FC236}">
                <a16:creationId xmlns:a16="http://schemas.microsoft.com/office/drawing/2014/main" id="{14CC9834-CED0-4B9F-83DD-7A892192AEFE}"/>
              </a:ext>
            </a:extLst>
          </p:cNvPr>
          <p:cNvPicPr>
            <a:picLocks noChangeAspect="1"/>
          </p:cNvPicPr>
          <p:nvPr/>
        </p:nvPicPr>
        <p:blipFill rotWithShape="1">
          <a:blip r:embed="rId4"/>
          <a:srcRect l="2524" t="2470" r="5277" b="3497"/>
          <a:stretch/>
        </p:blipFill>
        <p:spPr>
          <a:xfrm>
            <a:off x="5284598" y="1261238"/>
            <a:ext cx="3859399" cy="5093887"/>
          </a:xfrm>
          <a:prstGeom prst="rect">
            <a:avLst/>
          </a:prstGeom>
        </p:spPr>
      </p:pic>
      <p:pic>
        <p:nvPicPr>
          <p:cNvPr id="6" name="Picture 5" descr="A picture containing fruit, drawing&#10;&#10;Description automatically generated">
            <a:extLst>
              <a:ext uri="{FF2B5EF4-FFF2-40B4-BE49-F238E27FC236}">
                <a16:creationId xmlns:a16="http://schemas.microsoft.com/office/drawing/2014/main" id="{2F40B40E-8AF7-4370-95F7-9A178C55A4B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6773" y1="57516" x2="32428" y2="28105"/>
                        <a14:foregroundMark x1="32428" y1="28105" x2="57827" y2="18954"/>
                        <a14:foregroundMark x1="57827" y1="18954" x2="80192" y2="38126"/>
                        <a14:foregroundMark x1="80192" y1="38126" x2="55751" y2="52941"/>
                        <a14:foregroundMark x1="55751" y1="52941" x2="14377" y2="56645"/>
                        <a14:foregroundMark x1="26038" y1="35294" x2="18051" y2="59913"/>
                        <a14:foregroundMark x1="31310" y1="37691" x2="55911" y2="52723"/>
                        <a14:foregroundMark x1="55911" y1="52723" x2="59265" y2="33987"/>
                        <a14:foregroundMark x1="40256" y1="59477" x2="66294" y2="57081"/>
                        <a14:foregroundMark x1="66294" y1="57081" x2="58466" y2="57516"/>
                        <a14:foregroundMark x1="81629" y1="57081" x2="79553" y2="35948"/>
                        <a14:foregroundMark x1="32268" y1="32462" x2="19808" y2="38780"/>
                        <a14:foregroundMark x1="19489" y1="35948" x2="14377" y2="36383"/>
                      </a14:backgroundRemoval>
                    </a14:imgEffect>
                  </a14:imgLayer>
                </a14:imgProps>
              </a:ext>
            </a:extLst>
          </a:blip>
          <a:srcRect l="13066" t="9506" r="13333" b="14525"/>
          <a:stretch/>
        </p:blipFill>
        <p:spPr>
          <a:xfrm>
            <a:off x="6217664" y="63062"/>
            <a:ext cx="1789825" cy="1354577"/>
          </a:xfrm>
          <a:prstGeom prst="rect">
            <a:avLst/>
          </a:prstGeom>
        </p:spPr>
      </p:pic>
    </p:spTree>
    <p:extLst>
      <p:ext uri="{BB962C8B-B14F-4D97-AF65-F5344CB8AC3E}">
        <p14:creationId xmlns:p14="http://schemas.microsoft.com/office/powerpoint/2010/main" val="1087054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Ohio River Valley Sanitation Commission</a:t>
            </a:r>
            <a:br>
              <a:rPr lang="en-US" dirty="0">
                <a:solidFill>
                  <a:srgbClr val="0032A1"/>
                </a:solidFill>
              </a:rPr>
            </a:br>
            <a:r>
              <a:rPr lang="en-US" dirty="0">
                <a:solidFill>
                  <a:srgbClr val="0032A1"/>
                </a:solidFill>
              </a:rPr>
              <a:t>(ORSANCO)</a:t>
            </a:r>
          </a:p>
        </p:txBody>
      </p:sp>
      <p:sp>
        <p:nvSpPr>
          <p:cNvPr id="3" name="Content Placeholder 2">
            <a:extLst>
              <a:ext uri="{FF2B5EF4-FFF2-40B4-BE49-F238E27FC236}">
                <a16:creationId xmlns:a16="http://schemas.microsoft.com/office/drawing/2014/main" id="{6A93D617-8F4C-478B-BFFE-201C981626C8}"/>
              </a:ext>
            </a:extLst>
          </p:cNvPr>
          <p:cNvSpPr>
            <a:spLocks noGrp="1"/>
          </p:cNvSpPr>
          <p:nvPr>
            <p:ph idx="1"/>
          </p:nvPr>
        </p:nvSpPr>
        <p:spPr>
          <a:xfrm>
            <a:off x="371506" y="1600200"/>
            <a:ext cx="5268575" cy="4707000"/>
          </a:xfrm>
        </p:spPr>
        <p:txBody>
          <a:bodyPr>
            <a:normAutofit fontScale="85000" lnSpcReduction="20000"/>
          </a:bodyPr>
          <a:lstStyle/>
          <a:p>
            <a:r>
              <a:rPr lang="en-US" dirty="0"/>
              <a:t>Established in 1948</a:t>
            </a:r>
          </a:p>
          <a:p>
            <a:r>
              <a:rPr lang="en-US" dirty="0"/>
              <a:t>Commission includes 8 states and federal government</a:t>
            </a:r>
          </a:p>
          <a:p>
            <a:r>
              <a:rPr lang="en-US" dirty="0"/>
              <a:t>Operate programs to improve water quality in the Ohio River and its tributaries including:</a:t>
            </a:r>
          </a:p>
          <a:p>
            <a:pPr lvl="1"/>
            <a:r>
              <a:rPr lang="en-US" dirty="0"/>
              <a:t>setting wastewater discharge standards</a:t>
            </a:r>
          </a:p>
          <a:p>
            <a:pPr lvl="1"/>
            <a:r>
              <a:rPr lang="en-US" dirty="0"/>
              <a:t>performing biological assessments</a:t>
            </a:r>
          </a:p>
          <a:p>
            <a:pPr lvl="1"/>
            <a:r>
              <a:rPr lang="en-US" dirty="0"/>
              <a:t>monitoring the waterways </a:t>
            </a:r>
          </a:p>
          <a:p>
            <a:pPr lvl="1"/>
            <a:r>
              <a:rPr lang="en-US" dirty="0"/>
              <a:t>conducting special surveys and studies</a:t>
            </a:r>
          </a:p>
          <a:p>
            <a:r>
              <a:rPr lang="en-US" dirty="0"/>
              <a:t>www.orsanco.org</a:t>
            </a:r>
          </a:p>
        </p:txBody>
      </p:sp>
      <p:pic>
        <p:nvPicPr>
          <p:cNvPr id="7" name="Picture 6" descr="A close up of a logo&#10;&#10;Description automatically generated">
            <a:extLst>
              <a:ext uri="{FF2B5EF4-FFF2-40B4-BE49-F238E27FC236}">
                <a16:creationId xmlns:a16="http://schemas.microsoft.com/office/drawing/2014/main" id="{EDF16FFA-16A6-4E8E-B38C-FBAA518A6856}"/>
              </a:ext>
            </a:extLst>
          </p:cNvPr>
          <p:cNvPicPr>
            <a:picLocks noChangeAspect="1"/>
          </p:cNvPicPr>
          <p:nvPr/>
        </p:nvPicPr>
        <p:blipFill>
          <a:blip r:embed="rId3"/>
          <a:stretch>
            <a:fillRect/>
          </a:stretch>
        </p:blipFill>
        <p:spPr>
          <a:xfrm>
            <a:off x="5637288" y="3380978"/>
            <a:ext cx="3422188" cy="2377664"/>
          </a:xfrm>
          <a:prstGeom prst="rect">
            <a:avLst/>
          </a:prstGeom>
        </p:spPr>
      </p:pic>
      <p:pic>
        <p:nvPicPr>
          <p:cNvPr id="9" name="Picture 8" descr="A close up of a sign&#10;&#10;Description automatically generated">
            <a:extLst>
              <a:ext uri="{FF2B5EF4-FFF2-40B4-BE49-F238E27FC236}">
                <a16:creationId xmlns:a16="http://schemas.microsoft.com/office/drawing/2014/main" id="{1365D07B-E633-40BC-8D10-2188470D2C6D}"/>
              </a:ext>
            </a:extLst>
          </p:cNvPr>
          <p:cNvPicPr>
            <a:picLocks noChangeAspect="1"/>
          </p:cNvPicPr>
          <p:nvPr/>
        </p:nvPicPr>
        <p:blipFill>
          <a:blip r:embed="rId4"/>
          <a:stretch>
            <a:fillRect/>
          </a:stretch>
        </p:blipFill>
        <p:spPr>
          <a:xfrm>
            <a:off x="6393607" y="1600200"/>
            <a:ext cx="1909549" cy="1909549"/>
          </a:xfrm>
          <a:prstGeom prst="rect">
            <a:avLst/>
          </a:prstGeom>
        </p:spPr>
      </p:pic>
    </p:spTree>
    <p:extLst>
      <p:ext uri="{BB962C8B-B14F-4D97-AF65-F5344CB8AC3E}">
        <p14:creationId xmlns:p14="http://schemas.microsoft.com/office/powerpoint/2010/main" val="3558728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Delta Regional Authority (DRA)</a:t>
            </a:r>
          </a:p>
        </p:txBody>
      </p:sp>
      <p:sp>
        <p:nvSpPr>
          <p:cNvPr id="14" name="Content Placeholder 13">
            <a:extLst>
              <a:ext uri="{FF2B5EF4-FFF2-40B4-BE49-F238E27FC236}">
                <a16:creationId xmlns:a16="http://schemas.microsoft.com/office/drawing/2014/main" id="{10E73934-E259-4696-B7EF-5E2C29E97603}"/>
              </a:ext>
            </a:extLst>
          </p:cNvPr>
          <p:cNvSpPr>
            <a:spLocks noGrp="1"/>
          </p:cNvSpPr>
          <p:nvPr>
            <p:ph idx="1"/>
          </p:nvPr>
        </p:nvSpPr>
        <p:spPr>
          <a:xfrm>
            <a:off x="371506" y="1417638"/>
            <a:ext cx="5954668" cy="3455480"/>
          </a:xfrm>
        </p:spPr>
        <p:txBody>
          <a:bodyPr>
            <a:normAutofit fontScale="92500" lnSpcReduction="20000"/>
          </a:bodyPr>
          <a:lstStyle/>
          <a:p>
            <a:r>
              <a:rPr lang="en-US" dirty="0"/>
              <a:t>Established in 2000</a:t>
            </a:r>
          </a:p>
          <a:p>
            <a:r>
              <a:rPr lang="en-US" dirty="0"/>
              <a:t>252 counties/parishes in 8 states</a:t>
            </a:r>
          </a:p>
          <a:p>
            <a:r>
              <a:rPr lang="en-US" dirty="0"/>
              <a:t>Seeks to improve regional economic opportunity</a:t>
            </a:r>
          </a:p>
          <a:p>
            <a:r>
              <a:rPr lang="en-US" dirty="0"/>
              <a:t>Fund water and wastewater infrastructure and flood control among other projects</a:t>
            </a:r>
          </a:p>
          <a:p>
            <a:r>
              <a:rPr lang="en-US" dirty="0">
                <a:hlinkClick r:id="rId3"/>
              </a:rPr>
              <a:t>dra.gov</a:t>
            </a:r>
            <a:r>
              <a:rPr lang="en-US" dirty="0"/>
              <a:t> </a:t>
            </a:r>
          </a:p>
          <a:p>
            <a:endParaRPr lang="en-US" dirty="0"/>
          </a:p>
        </p:txBody>
      </p:sp>
      <p:pic>
        <p:nvPicPr>
          <p:cNvPr id="15" name="Content Placeholder 11" descr="A picture containing drawing&#10;&#10;Description automatically generated">
            <a:extLst>
              <a:ext uri="{FF2B5EF4-FFF2-40B4-BE49-F238E27FC236}">
                <a16:creationId xmlns:a16="http://schemas.microsoft.com/office/drawing/2014/main" id="{68A95802-9CC0-4493-A0D3-7368887AE36F}"/>
              </a:ext>
            </a:extLst>
          </p:cNvPr>
          <p:cNvPicPr>
            <a:picLocks noChangeAspect="1"/>
          </p:cNvPicPr>
          <p:nvPr/>
        </p:nvPicPr>
        <p:blipFill rotWithShape="1">
          <a:blip r:embed="rId4"/>
          <a:srcRect r="82255"/>
          <a:stretch/>
        </p:blipFill>
        <p:spPr>
          <a:xfrm>
            <a:off x="6789061" y="60685"/>
            <a:ext cx="1983432" cy="1794944"/>
          </a:xfrm>
          <a:prstGeom prst="rect">
            <a:avLst/>
          </a:prstGeom>
        </p:spPr>
      </p:pic>
      <p:pic>
        <p:nvPicPr>
          <p:cNvPr id="3" name="Picture 2" descr="A close up of a map&#10;&#10;Description automatically generated">
            <a:extLst>
              <a:ext uri="{FF2B5EF4-FFF2-40B4-BE49-F238E27FC236}">
                <a16:creationId xmlns:a16="http://schemas.microsoft.com/office/drawing/2014/main" id="{CB8FA466-0B9C-4549-8ED9-BB19C3178B79}"/>
              </a:ext>
            </a:extLst>
          </p:cNvPr>
          <p:cNvPicPr>
            <a:picLocks noChangeAspect="1"/>
          </p:cNvPicPr>
          <p:nvPr/>
        </p:nvPicPr>
        <p:blipFill rotWithShape="1">
          <a:blip r:embed="rId5"/>
          <a:srcRect t="19241"/>
          <a:stretch/>
        </p:blipFill>
        <p:spPr>
          <a:xfrm>
            <a:off x="6326174" y="1936273"/>
            <a:ext cx="2657494" cy="1797486"/>
          </a:xfrm>
          <a:prstGeom prst="rect">
            <a:avLst/>
          </a:prstGeom>
          <a:ln>
            <a:solidFill>
              <a:schemeClr val="tx1"/>
            </a:solidFill>
          </a:ln>
        </p:spPr>
      </p:pic>
      <p:pic>
        <p:nvPicPr>
          <p:cNvPr id="10" name="Content Placeholder 4">
            <a:extLst>
              <a:ext uri="{FF2B5EF4-FFF2-40B4-BE49-F238E27FC236}">
                <a16:creationId xmlns:a16="http://schemas.microsoft.com/office/drawing/2014/main" id="{CAB0C71A-FD36-4D05-AF0D-2CCE032AAA61}"/>
              </a:ext>
            </a:extLst>
          </p:cNvPr>
          <p:cNvPicPr>
            <a:picLocks noChangeAspect="1"/>
          </p:cNvPicPr>
          <p:nvPr/>
        </p:nvPicPr>
        <p:blipFill rotWithShape="1">
          <a:blip r:embed="rId6"/>
          <a:srcRect t="16546" b="11862"/>
          <a:stretch/>
        </p:blipFill>
        <p:spPr>
          <a:xfrm>
            <a:off x="6326174" y="3746371"/>
            <a:ext cx="2657494" cy="2577634"/>
          </a:xfrm>
          <a:prstGeom prst="rect">
            <a:avLst/>
          </a:prstGeom>
          <a:ln>
            <a:solidFill>
              <a:schemeClr val="tx1"/>
            </a:solidFill>
          </a:ln>
        </p:spPr>
      </p:pic>
      <p:pic>
        <p:nvPicPr>
          <p:cNvPr id="6" name="Picture 5" descr="A picture containing game, drawing&#10;&#10;Description automatically generated">
            <a:extLst>
              <a:ext uri="{FF2B5EF4-FFF2-40B4-BE49-F238E27FC236}">
                <a16:creationId xmlns:a16="http://schemas.microsoft.com/office/drawing/2014/main" id="{134FD3B3-F5DA-4272-B96C-5368A917CEC5}"/>
              </a:ext>
            </a:extLst>
          </p:cNvPr>
          <p:cNvPicPr>
            <a:picLocks noChangeAspect="1"/>
          </p:cNvPicPr>
          <p:nvPr/>
        </p:nvPicPr>
        <p:blipFill>
          <a:blip r:embed="rId7"/>
          <a:stretch>
            <a:fillRect/>
          </a:stretch>
        </p:blipFill>
        <p:spPr>
          <a:xfrm>
            <a:off x="371506" y="4952234"/>
            <a:ext cx="5576395" cy="1298255"/>
          </a:xfrm>
          <a:prstGeom prst="rect">
            <a:avLst/>
          </a:prstGeom>
        </p:spPr>
      </p:pic>
      <p:sp>
        <p:nvSpPr>
          <p:cNvPr id="7" name="Rectangle 6">
            <a:extLst>
              <a:ext uri="{FF2B5EF4-FFF2-40B4-BE49-F238E27FC236}">
                <a16:creationId xmlns:a16="http://schemas.microsoft.com/office/drawing/2014/main" id="{836E3C5F-661B-4152-BA75-A655602F2A10}"/>
              </a:ext>
            </a:extLst>
          </p:cNvPr>
          <p:cNvSpPr/>
          <p:nvPr/>
        </p:nvSpPr>
        <p:spPr>
          <a:xfrm>
            <a:off x="6320681" y="3733759"/>
            <a:ext cx="1334239" cy="707886"/>
          </a:xfrm>
          <a:prstGeom prst="rect">
            <a:avLst/>
          </a:prstGeom>
          <a:noFill/>
        </p:spPr>
        <p:txBody>
          <a:bodyPr wrap="square" lIns="91440" tIns="45720" rIns="91440" bIns="45720">
            <a:spAutoFit/>
          </a:bodyPr>
          <a:lstStyle/>
          <a:p>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DRA</a:t>
            </a:r>
          </a:p>
        </p:txBody>
      </p:sp>
      <p:sp>
        <p:nvSpPr>
          <p:cNvPr id="11" name="Rectangle 10">
            <a:extLst>
              <a:ext uri="{FF2B5EF4-FFF2-40B4-BE49-F238E27FC236}">
                <a16:creationId xmlns:a16="http://schemas.microsoft.com/office/drawing/2014/main" id="{24E13E14-CE4C-4586-A3E7-D25A4E9A0ADB}"/>
              </a:ext>
            </a:extLst>
          </p:cNvPr>
          <p:cNvSpPr/>
          <p:nvPr/>
        </p:nvSpPr>
        <p:spPr>
          <a:xfrm>
            <a:off x="6331667" y="1917673"/>
            <a:ext cx="1334239" cy="707886"/>
          </a:xfrm>
          <a:prstGeom prst="rect">
            <a:avLst/>
          </a:prstGeom>
          <a:noFill/>
        </p:spPr>
        <p:txBody>
          <a:bodyPr wrap="square" lIns="91440" tIns="45720" rIns="91440" bIns="45720">
            <a:spAutoFit/>
          </a:bodyPr>
          <a:lstStyle/>
          <a:p>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KY</a:t>
            </a:r>
          </a:p>
        </p:txBody>
      </p:sp>
    </p:spTree>
    <p:extLst>
      <p:ext uri="{BB962C8B-B14F-4D97-AF65-F5344CB8AC3E}">
        <p14:creationId xmlns:p14="http://schemas.microsoft.com/office/powerpoint/2010/main" val="667828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274638"/>
            <a:ext cx="6628383" cy="1143000"/>
          </a:xfrm>
        </p:spPr>
        <p:txBody>
          <a:bodyPr/>
          <a:lstStyle/>
          <a:p>
            <a:pPr algn="l"/>
            <a:r>
              <a:rPr lang="en-US" dirty="0">
                <a:solidFill>
                  <a:srgbClr val="0032A1"/>
                </a:solidFill>
              </a:rPr>
              <a:t>Appalachian Regional Commission (ARC)</a:t>
            </a:r>
          </a:p>
        </p:txBody>
      </p:sp>
      <p:sp>
        <p:nvSpPr>
          <p:cNvPr id="3" name="Content Placeholder 2">
            <a:extLst>
              <a:ext uri="{FF2B5EF4-FFF2-40B4-BE49-F238E27FC236}">
                <a16:creationId xmlns:a16="http://schemas.microsoft.com/office/drawing/2014/main" id="{6A93D617-8F4C-478B-BFFE-201C981626C8}"/>
              </a:ext>
            </a:extLst>
          </p:cNvPr>
          <p:cNvSpPr>
            <a:spLocks noGrp="1"/>
          </p:cNvSpPr>
          <p:nvPr>
            <p:ph idx="1"/>
          </p:nvPr>
        </p:nvSpPr>
        <p:spPr>
          <a:xfrm>
            <a:off x="371506" y="1600200"/>
            <a:ext cx="5699094" cy="4707000"/>
          </a:xfrm>
        </p:spPr>
        <p:txBody>
          <a:bodyPr>
            <a:normAutofit fontScale="85000" lnSpcReduction="20000"/>
          </a:bodyPr>
          <a:lstStyle/>
          <a:p>
            <a:r>
              <a:rPr lang="en-US" dirty="0"/>
              <a:t>Established in 1965</a:t>
            </a:r>
          </a:p>
          <a:p>
            <a:r>
              <a:rPr lang="en-US" dirty="0"/>
              <a:t>13 states and federal</a:t>
            </a:r>
          </a:p>
          <a:p>
            <a:r>
              <a:rPr lang="en-US" dirty="0"/>
              <a:t>Five Goals:</a:t>
            </a:r>
          </a:p>
          <a:p>
            <a:pPr marL="971550" lvl="1" indent="-514350">
              <a:buFont typeface="+mj-lt"/>
              <a:buAutoNum type="arabicPeriod"/>
            </a:pPr>
            <a:r>
              <a:rPr lang="en-US" dirty="0"/>
              <a:t>Economic Opportunities</a:t>
            </a:r>
          </a:p>
          <a:p>
            <a:pPr marL="971550" lvl="1" indent="-514350">
              <a:buFont typeface="+mj-lt"/>
              <a:buAutoNum type="arabicPeriod"/>
            </a:pPr>
            <a:r>
              <a:rPr lang="en-US" dirty="0"/>
              <a:t>Ready Workforce</a:t>
            </a:r>
          </a:p>
          <a:p>
            <a:pPr marL="971550" lvl="1" indent="-514350">
              <a:buFont typeface="+mj-lt"/>
              <a:buAutoNum type="arabicPeriod"/>
            </a:pPr>
            <a:r>
              <a:rPr lang="en-US" dirty="0"/>
              <a:t>Critical Infrastructure</a:t>
            </a:r>
          </a:p>
          <a:p>
            <a:pPr marL="971550" lvl="1" indent="-514350">
              <a:buFont typeface="+mj-lt"/>
              <a:buAutoNum type="arabicPeriod"/>
            </a:pPr>
            <a:r>
              <a:rPr lang="en-US" dirty="0"/>
              <a:t>Natural and Cultural Assets</a:t>
            </a:r>
          </a:p>
          <a:p>
            <a:pPr marL="971550" lvl="1" indent="-514350">
              <a:buFont typeface="+mj-lt"/>
              <a:buAutoNum type="arabicPeriod"/>
            </a:pPr>
            <a:r>
              <a:rPr lang="en-US" dirty="0"/>
              <a:t>Leadership and Community Capacity</a:t>
            </a:r>
          </a:p>
          <a:p>
            <a:r>
              <a:rPr lang="en-US" dirty="0"/>
              <a:t>Fund water and wastewater infrastructure, septic replacement, among other projects</a:t>
            </a:r>
            <a:endParaRPr lang="en-US" dirty="0">
              <a:hlinkClick r:id="rId3"/>
            </a:endParaRPr>
          </a:p>
          <a:p>
            <a:r>
              <a:rPr lang="en-US" dirty="0">
                <a:hlinkClick r:id="rId3"/>
              </a:rPr>
              <a:t>www.arc.gov</a:t>
            </a:r>
            <a:endParaRPr lang="en-US" dirty="0"/>
          </a:p>
          <a:p>
            <a:endParaRPr lang="en-US" dirty="0"/>
          </a:p>
        </p:txBody>
      </p:sp>
      <p:pic>
        <p:nvPicPr>
          <p:cNvPr id="5" name="Picture 4" descr="A screenshot of a cell phone&#10;&#10;Description automatically generated">
            <a:extLst>
              <a:ext uri="{FF2B5EF4-FFF2-40B4-BE49-F238E27FC236}">
                <a16:creationId xmlns:a16="http://schemas.microsoft.com/office/drawing/2014/main" id="{CAF783E2-6AA5-4F2A-B86D-8F656FEF7529}"/>
              </a:ext>
            </a:extLst>
          </p:cNvPr>
          <p:cNvPicPr>
            <a:picLocks noChangeAspect="1"/>
          </p:cNvPicPr>
          <p:nvPr/>
        </p:nvPicPr>
        <p:blipFill rotWithShape="1">
          <a:blip r:embed="rId4"/>
          <a:srcRect l="30800" t="3059" r="30400" b="2808"/>
          <a:stretch/>
        </p:blipFill>
        <p:spPr>
          <a:xfrm>
            <a:off x="6999890" y="133392"/>
            <a:ext cx="1396275" cy="1808920"/>
          </a:xfrm>
          <a:prstGeom prst="rect">
            <a:avLst/>
          </a:prstGeom>
        </p:spPr>
      </p:pic>
      <p:pic>
        <p:nvPicPr>
          <p:cNvPr id="8" name="Picture 7">
            <a:extLst>
              <a:ext uri="{FF2B5EF4-FFF2-40B4-BE49-F238E27FC236}">
                <a16:creationId xmlns:a16="http://schemas.microsoft.com/office/drawing/2014/main" id="{E15A368D-A74D-46C4-B3C6-DC8C4A27E9A8}"/>
              </a:ext>
            </a:extLst>
          </p:cNvPr>
          <p:cNvPicPr>
            <a:picLocks noChangeAspect="1"/>
          </p:cNvPicPr>
          <p:nvPr/>
        </p:nvPicPr>
        <p:blipFill rotWithShape="1">
          <a:blip r:embed="rId5"/>
          <a:srcRect l="5720" t="12006" r="6893" b="1358"/>
          <a:stretch/>
        </p:blipFill>
        <p:spPr>
          <a:xfrm>
            <a:off x="6123072" y="2083558"/>
            <a:ext cx="2981751" cy="4165893"/>
          </a:xfrm>
          <a:prstGeom prst="rect">
            <a:avLst/>
          </a:prstGeom>
        </p:spPr>
      </p:pic>
    </p:spTree>
    <p:extLst>
      <p:ext uri="{BB962C8B-B14F-4D97-AF65-F5344CB8AC3E}">
        <p14:creationId xmlns:p14="http://schemas.microsoft.com/office/powerpoint/2010/main" val="3932741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32A1"/>
                </a:solidFill>
              </a:rPr>
              <a:t>Questions?</a:t>
            </a:r>
          </a:p>
        </p:txBody>
      </p:sp>
      <p:sp>
        <p:nvSpPr>
          <p:cNvPr id="5" name="Content Placeholder 4"/>
          <p:cNvSpPr>
            <a:spLocks noGrp="1"/>
          </p:cNvSpPr>
          <p:nvPr>
            <p:ph idx="1"/>
          </p:nvPr>
        </p:nvSpPr>
        <p:spPr>
          <a:xfrm>
            <a:off x="285813" y="1417638"/>
            <a:ext cx="8315292" cy="4707000"/>
          </a:xfrm>
        </p:spPr>
        <p:txBody>
          <a:bodyPr>
            <a:normAutofit/>
          </a:bodyPr>
          <a:lstStyle/>
          <a:p>
            <a:pPr marL="742950" indent="-742950">
              <a:buFont typeface="+mj-lt"/>
              <a:buAutoNum type="arabicPeriod"/>
            </a:pPr>
            <a:endParaRPr lang="en-US" sz="3600" dirty="0"/>
          </a:p>
          <a:p>
            <a:pPr marL="742950" indent="-742950">
              <a:buFont typeface="+mj-lt"/>
              <a:buAutoNum type="arabicPeriod"/>
            </a:pPr>
            <a:endParaRPr lang="en-US" sz="3600" dirty="0"/>
          </a:p>
        </p:txBody>
      </p:sp>
      <p:pic>
        <p:nvPicPr>
          <p:cNvPr id="9" name="Picture 8" descr="A screenshot of a cell phone&#10;&#10;Description automatically generated">
            <a:extLst>
              <a:ext uri="{FF2B5EF4-FFF2-40B4-BE49-F238E27FC236}">
                <a16:creationId xmlns:a16="http://schemas.microsoft.com/office/drawing/2014/main" id="{8AE87740-2310-4E82-9D5F-2E1B655DC4F2}"/>
              </a:ext>
            </a:extLst>
          </p:cNvPr>
          <p:cNvPicPr>
            <a:picLocks noChangeAspect="1"/>
          </p:cNvPicPr>
          <p:nvPr/>
        </p:nvPicPr>
        <p:blipFill>
          <a:blip r:embed="rId3"/>
          <a:stretch>
            <a:fillRect/>
          </a:stretch>
        </p:blipFill>
        <p:spPr>
          <a:xfrm>
            <a:off x="851761" y="1286299"/>
            <a:ext cx="7183395" cy="4780673"/>
          </a:xfrm>
          <a:prstGeom prst="rect">
            <a:avLst/>
          </a:prstGeom>
        </p:spPr>
      </p:pic>
    </p:spTree>
    <p:extLst>
      <p:ext uri="{BB962C8B-B14F-4D97-AF65-F5344CB8AC3E}">
        <p14:creationId xmlns:p14="http://schemas.microsoft.com/office/powerpoint/2010/main" val="622576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Communities are Different</a:t>
            </a:r>
          </a:p>
        </p:txBody>
      </p:sp>
      <p:sp>
        <p:nvSpPr>
          <p:cNvPr id="5" name="Content Placeholder 4"/>
          <p:cNvSpPr>
            <a:spLocks noGrp="1"/>
          </p:cNvSpPr>
          <p:nvPr>
            <p:ph idx="1"/>
          </p:nvPr>
        </p:nvSpPr>
        <p:spPr>
          <a:xfrm>
            <a:off x="285812" y="1417638"/>
            <a:ext cx="8157972" cy="2981367"/>
          </a:xfrm>
        </p:spPr>
        <p:txBody>
          <a:bodyPr>
            <a:normAutofit fontScale="85000" lnSpcReduction="20000"/>
          </a:bodyPr>
          <a:lstStyle/>
          <a:p>
            <a:pPr marL="742950" indent="-742950">
              <a:buFont typeface="+mj-lt"/>
              <a:buAutoNum type="arabicPeriod"/>
            </a:pPr>
            <a:r>
              <a:rPr lang="en-US" sz="3600" dirty="0"/>
              <a:t>Where are meeting places?</a:t>
            </a:r>
          </a:p>
          <a:p>
            <a:pPr marL="742950" indent="-742950">
              <a:buFont typeface="+mj-lt"/>
              <a:buAutoNum type="arabicPeriod"/>
            </a:pPr>
            <a:r>
              <a:rPr lang="en-US" sz="3600" dirty="0"/>
              <a:t>How do people get their information?</a:t>
            </a:r>
          </a:p>
          <a:p>
            <a:pPr marL="742950" indent="-742950">
              <a:buFont typeface="+mj-lt"/>
              <a:buAutoNum type="arabicPeriod"/>
            </a:pPr>
            <a:r>
              <a:rPr lang="en-US" sz="3600" dirty="0"/>
              <a:t>Who makes decisions or has influence?</a:t>
            </a:r>
          </a:p>
          <a:p>
            <a:pPr marL="742950" indent="-742950">
              <a:buFont typeface="+mj-lt"/>
              <a:buAutoNum type="arabicPeriod"/>
            </a:pPr>
            <a:r>
              <a:rPr lang="en-US" sz="3600" dirty="0"/>
              <a:t>What are the local concerns and politics?</a:t>
            </a:r>
          </a:p>
          <a:p>
            <a:pPr marL="742950" indent="-742950">
              <a:buFont typeface="+mj-lt"/>
              <a:buAutoNum type="arabicPeriod"/>
            </a:pPr>
            <a:r>
              <a:rPr lang="en-US" sz="3600" dirty="0"/>
              <a:t>What clubs and organizations are active? </a:t>
            </a:r>
          </a:p>
          <a:p>
            <a:pPr marL="742950" indent="-742950">
              <a:buFont typeface="+mj-lt"/>
              <a:buAutoNum type="arabicPeriod"/>
            </a:pPr>
            <a:r>
              <a:rPr lang="en-US" sz="3600" dirty="0"/>
              <a:t>Where are the opportunities?</a:t>
            </a:r>
          </a:p>
          <a:p>
            <a:pPr marL="742950" indent="-742950">
              <a:buFont typeface="+mj-lt"/>
              <a:buAutoNum type="arabicPeriod"/>
            </a:pPr>
            <a:endParaRPr lang="en-US" sz="3600" dirty="0"/>
          </a:p>
        </p:txBody>
      </p:sp>
      <p:pic>
        <p:nvPicPr>
          <p:cNvPr id="8" name="Picture 7" descr="A picture containing library, room&#10;&#10;Description automatically generated">
            <a:extLst>
              <a:ext uri="{FF2B5EF4-FFF2-40B4-BE49-F238E27FC236}">
                <a16:creationId xmlns:a16="http://schemas.microsoft.com/office/drawing/2014/main" id="{4380CEA6-A346-4654-B16E-4441D3740D37}"/>
              </a:ext>
            </a:extLst>
          </p:cNvPr>
          <p:cNvPicPr>
            <a:picLocks noChangeAspect="1"/>
          </p:cNvPicPr>
          <p:nvPr/>
        </p:nvPicPr>
        <p:blipFill>
          <a:blip r:embed="rId3"/>
          <a:stretch>
            <a:fillRect/>
          </a:stretch>
        </p:blipFill>
        <p:spPr>
          <a:xfrm>
            <a:off x="1604319" y="4332684"/>
            <a:ext cx="5935362" cy="1978454"/>
          </a:xfrm>
          <a:prstGeom prst="rect">
            <a:avLst/>
          </a:prstGeom>
        </p:spPr>
      </p:pic>
    </p:spTree>
    <p:extLst>
      <p:ext uri="{BB962C8B-B14F-4D97-AF65-F5344CB8AC3E}">
        <p14:creationId xmlns:p14="http://schemas.microsoft.com/office/powerpoint/2010/main" val="147579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DE136-2432-4739-9D85-9D37ADE2CD81}"/>
              </a:ext>
            </a:extLst>
          </p:cNvPr>
          <p:cNvSpPr>
            <a:spLocks noGrp="1"/>
          </p:cNvSpPr>
          <p:nvPr>
            <p:ph type="title"/>
          </p:nvPr>
        </p:nvSpPr>
        <p:spPr/>
        <p:txBody>
          <a:bodyPr vert="horz" lIns="91440" tIns="45720" rIns="91440" bIns="45720" rtlCol="0" anchor="ctr">
            <a:noAutofit/>
          </a:bodyPr>
          <a:lstStyle/>
          <a:p>
            <a:pPr algn="l"/>
            <a:r>
              <a:rPr lang="en-US" dirty="0">
                <a:solidFill>
                  <a:srgbClr val="0032A1"/>
                </a:solidFill>
              </a:rPr>
              <a:t>Consider Your Boundaries</a:t>
            </a:r>
          </a:p>
        </p:txBody>
      </p:sp>
      <p:pic>
        <p:nvPicPr>
          <p:cNvPr id="6" name="Picture 5" descr="A picture containing text, map&#10;&#10;Description automatically generated">
            <a:extLst>
              <a:ext uri="{FF2B5EF4-FFF2-40B4-BE49-F238E27FC236}">
                <a16:creationId xmlns:a16="http://schemas.microsoft.com/office/drawing/2014/main" id="{DC2D4178-A0B5-4B4C-BBB8-B4088CE72711}"/>
              </a:ext>
            </a:extLst>
          </p:cNvPr>
          <p:cNvPicPr>
            <a:picLocks noChangeAspect="1"/>
          </p:cNvPicPr>
          <p:nvPr/>
        </p:nvPicPr>
        <p:blipFill>
          <a:blip r:embed="rId3"/>
          <a:stretch>
            <a:fillRect/>
          </a:stretch>
        </p:blipFill>
        <p:spPr>
          <a:xfrm>
            <a:off x="1343615" y="1417638"/>
            <a:ext cx="6456769" cy="4646141"/>
          </a:xfrm>
          <a:prstGeom prst="rect">
            <a:avLst/>
          </a:prstGeom>
        </p:spPr>
      </p:pic>
    </p:spTree>
    <p:extLst>
      <p:ext uri="{BB962C8B-B14F-4D97-AF65-F5344CB8AC3E}">
        <p14:creationId xmlns:p14="http://schemas.microsoft.com/office/powerpoint/2010/main" val="2891902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6" y="274638"/>
            <a:ext cx="8442979" cy="1143000"/>
          </a:xfrm>
        </p:spPr>
        <p:txBody>
          <a:bodyPr/>
          <a:lstStyle/>
          <a:p>
            <a:pPr algn="l"/>
            <a:r>
              <a:rPr lang="en-US" sz="3200" dirty="0">
                <a:solidFill>
                  <a:srgbClr val="0032A1"/>
                </a:solidFill>
              </a:rPr>
              <a:t>Local Government Functions and Jurisdictions</a:t>
            </a:r>
            <a:br>
              <a:rPr lang="en-US" sz="3200" dirty="0">
                <a:solidFill>
                  <a:srgbClr val="0032A1"/>
                </a:solidFill>
              </a:rPr>
            </a:br>
            <a:endParaRPr lang="en-US" sz="3200" dirty="0">
              <a:solidFill>
                <a:srgbClr val="0032A1"/>
              </a:solidFill>
            </a:endParaRPr>
          </a:p>
        </p:txBody>
      </p:sp>
      <p:sp>
        <p:nvSpPr>
          <p:cNvPr id="5" name="Content Placeholder 4"/>
          <p:cNvSpPr>
            <a:spLocks noGrp="1"/>
          </p:cNvSpPr>
          <p:nvPr>
            <p:ph idx="1"/>
          </p:nvPr>
        </p:nvSpPr>
        <p:spPr>
          <a:xfrm>
            <a:off x="285813" y="2471350"/>
            <a:ext cx="8315292" cy="3653287"/>
          </a:xfrm>
        </p:spPr>
        <p:txBody>
          <a:bodyPr>
            <a:normAutofit lnSpcReduction="10000"/>
          </a:bodyPr>
          <a:lstStyle/>
          <a:p>
            <a:pPr marL="742950" indent="-742950">
              <a:buFont typeface="+mj-lt"/>
              <a:buAutoNum type="arabicPeriod"/>
            </a:pPr>
            <a:r>
              <a:rPr lang="en-US" sz="3600" dirty="0"/>
              <a:t>Government Jurisdictions </a:t>
            </a:r>
          </a:p>
          <a:p>
            <a:pPr marL="742950" indent="-742950">
              <a:buFont typeface="+mj-lt"/>
              <a:buAutoNum type="arabicPeriod"/>
            </a:pPr>
            <a:r>
              <a:rPr lang="en-US" sz="3600" dirty="0"/>
              <a:t>Federal and State Government</a:t>
            </a:r>
          </a:p>
          <a:p>
            <a:pPr marL="742950" indent="-742950">
              <a:buFont typeface="+mj-lt"/>
              <a:buAutoNum type="arabicPeriod"/>
            </a:pPr>
            <a:r>
              <a:rPr lang="en-US" sz="3600" dirty="0"/>
              <a:t>City Government</a:t>
            </a:r>
          </a:p>
          <a:p>
            <a:pPr marL="742950" indent="-742950">
              <a:buFont typeface="+mj-lt"/>
              <a:buAutoNum type="arabicPeriod"/>
            </a:pPr>
            <a:r>
              <a:rPr lang="en-US" sz="3600" dirty="0"/>
              <a:t>County Government</a:t>
            </a:r>
          </a:p>
          <a:p>
            <a:pPr marL="742950" indent="-742950">
              <a:buFont typeface="+mj-lt"/>
              <a:buAutoNum type="arabicPeriod"/>
            </a:pPr>
            <a:r>
              <a:rPr lang="en-US" sz="3600" dirty="0"/>
              <a:t>Special Districts</a:t>
            </a:r>
          </a:p>
          <a:p>
            <a:pPr marL="742950" indent="-742950">
              <a:buFont typeface="+mj-lt"/>
              <a:buAutoNum type="arabicPeriod"/>
            </a:pPr>
            <a:r>
              <a:rPr lang="en-US" sz="3600" dirty="0"/>
              <a:t>Regional and Multi-State Authorities</a:t>
            </a:r>
          </a:p>
          <a:p>
            <a:pPr marL="742950" indent="-742950">
              <a:buFont typeface="+mj-lt"/>
              <a:buAutoNum type="arabicPeriod"/>
            </a:pPr>
            <a:endParaRPr lang="en-US" sz="3600" dirty="0"/>
          </a:p>
          <a:p>
            <a:pPr marL="742950" indent="-742950">
              <a:buFont typeface="+mj-lt"/>
              <a:buAutoNum type="arabicPeriod"/>
            </a:pPr>
            <a:endParaRPr lang="en-US" sz="3600" dirty="0"/>
          </a:p>
        </p:txBody>
      </p:sp>
      <p:pic>
        <p:nvPicPr>
          <p:cNvPr id="3" name="Picture 2" descr="A close up of a sign&#10;&#10;Description automatically generated">
            <a:extLst>
              <a:ext uri="{FF2B5EF4-FFF2-40B4-BE49-F238E27FC236}">
                <a16:creationId xmlns:a16="http://schemas.microsoft.com/office/drawing/2014/main" id="{6FECA687-7919-41FE-9A98-AA45CA221635}"/>
              </a:ext>
            </a:extLst>
          </p:cNvPr>
          <p:cNvPicPr>
            <a:picLocks noChangeAspect="1"/>
          </p:cNvPicPr>
          <p:nvPr/>
        </p:nvPicPr>
        <p:blipFill rotWithShape="1">
          <a:blip r:embed="rId3"/>
          <a:srcRect b="14527"/>
          <a:stretch/>
        </p:blipFill>
        <p:spPr>
          <a:xfrm>
            <a:off x="2943593" y="1034716"/>
            <a:ext cx="3298804" cy="1436634"/>
          </a:xfrm>
          <a:prstGeom prst="rect">
            <a:avLst/>
          </a:prstGeom>
        </p:spPr>
      </p:pic>
    </p:spTree>
    <p:extLst>
      <p:ext uri="{BB962C8B-B14F-4D97-AF65-F5344CB8AC3E}">
        <p14:creationId xmlns:p14="http://schemas.microsoft.com/office/powerpoint/2010/main" val="394432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Federal System</a:t>
            </a:r>
          </a:p>
        </p:txBody>
      </p:sp>
      <p:sp>
        <p:nvSpPr>
          <p:cNvPr id="5" name="Content Placeholder 4"/>
          <p:cNvSpPr>
            <a:spLocks noGrp="1"/>
          </p:cNvSpPr>
          <p:nvPr>
            <p:ph idx="1"/>
          </p:nvPr>
        </p:nvSpPr>
        <p:spPr>
          <a:xfrm>
            <a:off x="285813" y="1417638"/>
            <a:ext cx="8315292" cy="4707000"/>
          </a:xfrm>
        </p:spPr>
        <p:txBody>
          <a:bodyPr>
            <a:normAutofit/>
          </a:bodyPr>
          <a:lstStyle/>
          <a:p>
            <a:pPr marL="0" indent="0">
              <a:buNone/>
            </a:pPr>
            <a:r>
              <a:rPr lang="en-US" sz="3600" dirty="0"/>
              <a:t>Determines how powers are divided between levels of government</a:t>
            </a:r>
          </a:p>
        </p:txBody>
      </p:sp>
      <p:graphicFrame>
        <p:nvGraphicFramePr>
          <p:cNvPr id="2" name="Diagram 1">
            <a:extLst>
              <a:ext uri="{FF2B5EF4-FFF2-40B4-BE49-F238E27FC236}">
                <a16:creationId xmlns:a16="http://schemas.microsoft.com/office/drawing/2014/main" id="{187B4139-DBDE-47A9-8EA1-52934DDBB584}"/>
              </a:ext>
            </a:extLst>
          </p:cNvPr>
          <p:cNvGraphicFramePr/>
          <p:nvPr>
            <p:extLst>
              <p:ext uri="{D42A27DB-BD31-4B8C-83A1-F6EECF244321}">
                <p14:modId xmlns:p14="http://schemas.microsoft.com/office/powerpoint/2010/main" val="2713110045"/>
              </p:ext>
            </p:extLst>
          </p:nvPr>
        </p:nvGraphicFramePr>
        <p:xfrm>
          <a:off x="1523999" y="2862840"/>
          <a:ext cx="6175761" cy="3261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Up 2">
            <a:extLst>
              <a:ext uri="{FF2B5EF4-FFF2-40B4-BE49-F238E27FC236}">
                <a16:creationId xmlns:a16="http://schemas.microsoft.com/office/drawing/2014/main" id="{8805A775-3D60-4A58-90D4-2A8791A3E996}"/>
              </a:ext>
            </a:extLst>
          </p:cNvPr>
          <p:cNvSpPr/>
          <p:nvPr/>
        </p:nvSpPr>
        <p:spPr>
          <a:xfrm>
            <a:off x="546931" y="2939753"/>
            <a:ext cx="1230594" cy="2922662"/>
          </a:xfrm>
          <a:prstGeom prst="upArrow">
            <a:avLst/>
          </a:prstGeom>
        </p:spPr>
        <p:style>
          <a:lnRef idx="0">
            <a:schemeClr val="accent1"/>
          </a:lnRef>
          <a:fillRef idx="3">
            <a:schemeClr val="accent1"/>
          </a:fillRef>
          <a:effectRef idx="3">
            <a:schemeClr val="accent1"/>
          </a:effectRef>
          <a:fontRef idx="minor">
            <a:schemeClr val="lt1"/>
          </a:fontRef>
        </p:style>
        <p:txBody>
          <a:bodyPr vert="vert270" rtlCol="0" anchor="ctr"/>
          <a:lstStyle/>
          <a:p>
            <a:pPr algn="ctr"/>
            <a:r>
              <a:rPr lang="en-US" b="1" dirty="0">
                <a:solidFill>
                  <a:schemeClr val="tx1"/>
                </a:solidFill>
              </a:rPr>
              <a:t>POWER</a:t>
            </a:r>
          </a:p>
        </p:txBody>
      </p:sp>
      <p:sp>
        <p:nvSpPr>
          <p:cNvPr id="6" name="Arrow: Up 5">
            <a:extLst>
              <a:ext uri="{FF2B5EF4-FFF2-40B4-BE49-F238E27FC236}">
                <a16:creationId xmlns:a16="http://schemas.microsoft.com/office/drawing/2014/main" id="{AB22242A-E6DF-4D19-A610-7FB2B565D81F}"/>
              </a:ext>
            </a:extLst>
          </p:cNvPr>
          <p:cNvSpPr/>
          <p:nvPr/>
        </p:nvSpPr>
        <p:spPr>
          <a:xfrm rot="10800000">
            <a:off x="7517212" y="2939753"/>
            <a:ext cx="1230594" cy="2922662"/>
          </a:xfrm>
          <a:prstGeom prst="upArrow">
            <a:avLst/>
          </a:prstGeom>
        </p:spPr>
        <p:style>
          <a:lnRef idx="0">
            <a:schemeClr val="accent1"/>
          </a:lnRef>
          <a:fillRef idx="3">
            <a:schemeClr val="accent1"/>
          </a:fillRef>
          <a:effectRef idx="3">
            <a:schemeClr val="accent1"/>
          </a:effectRef>
          <a:fontRef idx="minor">
            <a:schemeClr val="lt1"/>
          </a:fontRef>
        </p:style>
        <p:txBody>
          <a:bodyPr vert="vert270" rtlCol="0" anchor="ctr"/>
          <a:lstStyle/>
          <a:p>
            <a:pPr algn="ctr"/>
            <a:r>
              <a:rPr lang="en-US" b="1" dirty="0">
                <a:solidFill>
                  <a:schemeClr val="tx1"/>
                </a:solidFill>
              </a:rPr>
              <a:t>SPECIFICITY</a:t>
            </a:r>
          </a:p>
        </p:txBody>
      </p:sp>
    </p:spTree>
    <p:extLst>
      <p:ext uri="{BB962C8B-B14F-4D97-AF65-F5344CB8AC3E}">
        <p14:creationId xmlns:p14="http://schemas.microsoft.com/office/powerpoint/2010/main" val="1221025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Delegation of Local Power</a:t>
            </a:r>
          </a:p>
        </p:txBody>
      </p:sp>
      <p:sp>
        <p:nvSpPr>
          <p:cNvPr id="7" name="Content Placeholder 6">
            <a:extLst>
              <a:ext uri="{FF2B5EF4-FFF2-40B4-BE49-F238E27FC236}">
                <a16:creationId xmlns:a16="http://schemas.microsoft.com/office/drawing/2014/main" id="{03CB6A1F-1FB6-4ADA-8979-8E370635FF2C}"/>
              </a:ext>
            </a:extLst>
          </p:cNvPr>
          <p:cNvSpPr>
            <a:spLocks noGrp="1"/>
          </p:cNvSpPr>
          <p:nvPr>
            <p:ph idx="1"/>
          </p:nvPr>
        </p:nvSpPr>
        <p:spPr>
          <a:xfrm>
            <a:off x="371506" y="1417638"/>
            <a:ext cx="8315294" cy="4815522"/>
          </a:xfrm>
        </p:spPr>
        <p:txBody>
          <a:bodyPr>
            <a:normAutofit fontScale="92500"/>
          </a:bodyPr>
          <a:lstStyle/>
          <a:p>
            <a:pPr marL="514350" indent="-457200"/>
            <a:r>
              <a:rPr lang="en-US" b="1" dirty="0"/>
              <a:t>Categories of Local Authority</a:t>
            </a:r>
          </a:p>
          <a:p>
            <a:pPr marL="457200" lvl="1" indent="0">
              <a:buNone/>
            </a:pPr>
            <a:r>
              <a:rPr lang="en-US" dirty="0"/>
              <a:t>1) Structural,  2) Functional,  3) Fiscal,   4) Personnel</a:t>
            </a:r>
          </a:p>
          <a:p>
            <a:pPr marL="514350" indent="-457200"/>
            <a:r>
              <a:rPr lang="en-US" b="1" dirty="0"/>
              <a:t>Dillion’s Rule: </a:t>
            </a:r>
            <a:r>
              <a:rPr lang="en-US" dirty="0"/>
              <a:t>Local governments can only exercise:</a:t>
            </a:r>
          </a:p>
          <a:p>
            <a:pPr marL="914400" lvl="1" indent="-457200"/>
            <a:r>
              <a:rPr lang="en-US" dirty="0"/>
              <a:t>Powers explicitly given to them</a:t>
            </a:r>
          </a:p>
          <a:p>
            <a:pPr marL="914400" lvl="1" indent="-457200"/>
            <a:r>
              <a:rPr lang="en-US" dirty="0"/>
              <a:t>Powers implied or incident to those explicitly given</a:t>
            </a:r>
          </a:p>
          <a:p>
            <a:pPr marL="914400" lvl="1" indent="-457200"/>
            <a:r>
              <a:rPr lang="en-US" dirty="0"/>
              <a:t>Powers essential and indispensable to their purpose</a:t>
            </a:r>
          </a:p>
          <a:p>
            <a:pPr marL="514350" indent="-457200"/>
            <a:r>
              <a:rPr lang="en-US" b="1" dirty="0"/>
              <a:t>Home Rule: </a:t>
            </a:r>
          </a:p>
          <a:p>
            <a:pPr marL="914400" lvl="1" indent="-457200"/>
            <a:r>
              <a:rPr lang="en-US" dirty="0"/>
              <a:t>Delegation of local autonomy in limited areas </a:t>
            </a:r>
          </a:p>
        </p:txBody>
      </p:sp>
    </p:spTree>
    <p:extLst>
      <p:ext uri="{BB962C8B-B14F-4D97-AF65-F5344CB8AC3E}">
        <p14:creationId xmlns:p14="http://schemas.microsoft.com/office/powerpoint/2010/main" val="60310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Jurisdiction, Primacy and Authority</a:t>
            </a:r>
          </a:p>
        </p:txBody>
      </p:sp>
      <p:sp>
        <p:nvSpPr>
          <p:cNvPr id="5" name="Content Placeholder 4"/>
          <p:cNvSpPr>
            <a:spLocks noGrp="1"/>
          </p:cNvSpPr>
          <p:nvPr>
            <p:ph idx="1"/>
          </p:nvPr>
        </p:nvSpPr>
        <p:spPr>
          <a:xfrm>
            <a:off x="285812" y="1417638"/>
            <a:ext cx="5363125" cy="2446696"/>
          </a:xfrm>
        </p:spPr>
        <p:txBody>
          <a:bodyPr>
            <a:normAutofit fontScale="77500" lnSpcReduction="20000"/>
          </a:bodyPr>
          <a:lstStyle/>
          <a:p>
            <a:pPr marL="0" indent="0">
              <a:buNone/>
            </a:pPr>
            <a:r>
              <a:rPr lang="en-US" sz="4100" dirty="0"/>
              <a:t>Whose problem?</a:t>
            </a:r>
          </a:p>
          <a:p>
            <a:pPr marL="1143000" lvl="1" indent="-742950">
              <a:buFont typeface="+mj-lt"/>
              <a:buAutoNum type="arabicPeriod"/>
            </a:pPr>
            <a:r>
              <a:rPr lang="en-US" sz="3600" dirty="0"/>
              <a:t>Who has power to enforce laws?</a:t>
            </a:r>
          </a:p>
          <a:p>
            <a:pPr marL="1143000" lvl="1" indent="-742950">
              <a:buFont typeface="+mj-lt"/>
              <a:buAutoNum type="arabicPeriod"/>
            </a:pPr>
            <a:r>
              <a:rPr lang="en-US" sz="3600" dirty="0"/>
              <a:t>Who has to responsibility to manage?</a:t>
            </a:r>
          </a:p>
        </p:txBody>
      </p:sp>
      <p:pic>
        <p:nvPicPr>
          <p:cNvPr id="3" name="Picture 2" descr="A picture containing airplane&#10;&#10;Description automatically generated">
            <a:extLst>
              <a:ext uri="{FF2B5EF4-FFF2-40B4-BE49-F238E27FC236}">
                <a16:creationId xmlns:a16="http://schemas.microsoft.com/office/drawing/2014/main" id="{A9652A27-8A6F-4734-988E-DCCFD0E1135E}"/>
              </a:ext>
            </a:extLst>
          </p:cNvPr>
          <p:cNvPicPr>
            <a:picLocks noChangeAspect="1"/>
          </p:cNvPicPr>
          <p:nvPr/>
        </p:nvPicPr>
        <p:blipFill>
          <a:blip r:embed="rId3"/>
          <a:stretch>
            <a:fillRect/>
          </a:stretch>
        </p:blipFill>
        <p:spPr>
          <a:xfrm>
            <a:off x="5648938" y="1437230"/>
            <a:ext cx="3277309" cy="2330032"/>
          </a:xfrm>
          <a:prstGeom prst="rect">
            <a:avLst/>
          </a:prstGeom>
        </p:spPr>
      </p:pic>
      <p:sp>
        <p:nvSpPr>
          <p:cNvPr id="6" name="Content Placeholder 4">
            <a:extLst>
              <a:ext uri="{FF2B5EF4-FFF2-40B4-BE49-F238E27FC236}">
                <a16:creationId xmlns:a16="http://schemas.microsoft.com/office/drawing/2014/main" id="{74ADDF77-4FCB-4F56-AB29-CCA29D7F1321}"/>
              </a:ext>
            </a:extLst>
          </p:cNvPr>
          <p:cNvSpPr txBox="1">
            <a:spLocks/>
          </p:cNvSpPr>
          <p:nvPr/>
        </p:nvSpPr>
        <p:spPr>
          <a:xfrm>
            <a:off x="285136" y="3854194"/>
            <a:ext cx="8488034" cy="25148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Primacy = Delegated Authority</a:t>
            </a:r>
          </a:p>
          <a:p>
            <a:pPr marL="742950" indent="-742950">
              <a:buFont typeface="+mj-lt"/>
              <a:buAutoNum type="arabicPeriod"/>
            </a:pPr>
            <a:r>
              <a:rPr lang="en-US" sz="2800" dirty="0"/>
              <a:t>May delegate authority to issue permit and enforce, but must be accountable delegator</a:t>
            </a:r>
          </a:p>
          <a:p>
            <a:pPr marL="742950" indent="-742950">
              <a:buFont typeface="+mj-lt"/>
              <a:buAutoNum type="arabicPeriod"/>
            </a:pPr>
            <a:r>
              <a:rPr lang="en-US" sz="2800" dirty="0"/>
              <a:t>May require demonstration of capacity and funding stability</a:t>
            </a:r>
          </a:p>
        </p:txBody>
      </p:sp>
    </p:spTree>
    <p:extLst>
      <p:ext uri="{BB962C8B-B14F-4D97-AF65-F5344CB8AC3E}">
        <p14:creationId xmlns:p14="http://schemas.microsoft.com/office/powerpoint/2010/main" val="3490790657"/>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1622</TotalTime>
  <Words>6075</Words>
  <Application>Microsoft Office PowerPoint</Application>
  <PresentationFormat>On-screen Show (4:3)</PresentationFormat>
  <Paragraphs>482</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Avenir Next Regular</vt:lpstr>
      <vt:lpstr>AvenirNext LT Pro Bold</vt:lpstr>
      <vt:lpstr>Calibri</vt:lpstr>
      <vt:lpstr>Mercury Display</vt:lpstr>
      <vt:lpstr>Mercury Display Semibold</vt:lpstr>
      <vt:lpstr>Times New Roman</vt:lpstr>
      <vt:lpstr>UK Primary White Standard</vt:lpstr>
      <vt:lpstr>Watershed Academy Watershed Coordinator Training Series</vt:lpstr>
      <vt:lpstr>What Do These Maps Show Us?</vt:lpstr>
      <vt:lpstr>Watershed Planning Must Be Local!</vt:lpstr>
      <vt:lpstr>Communities are Different</vt:lpstr>
      <vt:lpstr>Consider Your Boundaries</vt:lpstr>
      <vt:lpstr>Local Government Functions and Jurisdictions </vt:lpstr>
      <vt:lpstr>Federal System</vt:lpstr>
      <vt:lpstr>Delegation of Local Power</vt:lpstr>
      <vt:lpstr>Jurisdiction, Primacy and Authority</vt:lpstr>
      <vt:lpstr>Stream Impacts</vt:lpstr>
      <vt:lpstr>Kentucky Cities</vt:lpstr>
      <vt:lpstr>Kentucky Cities by Class, 2014</vt:lpstr>
      <vt:lpstr>Kentucky City Government Models</vt:lpstr>
      <vt:lpstr>Kentucky City Government Models</vt:lpstr>
      <vt:lpstr>City Revenue and Expenditures</vt:lpstr>
      <vt:lpstr>Kentucky County Government</vt:lpstr>
      <vt:lpstr>Kentucky County Government</vt:lpstr>
      <vt:lpstr>County Fiscal Courts</vt:lpstr>
      <vt:lpstr>Key County  Fiscal  Court Functions </vt:lpstr>
      <vt:lpstr>Special Districts</vt:lpstr>
      <vt:lpstr>Wastewater Districts </vt:lpstr>
      <vt:lpstr>Water Districts  (KRS 74.010–.415)</vt:lpstr>
      <vt:lpstr>Flood Control and Riverports</vt:lpstr>
      <vt:lpstr>Solid Waste Management Districts</vt:lpstr>
      <vt:lpstr>Ag-Related Special Districts</vt:lpstr>
      <vt:lpstr>Regional and Multi-State Authorities</vt:lpstr>
      <vt:lpstr>Area Development Districts </vt:lpstr>
      <vt:lpstr>Area Development Districts </vt:lpstr>
      <vt:lpstr>Area Development Districts </vt:lpstr>
      <vt:lpstr>Kentucky River Authority  (KRA)</vt:lpstr>
      <vt:lpstr>Ohio River Valley Sanitation Commission (ORSANCO)</vt:lpstr>
      <vt:lpstr>Delta Regional Authority (DRA)</vt:lpstr>
      <vt:lpstr>Appalachian Regional Commission (ARC)</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Watershed Academy Watershed Coordinator Training Series</dc:title>
  <dc:creator>Steven Evans</dc:creator>
  <cp:lastModifiedBy>Steven Evans</cp:lastModifiedBy>
  <cp:revision>104</cp:revision>
  <dcterms:created xsi:type="dcterms:W3CDTF">2020-04-08T18:38:47Z</dcterms:created>
  <dcterms:modified xsi:type="dcterms:W3CDTF">2020-06-03T17:11:20Z</dcterms:modified>
</cp:coreProperties>
</file>